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../media/image5.png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image" Target="../media/image4.jpe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image" Target="../media/image2.png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1.jpeg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3.png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image" Target="../media/image3.png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image" Target="../media/image3.png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image" Target="../media/image1.jpeg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1.jpe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../media/image5.png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4.jpe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../media/image5.png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image" Target="../media/image4.jpe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../media/image5.png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../media/image4.jpe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image" Target="../media/image5.png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4.jpe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image" Target="../media/image5.png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../media/image4.jpe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736942" y="2026057"/>
            <a:ext cx="7142517" cy="2764031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 rot="21430005">
            <a:off x="2905214" y="2025417"/>
            <a:ext cx="6857650" cy="283924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98198" y="-42441"/>
            <a:ext cx="4434841" cy="3535680"/>
          </a:xfrm>
          <a:prstGeom prst="rect">
            <a:avLst/>
          </a:prstGeom>
        </p:spPr>
      </p:pic>
      <p:cxnSp>
        <p:nvCxnSpPr>
          <p:cNvPr id="14" name="直接连接符 13"/>
          <p:cNvCxnSpPr/>
          <p:nvPr>
            <p:custDataLst>
              <p:tags r:id="rId10"/>
            </p:custDataLst>
          </p:nvPr>
        </p:nvCxnSpPr>
        <p:spPr>
          <a:xfrm>
            <a:off x="6228019" y="4118039"/>
            <a:ext cx="4381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4365592" y="3575336"/>
            <a:ext cx="4161600" cy="496800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Font typeface="Arial" panose="020B07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355449" y="2015591"/>
            <a:ext cx="6184800" cy="151591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7800" b="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7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673531" y="42850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521550" y="42858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524739" y="2026056"/>
            <a:ext cx="7142517" cy="1793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21430005">
            <a:off x="2667173" y="2026056"/>
            <a:ext cx="6857650" cy="179379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98198" y="0"/>
            <a:ext cx="4434841" cy="3535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52575" y="2339765"/>
            <a:ext cx="4287600" cy="1324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7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9962756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0241280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10519804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0808838" y="6504071"/>
            <a:ext cx="1093602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7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7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7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7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7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295910" y="304800"/>
            <a:ext cx="11607800" cy="624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76092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98198" y="-42441"/>
            <a:ext cx="2993789" cy="238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7822" y="96139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524739" y="2026055"/>
            <a:ext cx="7142517" cy="2222687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 rot="21430005">
            <a:off x="2677772" y="2025794"/>
            <a:ext cx="6857650" cy="222268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8"/>
            </p:custDataLst>
          </p:nvPr>
        </p:nvCxnSpPr>
        <p:spPr>
          <a:xfrm>
            <a:off x="5096952" y="3217730"/>
            <a:ext cx="21259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681731" y="2638688"/>
            <a:ext cx="2829600" cy="554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3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700941" y="3268225"/>
            <a:ext cx="4791600" cy="69748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7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0.xml"/><Relationship Id="rId24" Type="http://schemas.openxmlformats.org/officeDocument/2006/relationships/tags" Target="../tags/tag149.xml"/><Relationship Id="rId23" Type="http://schemas.openxmlformats.org/officeDocument/2006/relationships/tags" Target="../tags/tag148.xml"/><Relationship Id="rId22" Type="http://schemas.openxmlformats.org/officeDocument/2006/relationships/tags" Target="../tags/tag147.xml"/><Relationship Id="rId21" Type="http://schemas.openxmlformats.org/officeDocument/2006/relationships/tags" Target="../tags/tag146.xml"/><Relationship Id="rId20" Type="http://schemas.openxmlformats.org/officeDocument/2006/relationships/tags" Target="../tags/tag145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7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7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7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7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7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7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7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7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7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7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7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20000"/>
          </a:bodyPr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20000"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062638" y="724685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 rot="21097668">
            <a:off x="1116015" y="724685"/>
            <a:ext cx="2569919" cy="9844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774401" y="2770184"/>
            <a:ext cx="1757680" cy="5530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30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</a:rPr>
              <a:t>添加正文</a:t>
            </a:r>
            <a:endParaRPr lang="zh-CN" altLang="en-US" sz="30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7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651338" y="2662463"/>
            <a:ext cx="1077539" cy="7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704020202020204" pitchFamily="34" charset="0"/>
                <a:ea typeface="幼圆" panose="02010509060101010101" pitchFamily="49" charset="-122"/>
                <a:cs typeface="微软雅黑" charset="-122"/>
              </a:rPr>
              <a:t>01.</a:t>
            </a:r>
            <a:endParaRPr lang="zh-CN" altLang="en-US" sz="4400" spc="100" dirty="0">
              <a:solidFill>
                <a:schemeClr val="accent1"/>
              </a:solidFill>
              <a:latin typeface="Arial" panose="020B0704020202020204" pitchFamily="34" charset="0"/>
              <a:ea typeface="幼圆" panose="02010509060101010101" pitchFamily="49" charset="-122"/>
              <a:cs typeface="微软雅黑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5774401" y="3781697"/>
            <a:ext cx="1757680" cy="5530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30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幼圆" panose="02010509060101010101" pitchFamily="49" charset="-122"/>
              </a:rPr>
              <a:t>添加正文</a:t>
            </a:r>
            <a:endParaRPr lang="zh-CN" altLang="en-US" sz="30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7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651337" y="3673976"/>
            <a:ext cx="1077539" cy="7694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704020202020204" pitchFamily="34" charset="0"/>
                <a:ea typeface="幼圆" panose="02010509060101010101" pitchFamily="49" charset="-122"/>
                <a:cs typeface="微软雅黑" charset="-122"/>
              </a:rPr>
              <a:t>02.</a:t>
            </a:r>
            <a:endParaRPr lang="zh-CN" altLang="en-US" sz="4400" spc="100" dirty="0">
              <a:solidFill>
                <a:schemeClr val="accent1"/>
              </a:solidFill>
              <a:latin typeface="Arial" panose="020B0704020202020204" pitchFamily="34" charset="0"/>
              <a:ea typeface="幼圆" panose="02010509060101010101" pitchFamily="49" charset="-122"/>
              <a:cs typeface="微软雅黑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1460909" y="693447"/>
            <a:ext cx="1706880" cy="1014730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704020202020204" pitchFamily="34" charset="0"/>
                <a:ea typeface="汉仪乐喵体W" panose="00020600040101010101" pitchFamily="18" charset="-122"/>
              </a:rPr>
              <a:t>目录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704020202020204" pitchFamily="34" charset="0"/>
              <a:ea typeface="汉仪乐喵体W" panose="00020600040101010101" pitchFamily="18" charset="-122"/>
            </a:endParaRPr>
          </a:p>
        </p:txBody>
      </p:sp>
    </p:spTree>
    <p:custDataLst>
      <p:tags r:id="rId9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291"/>
  <p:tag name="KSO_WM_TEMPLATE_THUMBS_INDEX" val="1、8、9、10、11、12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51.xml><?xml version="1.0" encoding="utf-8"?>
<p:tagLst xmlns:p="http://schemas.openxmlformats.org/presentationml/2006/main">
  <p:tag name="KSO_WM_FULL_TEXT_BEAUTIFY_COPY_ID" val="150995200"/>
  <p:tag name="KSO_WM_TEMPLATE_CATEGORY" val="custom"/>
  <p:tag name="KSO_WM_TEMPLATE_INDEX" val="2020129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2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1291_2*i*2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2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2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1291_2*l_h_f*1_4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1291_2*l_h_i*1_4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1291_2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SLIDE_ID" val="custom20201291_2"/>
  <p:tag name="KSO_WM_TEMPLATE_SUBCATEGORY" val="0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1291"/>
  <p:tag name="KSO_WM_SLIDE_LAYOUT" val="a_l"/>
  <p:tag name="KSO_WM_SLIDE_LAYOUT_CNT" val="1_1"/>
  <p:tag name="KSO_WM_TEMPLATE_MASTER_TYPE" val="1"/>
  <p:tag name="KSO_WM_TEMPLATE_COLOR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107">
      <a:dk1>
        <a:srgbClr val="000000"/>
      </a:dk1>
      <a:lt1>
        <a:srgbClr val="FFFFFF"/>
      </a:lt1>
      <a:dk2>
        <a:srgbClr val="FADFCF"/>
      </a:dk2>
      <a:lt2>
        <a:srgbClr val="FFFFFF"/>
      </a:lt2>
      <a:accent1>
        <a:srgbClr val="73C4CC"/>
      </a:accent1>
      <a:accent2>
        <a:srgbClr val="68BFDA"/>
      </a:accent2>
      <a:accent3>
        <a:srgbClr val="68B3E6"/>
      </a:accent3>
      <a:accent4>
        <a:srgbClr val="82A4EB"/>
      </a:accent4>
      <a:accent5>
        <a:srgbClr val="A68DDF"/>
      </a:accent5>
      <a:accent6>
        <a:srgbClr val="C76FC1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表格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幼圆</vt:lpstr>
      <vt:lpstr>华文宋体</vt:lpstr>
      <vt:lpstr>汉仪乐喵体W</vt:lpstr>
      <vt:lpstr>苹方-简</vt:lpstr>
      <vt:lpstr>Viner Hand ITC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wuheping</dc:creator>
  <cp:lastModifiedBy>wuheping</cp:lastModifiedBy>
  <cp:revision>1</cp:revision>
  <dcterms:created xsi:type="dcterms:W3CDTF">2022-10-11T12:39:52Z</dcterms:created>
  <dcterms:modified xsi:type="dcterms:W3CDTF">2022-10-11T12:39:52Z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