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9"/>
  </p:notesMasterIdLst>
  <p:sldIdLst>
    <p:sldId id="425" r:id="rId3"/>
    <p:sldId id="426" r:id="rId4"/>
    <p:sldId id="423" r:id="rId5"/>
    <p:sldId id="445" r:id="rId6"/>
    <p:sldId id="446" r:id="rId7"/>
    <p:sldId id="43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oxi Wang" initials="RW"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577A0"/>
    <a:srgbClr val="FFFFFF"/>
    <a:srgbClr val="445469"/>
    <a:srgbClr val="77943E"/>
    <a:srgbClr val="A5A5A5"/>
    <a:srgbClr val="1EA185"/>
    <a:srgbClr val="ED7D31"/>
    <a:srgbClr val="9BBB5C"/>
    <a:srgbClr val="70AD47"/>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80" autoAdjust="0"/>
    <p:restoredTop sz="93801" autoAdjust="0"/>
  </p:normalViewPr>
  <p:slideViewPr>
    <p:cSldViewPr snapToGrid="0">
      <p:cViewPr varScale="1">
        <p:scale>
          <a:sx n="69" d="100"/>
          <a:sy n="69" d="100"/>
        </p:scale>
        <p:origin x="460" y="40"/>
      </p:cViewPr>
      <p:guideLst/>
    </p:cSldViewPr>
  </p:slideViewPr>
  <p:notesTextViewPr>
    <p:cViewPr>
      <p:scale>
        <a:sx n="1" d="1"/>
        <a:sy n="1" d="1"/>
      </p:scale>
      <p:origin x="0" y="0"/>
    </p:cViewPr>
  </p:notesTextViewPr>
  <p:sorterViewPr>
    <p:cViewPr>
      <p:scale>
        <a:sx n="105" d="100"/>
        <a:sy n="10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F85B2-1522-4988-A1D5-67069AA5D20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236F6443-8A11-4608-BDE5-834CFEAC03E9}">
      <dgm:prSet/>
      <dgm:spPr/>
      <dgm:t>
        <a:bodyPr/>
        <a:lstStyle/>
        <a:p>
          <a:r>
            <a:rPr lang="en-US" dirty="0"/>
            <a:t>1. </a:t>
          </a:r>
          <a:r>
            <a:rPr lang="zh-CN" altLang="en-US" dirty="0"/>
            <a:t>个体</a:t>
          </a:r>
          <a:r>
            <a:rPr lang="zh-CN" altLang="en-US" dirty="0">
              <a:solidFill>
                <a:srgbClr val="FF0000"/>
              </a:solidFill>
            </a:rPr>
            <a:t>嵌入</a:t>
          </a:r>
          <a:r>
            <a:rPr lang="zh-CN" altLang="en-US" dirty="0"/>
            <a:t>于社会网络之中，而非独立存在</a:t>
          </a:r>
        </a:p>
      </dgm:t>
    </dgm:pt>
    <dgm:pt modelId="{18951CCC-C807-4875-B5E3-A10E5889C9D8}" type="parTrans" cxnId="{CE25CE03-2503-4344-885F-5F9196224DD2}">
      <dgm:prSet/>
      <dgm:spPr/>
      <dgm:t>
        <a:bodyPr/>
        <a:lstStyle/>
        <a:p>
          <a:endParaRPr lang="en-US"/>
        </a:p>
      </dgm:t>
    </dgm:pt>
    <dgm:pt modelId="{DE0141A5-A29D-4BF8-8BBA-43FCCBDB96F5}" type="sibTrans" cxnId="{CE25CE03-2503-4344-885F-5F9196224DD2}">
      <dgm:prSet/>
      <dgm:spPr/>
      <dgm:t>
        <a:bodyPr/>
        <a:lstStyle/>
        <a:p>
          <a:endParaRPr lang="en-US"/>
        </a:p>
      </dgm:t>
    </dgm:pt>
    <dgm:pt modelId="{B8345757-E177-4A5D-B149-0D0279526986}">
      <dgm:prSet/>
      <dgm:spPr/>
      <dgm:t>
        <a:bodyPr/>
        <a:lstStyle/>
        <a:p>
          <a:r>
            <a:rPr lang="en-US" altLang="zh-CN" dirty="0"/>
            <a:t>2. </a:t>
          </a:r>
          <a:r>
            <a:rPr lang="zh-CN" altLang="en-US" dirty="0"/>
            <a:t>区分</a:t>
          </a:r>
          <a:r>
            <a:rPr lang="zh-CN" altLang="en-US" dirty="0">
              <a:solidFill>
                <a:srgbClr val="FF0000"/>
              </a:solidFill>
            </a:rPr>
            <a:t>关系属性</a:t>
          </a:r>
          <a:r>
            <a:rPr lang="zh-CN" altLang="en-US" dirty="0"/>
            <a:t>（由社会网络结构决定）与</a:t>
          </a:r>
          <a:r>
            <a:rPr lang="zh-CN" altLang="en-US" dirty="0">
              <a:solidFill>
                <a:srgbClr val="FF0000"/>
              </a:solidFill>
            </a:rPr>
            <a:t>行动者属性</a:t>
          </a:r>
          <a:r>
            <a:rPr lang="zh-CN" altLang="en-US" dirty="0"/>
            <a:t>（由个体自身决定）</a:t>
          </a:r>
          <a:endParaRPr lang="en-US" dirty="0"/>
        </a:p>
      </dgm:t>
    </dgm:pt>
    <dgm:pt modelId="{C774339D-6B68-41AB-86E2-229AFC9FBC17}" type="parTrans" cxnId="{66E8FE53-7F7A-4166-BE44-63A2B0029444}">
      <dgm:prSet/>
      <dgm:spPr/>
      <dgm:t>
        <a:bodyPr/>
        <a:lstStyle/>
        <a:p>
          <a:endParaRPr lang="en-US"/>
        </a:p>
      </dgm:t>
    </dgm:pt>
    <dgm:pt modelId="{F281F9BE-F470-4D7D-A319-132F04093FA7}" type="sibTrans" cxnId="{66E8FE53-7F7A-4166-BE44-63A2B0029444}">
      <dgm:prSet/>
      <dgm:spPr/>
      <dgm:t>
        <a:bodyPr/>
        <a:lstStyle/>
        <a:p>
          <a:endParaRPr lang="en-US"/>
        </a:p>
      </dgm:t>
    </dgm:pt>
    <dgm:pt modelId="{74830266-4E21-4B05-997D-7B3B7212F9A9}">
      <dgm:prSet/>
      <dgm:spPr/>
      <dgm:t>
        <a:bodyPr/>
        <a:lstStyle/>
        <a:p>
          <a:r>
            <a:rPr lang="en-US" altLang="zh-CN" dirty="0"/>
            <a:t>3. </a:t>
          </a:r>
          <a:r>
            <a:rPr lang="zh-CN" altLang="en-US" dirty="0"/>
            <a:t>理解</a:t>
          </a:r>
          <a:r>
            <a:rPr lang="zh-CN" altLang="en-US" dirty="0">
              <a:solidFill>
                <a:srgbClr val="FF0000"/>
              </a:solidFill>
            </a:rPr>
            <a:t>社会网络结构</a:t>
          </a:r>
          <a:r>
            <a:rPr lang="zh-CN" altLang="en-US" dirty="0"/>
            <a:t>对个体健康行为的影响，有助于健康干预的成功实施</a:t>
          </a:r>
          <a:endParaRPr lang="en-US" dirty="0"/>
        </a:p>
      </dgm:t>
    </dgm:pt>
    <dgm:pt modelId="{7A757385-1C47-4AFD-81E7-2EDE655447A7}" type="parTrans" cxnId="{70C74138-5E42-472C-AA92-15DDDB8078B5}">
      <dgm:prSet/>
      <dgm:spPr/>
      <dgm:t>
        <a:bodyPr/>
        <a:lstStyle/>
        <a:p>
          <a:endParaRPr lang="en-US"/>
        </a:p>
      </dgm:t>
    </dgm:pt>
    <dgm:pt modelId="{531346A3-FDE5-4FD1-8775-D658B3E3161A}" type="sibTrans" cxnId="{70C74138-5E42-472C-AA92-15DDDB8078B5}">
      <dgm:prSet/>
      <dgm:spPr/>
      <dgm:t>
        <a:bodyPr/>
        <a:lstStyle/>
        <a:p>
          <a:endParaRPr lang="en-US"/>
        </a:p>
      </dgm:t>
    </dgm:pt>
    <dgm:pt modelId="{2C585B32-4B0F-4832-B1FE-4622E82DD088}" type="pres">
      <dgm:prSet presAssocID="{DF8F85B2-1522-4988-A1D5-67069AA5D20E}" presName="vert0" presStyleCnt="0">
        <dgm:presLayoutVars>
          <dgm:dir/>
          <dgm:animOne val="branch"/>
          <dgm:animLvl val="lvl"/>
        </dgm:presLayoutVars>
      </dgm:prSet>
      <dgm:spPr/>
      <dgm:t>
        <a:bodyPr/>
        <a:lstStyle/>
        <a:p>
          <a:endParaRPr lang="zh-CN" altLang="en-US"/>
        </a:p>
      </dgm:t>
    </dgm:pt>
    <dgm:pt modelId="{F680AE2F-67C4-49F0-90C2-114171B5326F}" type="pres">
      <dgm:prSet presAssocID="{236F6443-8A11-4608-BDE5-834CFEAC03E9}" presName="thickLine" presStyleLbl="alignNode1" presStyleIdx="0" presStyleCnt="3"/>
      <dgm:spPr/>
    </dgm:pt>
    <dgm:pt modelId="{8CF88E88-04D1-40D7-9575-43AD782D63DF}" type="pres">
      <dgm:prSet presAssocID="{236F6443-8A11-4608-BDE5-834CFEAC03E9}" presName="horz1" presStyleCnt="0"/>
      <dgm:spPr/>
    </dgm:pt>
    <dgm:pt modelId="{4CCE1962-CFD0-4909-8091-07AA1077E5B2}" type="pres">
      <dgm:prSet presAssocID="{236F6443-8A11-4608-BDE5-834CFEAC03E9}" presName="tx1" presStyleLbl="revTx" presStyleIdx="0" presStyleCnt="3"/>
      <dgm:spPr/>
      <dgm:t>
        <a:bodyPr/>
        <a:lstStyle/>
        <a:p>
          <a:endParaRPr lang="zh-CN" altLang="en-US"/>
        </a:p>
      </dgm:t>
    </dgm:pt>
    <dgm:pt modelId="{9A37C4D3-72C6-4EDC-8A10-A4E7EE3E2676}" type="pres">
      <dgm:prSet presAssocID="{236F6443-8A11-4608-BDE5-834CFEAC03E9}" presName="vert1" presStyleCnt="0"/>
      <dgm:spPr/>
    </dgm:pt>
    <dgm:pt modelId="{DF041AA8-0BA0-416E-9073-DEB69146F78A}" type="pres">
      <dgm:prSet presAssocID="{B8345757-E177-4A5D-B149-0D0279526986}" presName="thickLine" presStyleLbl="alignNode1" presStyleIdx="1" presStyleCnt="3"/>
      <dgm:spPr/>
    </dgm:pt>
    <dgm:pt modelId="{0B818A0A-70A5-467E-888D-47A5D6EF622C}" type="pres">
      <dgm:prSet presAssocID="{B8345757-E177-4A5D-B149-0D0279526986}" presName="horz1" presStyleCnt="0"/>
      <dgm:spPr/>
    </dgm:pt>
    <dgm:pt modelId="{1F3D16B4-C2A6-4B87-9A70-24385BBBA6E9}" type="pres">
      <dgm:prSet presAssocID="{B8345757-E177-4A5D-B149-0D0279526986}" presName="tx1" presStyleLbl="revTx" presStyleIdx="1" presStyleCnt="3"/>
      <dgm:spPr/>
      <dgm:t>
        <a:bodyPr/>
        <a:lstStyle/>
        <a:p>
          <a:endParaRPr lang="zh-CN" altLang="en-US"/>
        </a:p>
      </dgm:t>
    </dgm:pt>
    <dgm:pt modelId="{D5AFF4C9-F93B-48EC-8C9E-4F105AD77ECF}" type="pres">
      <dgm:prSet presAssocID="{B8345757-E177-4A5D-B149-0D0279526986}" presName="vert1" presStyleCnt="0"/>
      <dgm:spPr/>
    </dgm:pt>
    <dgm:pt modelId="{359BB15B-E5C6-4E58-8B28-BABCE702272A}" type="pres">
      <dgm:prSet presAssocID="{74830266-4E21-4B05-997D-7B3B7212F9A9}" presName="thickLine" presStyleLbl="alignNode1" presStyleIdx="2" presStyleCnt="3"/>
      <dgm:spPr/>
    </dgm:pt>
    <dgm:pt modelId="{16104D90-27E3-42C4-B128-5ADC4312E467}" type="pres">
      <dgm:prSet presAssocID="{74830266-4E21-4B05-997D-7B3B7212F9A9}" presName="horz1" presStyleCnt="0"/>
      <dgm:spPr/>
    </dgm:pt>
    <dgm:pt modelId="{0E1CEA97-BEAE-44E5-A34A-4D6FB7981643}" type="pres">
      <dgm:prSet presAssocID="{74830266-4E21-4B05-997D-7B3B7212F9A9}" presName="tx1" presStyleLbl="revTx" presStyleIdx="2" presStyleCnt="3"/>
      <dgm:spPr/>
      <dgm:t>
        <a:bodyPr/>
        <a:lstStyle/>
        <a:p>
          <a:endParaRPr lang="zh-CN" altLang="en-US"/>
        </a:p>
      </dgm:t>
    </dgm:pt>
    <dgm:pt modelId="{5073E829-5A3D-4E15-9192-7F2802416161}" type="pres">
      <dgm:prSet presAssocID="{74830266-4E21-4B05-997D-7B3B7212F9A9}" presName="vert1" presStyleCnt="0"/>
      <dgm:spPr/>
    </dgm:pt>
  </dgm:ptLst>
  <dgm:cxnLst>
    <dgm:cxn modelId="{88BAB7C4-5F55-4837-9547-7042318CB8E4}" type="presOf" srcId="{DF8F85B2-1522-4988-A1D5-67069AA5D20E}" destId="{2C585B32-4B0F-4832-B1FE-4622E82DD088}" srcOrd="0" destOrd="0" presId="urn:microsoft.com/office/officeart/2008/layout/LinedList"/>
    <dgm:cxn modelId="{7C7D19AB-6840-4C51-A731-088413B97981}" type="presOf" srcId="{B8345757-E177-4A5D-B149-0D0279526986}" destId="{1F3D16B4-C2A6-4B87-9A70-24385BBBA6E9}" srcOrd="0" destOrd="0" presId="urn:microsoft.com/office/officeart/2008/layout/LinedList"/>
    <dgm:cxn modelId="{CE25CE03-2503-4344-885F-5F9196224DD2}" srcId="{DF8F85B2-1522-4988-A1D5-67069AA5D20E}" destId="{236F6443-8A11-4608-BDE5-834CFEAC03E9}" srcOrd="0" destOrd="0" parTransId="{18951CCC-C807-4875-B5E3-A10E5889C9D8}" sibTransId="{DE0141A5-A29D-4BF8-8BBA-43FCCBDB96F5}"/>
    <dgm:cxn modelId="{66E8FE53-7F7A-4166-BE44-63A2B0029444}" srcId="{DF8F85B2-1522-4988-A1D5-67069AA5D20E}" destId="{B8345757-E177-4A5D-B149-0D0279526986}" srcOrd="1" destOrd="0" parTransId="{C774339D-6B68-41AB-86E2-229AFC9FBC17}" sibTransId="{F281F9BE-F470-4D7D-A319-132F04093FA7}"/>
    <dgm:cxn modelId="{85947FC8-1A98-4509-B634-6B0E9C7CEC64}" type="presOf" srcId="{74830266-4E21-4B05-997D-7B3B7212F9A9}" destId="{0E1CEA97-BEAE-44E5-A34A-4D6FB7981643}" srcOrd="0" destOrd="0" presId="urn:microsoft.com/office/officeart/2008/layout/LinedList"/>
    <dgm:cxn modelId="{7B343132-77AA-429D-ACD3-B2B301F7FA27}" type="presOf" srcId="{236F6443-8A11-4608-BDE5-834CFEAC03E9}" destId="{4CCE1962-CFD0-4909-8091-07AA1077E5B2}" srcOrd="0" destOrd="0" presId="urn:microsoft.com/office/officeart/2008/layout/LinedList"/>
    <dgm:cxn modelId="{70C74138-5E42-472C-AA92-15DDDB8078B5}" srcId="{DF8F85B2-1522-4988-A1D5-67069AA5D20E}" destId="{74830266-4E21-4B05-997D-7B3B7212F9A9}" srcOrd="2" destOrd="0" parTransId="{7A757385-1C47-4AFD-81E7-2EDE655447A7}" sibTransId="{531346A3-FDE5-4FD1-8775-D658B3E3161A}"/>
    <dgm:cxn modelId="{46751A87-C6AE-4D76-9814-806AF2518E8D}" type="presParOf" srcId="{2C585B32-4B0F-4832-B1FE-4622E82DD088}" destId="{F680AE2F-67C4-49F0-90C2-114171B5326F}" srcOrd="0" destOrd="0" presId="urn:microsoft.com/office/officeart/2008/layout/LinedList"/>
    <dgm:cxn modelId="{F513B602-388B-484F-B71F-135EFE4B6A5D}" type="presParOf" srcId="{2C585B32-4B0F-4832-B1FE-4622E82DD088}" destId="{8CF88E88-04D1-40D7-9575-43AD782D63DF}" srcOrd="1" destOrd="0" presId="urn:microsoft.com/office/officeart/2008/layout/LinedList"/>
    <dgm:cxn modelId="{868A134F-9C7E-4017-A234-816D83CB2871}" type="presParOf" srcId="{8CF88E88-04D1-40D7-9575-43AD782D63DF}" destId="{4CCE1962-CFD0-4909-8091-07AA1077E5B2}" srcOrd="0" destOrd="0" presId="urn:microsoft.com/office/officeart/2008/layout/LinedList"/>
    <dgm:cxn modelId="{60B655E3-5371-44EB-AE9A-F96204D4C034}" type="presParOf" srcId="{8CF88E88-04D1-40D7-9575-43AD782D63DF}" destId="{9A37C4D3-72C6-4EDC-8A10-A4E7EE3E2676}" srcOrd="1" destOrd="0" presId="urn:microsoft.com/office/officeart/2008/layout/LinedList"/>
    <dgm:cxn modelId="{C6D71FAF-1234-4163-A862-06F5EB1A7901}" type="presParOf" srcId="{2C585B32-4B0F-4832-B1FE-4622E82DD088}" destId="{DF041AA8-0BA0-416E-9073-DEB69146F78A}" srcOrd="2" destOrd="0" presId="urn:microsoft.com/office/officeart/2008/layout/LinedList"/>
    <dgm:cxn modelId="{5724FFC8-6680-48C5-B250-1CBF9E36FD48}" type="presParOf" srcId="{2C585B32-4B0F-4832-B1FE-4622E82DD088}" destId="{0B818A0A-70A5-467E-888D-47A5D6EF622C}" srcOrd="3" destOrd="0" presId="urn:microsoft.com/office/officeart/2008/layout/LinedList"/>
    <dgm:cxn modelId="{D62AAA16-1EE1-4662-8596-31D6D3AD9DCB}" type="presParOf" srcId="{0B818A0A-70A5-467E-888D-47A5D6EF622C}" destId="{1F3D16B4-C2A6-4B87-9A70-24385BBBA6E9}" srcOrd="0" destOrd="0" presId="urn:microsoft.com/office/officeart/2008/layout/LinedList"/>
    <dgm:cxn modelId="{AC536A9B-EEC5-4E10-B852-2CF9AD7A94A7}" type="presParOf" srcId="{0B818A0A-70A5-467E-888D-47A5D6EF622C}" destId="{D5AFF4C9-F93B-48EC-8C9E-4F105AD77ECF}" srcOrd="1" destOrd="0" presId="urn:microsoft.com/office/officeart/2008/layout/LinedList"/>
    <dgm:cxn modelId="{D4664730-993B-4EE0-B7B6-6B7CCECF47A0}" type="presParOf" srcId="{2C585B32-4B0F-4832-B1FE-4622E82DD088}" destId="{359BB15B-E5C6-4E58-8B28-BABCE702272A}" srcOrd="4" destOrd="0" presId="urn:microsoft.com/office/officeart/2008/layout/LinedList"/>
    <dgm:cxn modelId="{9E6FCB86-10B8-440F-BEFB-90C919FD134E}" type="presParOf" srcId="{2C585B32-4B0F-4832-B1FE-4622E82DD088}" destId="{16104D90-27E3-42C4-B128-5ADC4312E467}" srcOrd="5" destOrd="0" presId="urn:microsoft.com/office/officeart/2008/layout/LinedList"/>
    <dgm:cxn modelId="{626F0345-E833-4793-86E5-51C7E84338F1}" type="presParOf" srcId="{16104D90-27E3-42C4-B128-5ADC4312E467}" destId="{0E1CEA97-BEAE-44E5-A34A-4D6FB7981643}" srcOrd="0" destOrd="0" presId="urn:microsoft.com/office/officeart/2008/layout/LinedList"/>
    <dgm:cxn modelId="{75676F56-DBDF-40CA-BB2B-BDD42F756C5A}" type="presParOf" srcId="{16104D90-27E3-42C4-B128-5ADC4312E467}" destId="{5073E829-5A3D-4E15-9192-7F280241616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0AE2F-67C4-49F0-90C2-114171B5326F}">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CE1962-CFD0-4909-8091-07AA1077E5B2}">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a:t>1. </a:t>
          </a:r>
          <a:r>
            <a:rPr lang="zh-CN" altLang="en-US" sz="3100" kern="1200" dirty="0"/>
            <a:t>个体</a:t>
          </a:r>
          <a:r>
            <a:rPr lang="zh-CN" altLang="en-US" sz="3100" kern="1200" dirty="0">
              <a:solidFill>
                <a:srgbClr val="FF0000"/>
              </a:solidFill>
            </a:rPr>
            <a:t>嵌入</a:t>
          </a:r>
          <a:r>
            <a:rPr lang="zh-CN" altLang="en-US" sz="3100" kern="1200" dirty="0"/>
            <a:t>于社会网络之中，而非独立存在</a:t>
          </a:r>
        </a:p>
      </dsp:txBody>
      <dsp:txXfrm>
        <a:off x="0" y="2492"/>
        <a:ext cx="6492875" cy="1700138"/>
      </dsp:txXfrm>
    </dsp:sp>
    <dsp:sp modelId="{DF041AA8-0BA0-416E-9073-DEB69146F78A}">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3D16B4-C2A6-4B87-9A70-24385BBBA6E9}">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altLang="zh-CN" sz="3100" kern="1200" dirty="0"/>
            <a:t>2. </a:t>
          </a:r>
          <a:r>
            <a:rPr lang="zh-CN" altLang="en-US" sz="3100" kern="1200" dirty="0"/>
            <a:t>区分</a:t>
          </a:r>
          <a:r>
            <a:rPr lang="zh-CN" altLang="en-US" sz="3100" kern="1200" dirty="0">
              <a:solidFill>
                <a:srgbClr val="FF0000"/>
              </a:solidFill>
            </a:rPr>
            <a:t>关系属性</a:t>
          </a:r>
          <a:r>
            <a:rPr lang="zh-CN" altLang="en-US" sz="3100" kern="1200" dirty="0"/>
            <a:t>（由社会网络结构决定）与</a:t>
          </a:r>
          <a:r>
            <a:rPr lang="zh-CN" altLang="en-US" sz="3100" kern="1200" dirty="0">
              <a:solidFill>
                <a:srgbClr val="FF0000"/>
              </a:solidFill>
            </a:rPr>
            <a:t>行动者属性</a:t>
          </a:r>
          <a:r>
            <a:rPr lang="zh-CN" altLang="en-US" sz="3100" kern="1200" dirty="0"/>
            <a:t>（由个体自身决定）</a:t>
          </a:r>
          <a:endParaRPr lang="en-US" sz="3100" kern="1200" dirty="0"/>
        </a:p>
      </dsp:txBody>
      <dsp:txXfrm>
        <a:off x="0" y="1702630"/>
        <a:ext cx="6492875" cy="1700138"/>
      </dsp:txXfrm>
    </dsp:sp>
    <dsp:sp modelId="{359BB15B-E5C6-4E58-8B28-BABCE702272A}">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1CEA97-BEAE-44E5-A34A-4D6FB7981643}">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altLang="zh-CN" sz="3100" kern="1200" dirty="0"/>
            <a:t>3. </a:t>
          </a:r>
          <a:r>
            <a:rPr lang="zh-CN" altLang="en-US" sz="3100" kern="1200" dirty="0"/>
            <a:t>理解</a:t>
          </a:r>
          <a:r>
            <a:rPr lang="zh-CN" altLang="en-US" sz="3100" kern="1200" dirty="0">
              <a:solidFill>
                <a:srgbClr val="FF0000"/>
              </a:solidFill>
            </a:rPr>
            <a:t>社会网络结构</a:t>
          </a:r>
          <a:r>
            <a:rPr lang="zh-CN" altLang="en-US" sz="3100" kern="1200" dirty="0"/>
            <a:t>对个体健康行为的影响，有助于健康干预的成功实施</a:t>
          </a:r>
          <a:endParaRPr lang="en-US" sz="3100" kern="1200" dirty="0"/>
        </a:p>
      </dsp:txBody>
      <dsp:txXfrm>
        <a:off x="0" y="3402769"/>
        <a:ext cx="6492875" cy="170013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567A4-5655-40C1-BB8E-A68A6F0C152B}" type="datetimeFigureOut">
              <a:rPr lang="zh-CN" altLang="en-US" smtClean="0"/>
              <a:t>2019/10/20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660C8-A157-4008-B3AA-93B56A7D7DC4}" type="slidenum">
              <a:rPr lang="zh-CN" altLang="en-US" smtClean="0"/>
              <a:t>‹#›</a:t>
            </a:fld>
            <a:endParaRPr lang="zh-CN" altLang="en-US"/>
          </a:p>
        </p:txBody>
      </p:sp>
    </p:spTree>
    <p:extLst>
      <p:ext uri="{BB962C8B-B14F-4D97-AF65-F5344CB8AC3E}">
        <p14:creationId xmlns:p14="http://schemas.microsoft.com/office/powerpoint/2010/main" val="3333761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西方第三部门发展的历史可以追溯到教会的慈善传统和行业协会的兴起。中世纪，教会、地方贵族乡绅和一些富人对无力劳动或遭受疾病灾害的穷人进行施舍资助。</a:t>
            </a:r>
          </a:p>
        </p:txBody>
      </p:sp>
      <p:sp>
        <p:nvSpPr>
          <p:cNvPr id="4" name="Slide Number Placeholder 3"/>
          <p:cNvSpPr>
            <a:spLocks noGrp="1"/>
          </p:cNvSpPr>
          <p:nvPr>
            <p:ph type="sldNum" sz="quarter" idx="10"/>
          </p:nvPr>
        </p:nvSpPr>
        <p:spPr/>
        <p:txBody>
          <a:bodyPr/>
          <a:lstStyle/>
          <a:p>
            <a:fld id="{C07660C8-A157-4008-B3AA-93B56A7D7DC4}" type="slidenum">
              <a:rPr lang="zh-CN" altLang="en-US" smtClean="0"/>
              <a:t>1</a:t>
            </a:fld>
            <a:endParaRPr lang="zh-CN" altLang="en-US"/>
          </a:p>
        </p:txBody>
      </p:sp>
    </p:spTree>
    <p:extLst>
      <p:ext uri="{BB962C8B-B14F-4D97-AF65-F5344CB8AC3E}">
        <p14:creationId xmlns:p14="http://schemas.microsoft.com/office/powerpoint/2010/main" val="156433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西方第三部门发展的历史可以追溯到教会的慈善传统和行业协会的兴起。中世纪，教会、地方贵族乡绅和一些富人对无力劳动或遭受疾病灾害的穷人进行施舍资助。</a:t>
            </a:r>
          </a:p>
        </p:txBody>
      </p:sp>
      <p:sp>
        <p:nvSpPr>
          <p:cNvPr id="4" name="Slide Number Placeholder 3"/>
          <p:cNvSpPr>
            <a:spLocks noGrp="1"/>
          </p:cNvSpPr>
          <p:nvPr>
            <p:ph type="sldNum" sz="quarter" idx="10"/>
          </p:nvPr>
        </p:nvSpPr>
        <p:spPr/>
        <p:txBody>
          <a:bodyPr/>
          <a:lstStyle/>
          <a:p>
            <a:fld id="{C07660C8-A157-4008-B3AA-93B56A7D7DC4}" type="slidenum">
              <a:rPr lang="zh-CN" altLang="en-US" smtClean="0"/>
              <a:t>2</a:t>
            </a:fld>
            <a:endParaRPr lang="zh-CN" altLang="en-US"/>
          </a:p>
        </p:txBody>
      </p:sp>
    </p:spTree>
    <p:extLst>
      <p:ext uri="{BB962C8B-B14F-4D97-AF65-F5344CB8AC3E}">
        <p14:creationId xmlns:p14="http://schemas.microsoft.com/office/powerpoint/2010/main" val="4130582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西方第三部门发展的历史可以追溯到教会的慈善传统和行业协会的兴起。中世纪，教会、地方贵族乡绅和一些富人对无力劳动或遭受疾病灾害的穷人进行施舍资助。</a:t>
            </a:r>
          </a:p>
        </p:txBody>
      </p:sp>
      <p:sp>
        <p:nvSpPr>
          <p:cNvPr id="4" name="Slide Number Placeholder 3"/>
          <p:cNvSpPr>
            <a:spLocks noGrp="1"/>
          </p:cNvSpPr>
          <p:nvPr>
            <p:ph type="sldNum" sz="quarter" idx="10"/>
          </p:nvPr>
        </p:nvSpPr>
        <p:spPr/>
        <p:txBody>
          <a:bodyPr/>
          <a:lstStyle/>
          <a:p>
            <a:fld id="{C07660C8-A157-4008-B3AA-93B56A7D7DC4}" type="slidenum">
              <a:rPr lang="zh-CN" altLang="en-US" smtClean="0"/>
              <a:t>3</a:t>
            </a:fld>
            <a:endParaRPr lang="zh-CN" altLang="en-US"/>
          </a:p>
        </p:txBody>
      </p:sp>
    </p:spTree>
    <p:extLst>
      <p:ext uri="{BB962C8B-B14F-4D97-AF65-F5344CB8AC3E}">
        <p14:creationId xmlns:p14="http://schemas.microsoft.com/office/powerpoint/2010/main" val="3143192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西方第三部门发展的历史可以追溯到教会的慈善传统和行业协会的兴起。中世纪，教会、地方贵族乡绅和一些富人对无力劳动或遭受疾病灾害的穷人进行施舍资助。</a:t>
            </a:r>
          </a:p>
        </p:txBody>
      </p:sp>
      <p:sp>
        <p:nvSpPr>
          <p:cNvPr id="4" name="Slide Number Placeholder 3"/>
          <p:cNvSpPr>
            <a:spLocks noGrp="1"/>
          </p:cNvSpPr>
          <p:nvPr>
            <p:ph type="sldNum" sz="quarter" idx="10"/>
          </p:nvPr>
        </p:nvSpPr>
        <p:spPr/>
        <p:txBody>
          <a:bodyPr/>
          <a:lstStyle/>
          <a:p>
            <a:fld id="{C07660C8-A157-4008-B3AA-93B56A7D7DC4}" type="slidenum">
              <a:rPr lang="zh-CN" altLang="en-US" smtClean="0"/>
              <a:t>4</a:t>
            </a:fld>
            <a:endParaRPr lang="zh-CN" altLang="en-US"/>
          </a:p>
        </p:txBody>
      </p:sp>
    </p:spTree>
    <p:extLst>
      <p:ext uri="{BB962C8B-B14F-4D97-AF65-F5344CB8AC3E}">
        <p14:creationId xmlns:p14="http://schemas.microsoft.com/office/powerpoint/2010/main" val="4237220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西方第三部门发展的历史可以追溯到教会的慈善传统和行业协会的兴起。中世纪，教会、地方贵族乡绅和一些富人对无力劳动或遭受疾病灾害的穷人进行施舍资助。</a:t>
            </a:r>
          </a:p>
        </p:txBody>
      </p:sp>
      <p:sp>
        <p:nvSpPr>
          <p:cNvPr id="4" name="Slide Number Placeholder 3"/>
          <p:cNvSpPr>
            <a:spLocks noGrp="1"/>
          </p:cNvSpPr>
          <p:nvPr>
            <p:ph type="sldNum" sz="quarter" idx="10"/>
          </p:nvPr>
        </p:nvSpPr>
        <p:spPr/>
        <p:txBody>
          <a:bodyPr/>
          <a:lstStyle/>
          <a:p>
            <a:fld id="{C07660C8-A157-4008-B3AA-93B56A7D7DC4}" type="slidenum">
              <a:rPr lang="zh-CN" altLang="en-US" smtClean="0"/>
              <a:t>5</a:t>
            </a:fld>
            <a:endParaRPr lang="zh-CN" altLang="en-US"/>
          </a:p>
        </p:txBody>
      </p:sp>
    </p:spTree>
    <p:extLst>
      <p:ext uri="{BB962C8B-B14F-4D97-AF65-F5344CB8AC3E}">
        <p14:creationId xmlns:p14="http://schemas.microsoft.com/office/powerpoint/2010/main" val="1773447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345365"/>
            <a:ext cx="9144000" cy="200721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sp>
        <p:nvSpPr>
          <p:cNvPr id="7" name="AutoShape 4"/>
          <p:cNvSpPr>
            <a:spLocks noChangeArrowheads="1"/>
          </p:cNvSpPr>
          <p:nvPr userDrawn="1"/>
        </p:nvSpPr>
        <p:spPr bwMode="auto">
          <a:xfrm>
            <a:off x="1524000" y="3341840"/>
            <a:ext cx="8509686" cy="80253"/>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B30D0D"/>
          </a:solidFill>
          <a:ln w="9525">
            <a:solidFill>
              <a:srgbClr val="B30D0D"/>
            </a:solidFill>
            <a:round/>
            <a:headEnd/>
            <a:tailEnd/>
          </a:ln>
        </p:spPr>
        <p:txBody>
          <a:bodyPr/>
          <a:lstStyle/>
          <a:p>
            <a:endParaRPr lang="en-US"/>
          </a:p>
        </p:txBody>
      </p:sp>
      <p:sp>
        <p:nvSpPr>
          <p:cNvPr id="8" name="标题 7"/>
          <p:cNvSpPr>
            <a:spLocks noGrp="1"/>
          </p:cNvSpPr>
          <p:nvPr>
            <p:ph type="title"/>
          </p:nvPr>
        </p:nvSpPr>
        <p:spPr>
          <a:xfrm>
            <a:off x="1524000" y="2186723"/>
            <a:ext cx="9144000" cy="1325563"/>
          </a:xfrm>
        </p:spPr>
        <p:txBody>
          <a:bodyPr>
            <a:normAutofit/>
          </a:bodyPr>
          <a:lstStyle>
            <a:lvl1pPr algn="ctr">
              <a:defRPr sz="3200" b="1"/>
            </a:lvl1pPr>
          </a:lstStyle>
          <a:p>
            <a:r>
              <a:rPr lang="zh-CN" altLang="en-US" dirty="0"/>
              <a:t>单击此处编辑母版标题样式</a:t>
            </a:r>
          </a:p>
        </p:txBody>
      </p:sp>
      <p:sp>
        <p:nvSpPr>
          <p:cNvPr id="9" name="日期占位符 8"/>
          <p:cNvSpPr>
            <a:spLocks noGrp="1"/>
          </p:cNvSpPr>
          <p:nvPr>
            <p:ph type="dt" sz="half" idx="10"/>
          </p:nvPr>
        </p:nvSpPr>
        <p:spPr/>
        <p:txBody>
          <a:bodyPr/>
          <a:lstStyle/>
          <a:p>
            <a:fld id="{981F6E07-51C3-4962-A2D2-6CE81EBF8AD7}" type="datetimeFigureOut">
              <a:rPr lang="zh-CN" altLang="en-US" smtClean="0"/>
              <a:t>2019/10/20</a:t>
            </a:fld>
            <a:endParaRPr lang="zh-CN" altLang="en-US"/>
          </a:p>
        </p:txBody>
      </p:sp>
      <p:sp>
        <p:nvSpPr>
          <p:cNvPr id="11" name="灯片编号占位符 10"/>
          <p:cNvSpPr>
            <a:spLocks noGrp="1"/>
          </p:cNvSpPr>
          <p:nvPr>
            <p:ph type="sldNum" sz="quarter" idx="12"/>
          </p:nvPr>
        </p:nvSpPr>
        <p:spPr/>
        <p:txBody>
          <a:bodyPr/>
          <a:lstStyle/>
          <a:p>
            <a:fld id="{1E1BDC5F-6D1E-4BDC-8D91-852616935106}" type="slidenum">
              <a:rPr lang="zh-CN" altLang="en-US" smtClean="0"/>
              <a:t>‹#›</a:t>
            </a:fld>
            <a:endParaRPr lang="zh-CN" altLang="en-US"/>
          </a:p>
        </p:txBody>
      </p:sp>
      <p:pic>
        <p:nvPicPr>
          <p:cNvPr id="14" name="图片 13"/>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66520" y="409570"/>
            <a:ext cx="995266" cy="783772"/>
          </a:xfrm>
          <a:prstGeom prst="rect">
            <a:avLst/>
          </a:prstGeom>
        </p:spPr>
      </p:pic>
    </p:spTree>
    <p:extLst>
      <p:ext uri="{BB962C8B-B14F-4D97-AF65-F5344CB8AC3E}">
        <p14:creationId xmlns:p14="http://schemas.microsoft.com/office/powerpoint/2010/main" val="2139433626"/>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81F6E07-51C3-4962-A2D2-6CE81EBF8AD7}" type="datetimeFigureOut">
              <a:rPr lang="zh-CN" altLang="en-US" smtClean="0"/>
              <a:t>2019/10/20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1E1BDC5F-6D1E-4BDC-8D91-852616935106}" type="slidenum">
              <a:rPr lang="zh-CN" altLang="en-US" smtClean="0"/>
              <a:t>‹#›</a:t>
            </a:fld>
            <a:endParaRPr lang="zh-CN" altLang="en-US"/>
          </a:p>
        </p:txBody>
      </p:sp>
    </p:spTree>
    <p:extLst>
      <p:ext uri="{BB962C8B-B14F-4D97-AF65-F5344CB8AC3E}">
        <p14:creationId xmlns:p14="http://schemas.microsoft.com/office/powerpoint/2010/main" val="2810442074"/>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81F6E07-51C3-4962-A2D2-6CE81EBF8AD7}" type="datetimeFigureOut">
              <a:rPr lang="zh-CN" altLang="en-US" smtClean="0"/>
              <a:t>2019/10/20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1E1BDC5F-6D1E-4BDC-8D91-852616935106}" type="slidenum">
              <a:rPr lang="zh-CN" altLang="en-US" smtClean="0"/>
              <a:t>‹#›</a:t>
            </a:fld>
            <a:endParaRPr lang="zh-CN" altLang="en-US"/>
          </a:p>
        </p:txBody>
      </p:sp>
    </p:spTree>
    <p:extLst>
      <p:ext uri="{BB962C8B-B14F-4D97-AF65-F5344CB8AC3E}">
        <p14:creationId xmlns:p14="http://schemas.microsoft.com/office/powerpoint/2010/main" val="4095305930"/>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C3611-5EF3-4C38-9ECE-8A51BC31FF3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A1F4BDD-8424-46D0-B08F-406CD8385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5996D63-A256-4366-B0D7-9CC633A81F55}"/>
              </a:ext>
            </a:extLst>
          </p:cNvPr>
          <p:cNvSpPr>
            <a:spLocks noGrp="1"/>
          </p:cNvSpPr>
          <p:nvPr>
            <p:ph type="dt" sz="half" idx="10"/>
          </p:nvPr>
        </p:nvSpPr>
        <p:spPr/>
        <p:txBody>
          <a:bodyPr/>
          <a:lstStyle/>
          <a:p>
            <a:fld id="{8663F5F6-EA10-44FF-B365-9A2EC8616DD5}" type="datetimeFigureOut">
              <a:rPr lang="zh-CN" altLang="en-US" smtClean="0"/>
              <a:t>2019/10/20</a:t>
            </a:fld>
            <a:endParaRPr lang="zh-CN" altLang="en-US"/>
          </a:p>
        </p:txBody>
      </p:sp>
      <p:sp>
        <p:nvSpPr>
          <p:cNvPr id="5" name="页脚占位符 4">
            <a:extLst>
              <a:ext uri="{FF2B5EF4-FFF2-40B4-BE49-F238E27FC236}">
                <a16:creationId xmlns:a16="http://schemas.microsoft.com/office/drawing/2014/main" id="{A15F9B09-3863-464D-8CC6-FE23A4AAB5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71AFAB-7363-4EEA-BEA9-5FCADCD5F2EC}"/>
              </a:ext>
            </a:extLst>
          </p:cNvPr>
          <p:cNvSpPr>
            <a:spLocks noGrp="1"/>
          </p:cNvSpPr>
          <p:nvPr>
            <p:ph type="sldNum" sz="quarter" idx="12"/>
          </p:nvPr>
        </p:nvSpPr>
        <p:spPr/>
        <p:txBody>
          <a:bodyPr/>
          <a:lstStyle/>
          <a:p>
            <a:fld id="{2EB32C82-410A-4C32-BF40-BB24A854F4A4}" type="slidenum">
              <a:rPr lang="zh-CN" altLang="en-US" smtClean="0"/>
              <a:t>‹#›</a:t>
            </a:fld>
            <a:endParaRPr lang="zh-CN" altLang="en-US"/>
          </a:p>
        </p:txBody>
      </p:sp>
    </p:spTree>
    <p:extLst>
      <p:ext uri="{BB962C8B-B14F-4D97-AF65-F5344CB8AC3E}">
        <p14:creationId xmlns:p14="http://schemas.microsoft.com/office/powerpoint/2010/main" val="468003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A309F-9DCB-4FB3-926D-88C8403C7D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2A94AA-A673-4950-9E46-47B324C13DB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86E2DC-6A38-4D06-BBF8-273C12965EB5}"/>
              </a:ext>
            </a:extLst>
          </p:cNvPr>
          <p:cNvSpPr>
            <a:spLocks noGrp="1"/>
          </p:cNvSpPr>
          <p:nvPr>
            <p:ph type="dt" sz="half" idx="10"/>
          </p:nvPr>
        </p:nvSpPr>
        <p:spPr/>
        <p:txBody>
          <a:bodyPr/>
          <a:lstStyle/>
          <a:p>
            <a:fld id="{8663F5F6-EA10-44FF-B365-9A2EC8616DD5}" type="datetimeFigureOut">
              <a:rPr lang="zh-CN" altLang="en-US" smtClean="0"/>
              <a:t>2019/10/20</a:t>
            </a:fld>
            <a:endParaRPr lang="zh-CN" altLang="en-US"/>
          </a:p>
        </p:txBody>
      </p:sp>
      <p:sp>
        <p:nvSpPr>
          <p:cNvPr id="5" name="页脚占位符 4">
            <a:extLst>
              <a:ext uri="{FF2B5EF4-FFF2-40B4-BE49-F238E27FC236}">
                <a16:creationId xmlns:a16="http://schemas.microsoft.com/office/drawing/2014/main" id="{323162CC-D42F-4A82-BD1F-0D9FA83D3B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0FEDF1-FF2E-45D6-8465-003BC58908E5}"/>
              </a:ext>
            </a:extLst>
          </p:cNvPr>
          <p:cNvSpPr>
            <a:spLocks noGrp="1"/>
          </p:cNvSpPr>
          <p:nvPr>
            <p:ph type="sldNum" sz="quarter" idx="12"/>
          </p:nvPr>
        </p:nvSpPr>
        <p:spPr/>
        <p:txBody>
          <a:bodyPr/>
          <a:lstStyle/>
          <a:p>
            <a:fld id="{2EB32C82-410A-4C32-BF40-BB24A854F4A4}" type="slidenum">
              <a:rPr lang="zh-CN" altLang="en-US" smtClean="0"/>
              <a:t>‹#›</a:t>
            </a:fld>
            <a:endParaRPr lang="zh-CN" altLang="en-US"/>
          </a:p>
        </p:txBody>
      </p:sp>
    </p:spTree>
    <p:extLst>
      <p:ext uri="{BB962C8B-B14F-4D97-AF65-F5344CB8AC3E}">
        <p14:creationId xmlns:p14="http://schemas.microsoft.com/office/powerpoint/2010/main" val="3815392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06E55-42C2-483C-9A9A-B5B393A80AF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550A2DC-43B4-4322-83C4-3E2029EC2D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CC72132-E658-439B-B6BA-8315FE32746C}"/>
              </a:ext>
            </a:extLst>
          </p:cNvPr>
          <p:cNvSpPr>
            <a:spLocks noGrp="1"/>
          </p:cNvSpPr>
          <p:nvPr>
            <p:ph type="dt" sz="half" idx="10"/>
          </p:nvPr>
        </p:nvSpPr>
        <p:spPr/>
        <p:txBody>
          <a:bodyPr/>
          <a:lstStyle/>
          <a:p>
            <a:fld id="{8663F5F6-EA10-44FF-B365-9A2EC8616DD5}" type="datetimeFigureOut">
              <a:rPr lang="zh-CN" altLang="en-US" smtClean="0"/>
              <a:t>2019/10/20</a:t>
            </a:fld>
            <a:endParaRPr lang="zh-CN" altLang="en-US"/>
          </a:p>
        </p:txBody>
      </p:sp>
      <p:sp>
        <p:nvSpPr>
          <p:cNvPr id="5" name="页脚占位符 4">
            <a:extLst>
              <a:ext uri="{FF2B5EF4-FFF2-40B4-BE49-F238E27FC236}">
                <a16:creationId xmlns:a16="http://schemas.microsoft.com/office/drawing/2014/main" id="{76075C71-40C2-40D9-BCDF-CFF7875BD2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D0B9B6-A336-4D39-B457-FE3E9C679143}"/>
              </a:ext>
            </a:extLst>
          </p:cNvPr>
          <p:cNvSpPr>
            <a:spLocks noGrp="1"/>
          </p:cNvSpPr>
          <p:nvPr>
            <p:ph type="sldNum" sz="quarter" idx="12"/>
          </p:nvPr>
        </p:nvSpPr>
        <p:spPr/>
        <p:txBody>
          <a:bodyPr/>
          <a:lstStyle/>
          <a:p>
            <a:fld id="{2EB32C82-410A-4C32-BF40-BB24A854F4A4}" type="slidenum">
              <a:rPr lang="zh-CN" altLang="en-US" smtClean="0"/>
              <a:t>‹#›</a:t>
            </a:fld>
            <a:endParaRPr lang="zh-CN" altLang="en-US"/>
          </a:p>
        </p:txBody>
      </p:sp>
    </p:spTree>
    <p:extLst>
      <p:ext uri="{BB962C8B-B14F-4D97-AF65-F5344CB8AC3E}">
        <p14:creationId xmlns:p14="http://schemas.microsoft.com/office/powerpoint/2010/main" val="2392265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86B20-0D6A-4468-AC4F-08901E747C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5C4C02-69F2-4265-9CD8-5B09EE65766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A2DB2AB-0B39-46B2-8E52-5D49E6329BD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86F672D-F606-4A02-8CDA-F1433C9C4AFE}"/>
              </a:ext>
            </a:extLst>
          </p:cNvPr>
          <p:cNvSpPr>
            <a:spLocks noGrp="1"/>
          </p:cNvSpPr>
          <p:nvPr>
            <p:ph type="dt" sz="half" idx="10"/>
          </p:nvPr>
        </p:nvSpPr>
        <p:spPr/>
        <p:txBody>
          <a:bodyPr/>
          <a:lstStyle/>
          <a:p>
            <a:fld id="{8663F5F6-EA10-44FF-B365-9A2EC8616DD5}" type="datetimeFigureOut">
              <a:rPr lang="zh-CN" altLang="en-US" smtClean="0"/>
              <a:t>2019/10/20</a:t>
            </a:fld>
            <a:endParaRPr lang="zh-CN" altLang="en-US"/>
          </a:p>
        </p:txBody>
      </p:sp>
      <p:sp>
        <p:nvSpPr>
          <p:cNvPr id="6" name="页脚占位符 5">
            <a:extLst>
              <a:ext uri="{FF2B5EF4-FFF2-40B4-BE49-F238E27FC236}">
                <a16:creationId xmlns:a16="http://schemas.microsoft.com/office/drawing/2014/main" id="{8EF08ACF-8EE2-4142-ACD6-D1402F3FEF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97DF49-46F6-4D4C-BEC6-94AAD8B95681}"/>
              </a:ext>
            </a:extLst>
          </p:cNvPr>
          <p:cNvSpPr>
            <a:spLocks noGrp="1"/>
          </p:cNvSpPr>
          <p:nvPr>
            <p:ph type="sldNum" sz="quarter" idx="12"/>
          </p:nvPr>
        </p:nvSpPr>
        <p:spPr/>
        <p:txBody>
          <a:bodyPr/>
          <a:lstStyle/>
          <a:p>
            <a:fld id="{2EB32C82-410A-4C32-BF40-BB24A854F4A4}" type="slidenum">
              <a:rPr lang="zh-CN" altLang="en-US" smtClean="0"/>
              <a:t>‹#›</a:t>
            </a:fld>
            <a:endParaRPr lang="zh-CN" altLang="en-US"/>
          </a:p>
        </p:txBody>
      </p:sp>
    </p:spTree>
    <p:extLst>
      <p:ext uri="{BB962C8B-B14F-4D97-AF65-F5344CB8AC3E}">
        <p14:creationId xmlns:p14="http://schemas.microsoft.com/office/powerpoint/2010/main" val="3389160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D42FC-74F0-48D7-89A1-5BB4D5948B6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00B41AE-775B-43EC-A014-4D3DA64840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F6E1F03-FE8A-4D8D-A7C8-CE4A8163EAE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4DADD59-86F7-4EB2-BD21-15922AB6CB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EE56A99-6EDD-4C90-94E7-2BD51932439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44DB6D-278C-4097-95AC-3D8636FABF94}"/>
              </a:ext>
            </a:extLst>
          </p:cNvPr>
          <p:cNvSpPr>
            <a:spLocks noGrp="1"/>
          </p:cNvSpPr>
          <p:nvPr>
            <p:ph type="dt" sz="half" idx="10"/>
          </p:nvPr>
        </p:nvSpPr>
        <p:spPr/>
        <p:txBody>
          <a:bodyPr/>
          <a:lstStyle/>
          <a:p>
            <a:fld id="{8663F5F6-EA10-44FF-B365-9A2EC8616DD5}" type="datetimeFigureOut">
              <a:rPr lang="zh-CN" altLang="en-US" smtClean="0"/>
              <a:t>2019/10/20</a:t>
            </a:fld>
            <a:endParaRPr lang="zh-CN" altLang="en-US"/>
          </a:p>
        </p:txBody>
      </p:sp>
      <p:sp>
        <p:nvSpPr>
          <p:cNvPr id="8" name="页脚占位符 7">
            <a:extLst>
              <a:ext uri="{FF2B5EF4-FFF2-40B4-BE49-F238E27FC236}">
                <a16:creationId xmlns:a16="http://schemas.microsoft.com/office/drawing/2014/main" id="{4EBC75DF-DAA0-4264-A700-DA4D2E1718B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24A1E3-C4FD-484A-9233-C2F88C6091D5}"/>
              </a:ext>
            </a:extLst>
          </p:cNvPr>
          <p:cNvSpPr>
            <a:spLocks noGrp="1"/>
          </p:cNvSpPr>
          <p:nvPr>
            <p:ph type="sldNum" sz="quarter" idx="12"/>
          </p:nvPr>
        </p:nvSpPr>
        <p:spPr/>
        <p:txBody>
          <a:bodyPr/>
          <a:lstStyle/>
          <a:p>
            <a:fld id="{2EB32C82-410A-4C32-BF40-BB24A854F4A4}" type="slidenum">
              <a:rPr lang="zh-CN" altLang="en-US" smtClean="0"/>
              <a:t>‹#›</a:t>
            </a:fld>
            <a:endParaRPr lang="zh-CN" altLang="en-US"/>
          </a:p>
        </p:txBody>
      </p:sp>
    </p:spTree>
    <p:extLst>
      <p:ext uri="{BB962C8B-B14F-4D97-AF65-F5344CB8AC3E}">
        <p14:creationId xmlns:p14="http://schemas.microsoft.com/office/powerpoint/2010/main" val="3622604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58CC9-A2C6-4142-8021-42DF494281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48D5433-6D65-4960-BFA6-7D26236E9BD2}"/>
              </a:ext>
            </a:extLst>
          </p:cNvPr>
          <p:cNvSpPr>
            <a:spLocks noGrp="1"/>
          </p:cNvSpPr>
          <p:nvPr>
            <p:ph type="dt" sz="half" idx="10"/>
          </p:nvPr>
        </p:nvSpPr>
        <p:spPr/>
        <p:txBody>
          <a:bodyPr/>
          <a:lstStyle/>
          <a:p>
            <a:fld id="{8663F5F6-EA10-44FF-B365-9A2EC8616DD5}" type="datetimeFigureOut">
              <a:rPr lang="zh-CN" altLang="en-US" smtClean="0"/>
              <a:t>2019/10/20</a:t>
            </a:fld>
            <a:endParaRPr lang="zh-CN" altLang="en-US"/>
          </a:p>
        </p:txBody>
      </p:sp>
      <p:sp>
        <p:nvSpPr>
          <p:cNvPr id="4" name="页脚占位符 3">
            <a:extLst>
              <a:ext uri="{FF2B5EF4-FFF2-40B4-BE49-F238E27FC236}">
                <a16:creationId xmlns:a16="http://schemas.microsoft.com/office/drawing/2014/main" id="{BCDD07F0-2852-4A35-84C3-92D09F2DD3C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FA38BFC-754D-4862-B82D-95C484496463}"/>
              </a:ext>
            </a:extLst>
          </p:cNvPr>
          <p:cNvSpPr>
            <a:spLocks noGrp="1"/>
          </p:cNvSpPr>
          <p:nvPr>
            <p:ph type="sldNum" sz="quarter" idx="12"/>
          </p:nvPr>
        </p:nvSpPr>
        <p:spPr/>
        <p:txBody>
          <a:bodyPr/>
          <a:lstStyle/>
          <a:p>
            <a:fld id="{2EB32C82-410A-4C32-BF40-BB24A854F4A4}" type="slidenum">
              <a:rPr lang="zh-CN" altLang="en-US" smtClean="0"/>
              <a:t>‹#›</a:t>
            </a:fld>
            <a:endParaRPr lang="zh-CN" altLang="en-US"/>
          </a:p>
        </p:txBody>
      </p:sp>
    </p:spTree>
    <p:extLst>
      <p:ext uri="{BB962C8B-B14F-4D97-AF65-F5344CB8AC3E}">
        <p14:creationId xmlns:p14="http://schemas.microsoft.com/office/powerpoint/2010/main" val="37346468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64DD2C-F4AE-4DA2-A6F4-28921833EA19}"/>
              </a:ext>
            </a:extLst>
          </p:cNvPr>
          <p:cNvSpPr>
            <a:spLocks noGrp="1"/>
          </p:cNvSpPr>
          <p:nvPr>
            <p:ph type="dt" sz="half" idx="10"/>
          </p:nvPr>
        </p:nvSpPr>
        <p:spPr/>
        <p:txBody>
          <a:bodyPr/>
          <a:lstStyle/>
          <a:p>
            <a:fld id="{8663F5F6-EA10-44FF-B365-9A2EC8616DD5}" type="datetimeFigureOut">
              <a:rPr lang="zh-CN" altLang="en-US" smtClean="0"/>
              <a:t>2019/10/20</a:t>
            </a:fld>
            <a:endParaRPr lang="zh-CN" altLang="en-US"/>
          </a:p>
        </p:txBody>
      </p:sp>
      <p:sp>
        <p:nvSpPr>
          <p:cNvPr id="3" name="页脚占位符 2">
            <a:extLst>
              <a:ext uri="{FF2B5EF4-FFF2-40B4-BE49-F238E27FC236}">
                <a16:creationId xmlns:a16="http://schemas.microsoft.com/office/drawing/2014/main" id="{C2482CA2-4BB8-434D-BA33-9A5A00A193C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D5A3E1A-E7D8-46A7-B661-FB0F0499B289}"/>
              </a:ext>
            </a:extLst>
          </p:cNvPr>
          <p:cNvSpPr>
            <a:spLocks noGrp="1"/>
          </p:cNvSpPr>
          <p:nvPr>
            <p:ph type="sldNum" sz="quarter" idx="12"/>
          </p:nvPr>
        </p:nvSpPr>
        <p:spPr/>
        <p:txBody>
          <a:bodyPr/>
          <a:lstStyle/>
          <a:p>
            <a:fld id="{2EB32C82-410A-4C32-BF40-BB24A854F4A4}" type="slidenum">
              <a:rPr lang="zh-CN" altLang="en-US" smtClean="0"/>
              <a:t>‹#›</a:t>
            </a:fld>
            <a:endParaRPr lang="zh-CN" altLang="en-US"/>
          </a:p>
        </p:txBody>
      </p:sp>
    </p:spTree>
    <p:extLst>
      <p:ext uri="{BB962C8B-B14F-4D97-AF65-F5344CB8AC3E}">
        <p14:creationId xmlns:p14="http://schemas.microsoft.com/office/powerpoint/2010/main" val="3535634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94584-E438-4A02-B2B1-363FCC21D5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A7CB3D3-A0A2-465C-BF57-6978111B9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727CD9A-04F7-4F67-BBDE-69473ACDE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6BBCB68-7ACF-4E0A-BA5A-981EED56CDE1}"/>
              </a:ext>
            </a:extLst>
          </p:cNvPr>
          <p:cNvSpPr>
            <a:spLocks noGrp="1"/>
          </p:cNvSpPr>
          <p:nvPr>
            <p:ph type="dt" sz="half" idx="10"/>
          </p:nvPr>
        </p:nvSpPr>
        <p:spPr/>
        <p:txBody>
          <a:bodyPr/>
          <a:lstStyle/>
          <a:p>
            <a:fld id="{8663F5F6-EA10-44FF-B365-9A2EC8616DD5}" type="datetimeFigureOut">
              <a:rPr lang="zh-CN" altLang="en-US" smtClean="0"/>
              <a:t>2019/10/20</a:t>
            </a:fld>
            <a:endParaRPr lang="zh-CN" altLang="en-US"/>
          </a:p>
        </p:txBody>
      </p:sp>
      <p:sp>
        <p:nvSpPr>
          <p:cNvPr id="6" name="页脚占位符 5">
            <a:extLst>
              <a:ext uri="{FF2B5EF4-FFF2-40B4-BE49-F238E27FC236}">
                <a16:creationId xmlns:a16="http://schemas.microsoft.com/office/drawing/2014/main" id="{5B8F1303-3B51-4356-AE40-6F62B222AD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A8631B-616A-464D-9D51-EC46616FC1FE}"/>
              </a:ext>
            </a:extLst>
          </p:cNvPr>
          <p:cNvSpPr>
            <a:spLocks noGrp="1"/>
          </p:cNvSpPr>
          <p:nvPr>
            <p:ph type="sldNum" sz="quarter" idx="12"/>
          </p:nvPr>
        </p:nvSpPr>
        <p:spPr/>
        <p:txBody>
          <a:bodyPr/>
          <a:lstStyle/>
          <a:p>
            <a:fld id="{2EB32C82-410A-4C32-BF40-BB24A854F4A4}" type="slidenum">
              <a:rPr lang="zh-CN" altLang="en-US" smtClean="0"/>
              <a:t>‹#›</a:t>
            </a:fld>
            <a:endParaRPr lang="zh-CN" altLang="en-US"/>
          </a:p>
        </p:txBody>
      </p:sp>
    </p:spTree>
    <p:extLst>
      <p:ext uri="{BB962C8B-B14F-4D97-AF65-F5344CB8AC3E}">
        <p14:creationId xmlns:p14="http://schemas.microsoft.com/office/powerpoint/2010/main" val="103910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465567"/>
            <a:ext cx="10515600" cy="872660"/>
          </a:xfrm>
        </p:spPr>
        <p:txBody>
          <a:bodyPr>
            <a:normAutofit/>
          </a:bodyPr>
          <a:lstStyle>
            <a:lvl1pPr>
              <a:defRPr sz="2800" b="1"/>
            </a:lvl1pPr>
          </a:lstStyle>
          <a:p>
            <a:r>
              <a:rPr lang="zh-CN" altLang="en-US" dirty="0"/>
              <a:t>单击此处编辑母版标题样式</a:t>
            </a:r>
          </a:p>
        </p:txBody>
      </p:sp>
      <p:sp>
        <p:nvSpPr>
          <p:cNvPr id="3" name="内容占位符 2"/>
          <p:cNvSpPr>
            <a:spLocks noGrp="1"/>
          </p:cNvSpPr>
          <p:nvPr>
            <p:ph idx="1"/>
          </p:nvPr>
        </p:nvSpPr>
        <p:spPr>
          <a:xfrm>
            <a:off x="838200" y="1483112"/>
            <a:ext cx="10515600" cy="4693851"/>
          </a:xfrm>
        </p:spPr>
        <p:txBody>
          <a:bodyPr>
            <a:normAutofit/>
          </a:bodyPr>
          <a:lstStyle>
            <a:lvl1pPr marL="452438" indent="-452438">
              <a:lnSpc>
                <a:spcPct val="150000"/>
              </a:lnSpc>
              <a:spcBef>
                <a:spcPts val="0"/>
              </a:spcBef>
              <a:spcAft>
                <a:spcPts val="600"/>
              </a:spcAft>
              <a:buFont typeface="Wingdings" panose="05000000000000000000" pitchFamily="2" charset="2"/>
              <a:buChar char="Ø"/>
              <a:defRPr sz="2400">
                <a:latin typeface="+mj-ea"/>
                <a:ea typeface="+mj-ea"/>
              </a:defRPr>
            </a:lvl1pPr>
            <a:lvl2pPr marL="452438" indent="-452438">
              <a:lnSpc>
                <a:spcPct val="150000"/>
              </a:lnSpc>
              <a:spcBef>
                <a:spcPts val="0"/>
              </a:spcBef>
              <a:spcAft>
                <a:spcPts val="600"/>
              </a:spcAft>
              <a:buFont typeface="Wingdings" panose="05000000000000000000" pitchFamily="2" charset="2"/>
              <a:buChar char="Ø"/>
              <a:defRPr sz="2000">
                <a:latin typeface="+mj-ea"/>
                <a:ea typeface="+mj-ea"/>
              </a:defRPr>
            </a:lvl2pPr>
            <a:lvl3pPr marL="452438" indent="-452438">
              <a:lnSpc>
                <a:spcPct val="150000"/>
              </a:lnSpc>
              <a:spcBef>
                <a:spcPts val="0"/>
              </a:spcBef>
              <a:spcAft>
                <a:spcPts val="600"/>
              </a:spcAft>
              <a:buFont typeface="Wingdings" panose="05000000000000000000" pitchFamily="2" charset="2"/>
              <a:buChar char="Ø"/>
              <a:defRPr sz="2000">
                <a:latin typeface="+mj-ea"/>
                <a:ea typeface="+mj-ea"/>
              </a:defRPr>
            </a:lvl3pPr>
            <a:lvl4pPr marL="452438" indent="-452438">
              <a:lnSpc>
                <a:spcPct val="150000"/>
              </a:lnSpc>
              <a:spcBef>
                <a:spcPts val="0"/>
              </a:spcBef>
              <a:spcAft>
                <a:spcPts val="600"/>
              </a:spcAft>
              <a:buFont typeface="Wingdings" panose="05000000000000000000" pitchFamily="2" charset="2"/>
              <a:buChar char="Ø"/>
              <a:defRPr sz="2000">
                <a:latin typeface="+mj-ea"/>
                <a:ea typeface="+mj-ea"/>
              </a:defRPr>
            </a:lvl4pPr>
            <a:lvl5pPr marL="452438" indent="-452438">
              <a:lnSpc>
                <a:spcPct val="150000"/>
              </a:lnSpc>
              <a:spcBef>
                <a:spcPts val="0"/>
              </a:spcBef>
              <a:spcAft>
                <a:spcPts val="600"/>
              </a:spcAft>
              <a:buFont typeface="Wingdings" panose="05000000000000000000" pitchFamily="2" charset="2"/>
              <a:buChar char="Ø"/>
              <a:defRPr sz="2000">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981F6E07-51C3-4962-A2D2-6CE81EBF8AD7}" type="datetimeFigureOut">
              <a:rPr lang="zh-CN" altLang="en-US" smtClean="0"/>
              <a:t>2019/10/20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1E1BDC5F-6D1E-4BDC-8D91-852616935106}" type="slidenum">
              <a:rPr lang="zh-CN" altLang="en-US" smtClean="0"/>
              <a:t>‹#›</a:t>
            </a:fld>
            <a:endParaRPr lang="zh-CN" altLang="en-US"/>
          </a:p>
        </p:txBody>
      </p:sp>
      <p:sp>
        <p:nvSpPr>
          <p:cNvPr id="7" name="AutoShape 4"/>
          <p:cNvSpPr>
            <a:spLocks noChangeArrowheads="1"/>
          </p:cNvSpPr>
          <p:nvPr userDrawn="1"/>
        </p:nvSpPr>
        <p:spPr bwMode="auto">
          <a:xfrm>
            <a:off x="838200" y="1166349"/>
            <a:ext cx="7632700" cy="714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B30D0D"/>
          </a:solidFill>
          <a:ln w="9525">
            <a:solidFill>
              <a:srgbClr val="B30D0D"/>
            </a:solidFill>
            <a:round/>
            <a:headEnd/>
            <a:tailEnd/>
          </a:ln>
        </p:spPr>
        <p:txBody>
          <a:bodyPr/>
          <a:lstStyle/>
          <a:p>
            <a:endParaRPr lang="en-US"/>
          </a:p>
        </p:txBody>
      </p:sp>
      <p:pic>
        <p:nvPicPr>
          <p:cNvPr id="10" name="图片 9"/>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66520" y="409570"/>
            <a:ext cx="995266" cy="783772"/>
          </a:xfrm>
          <a:prstGeom prst="rect">
            <a:avLst/>
          </a:prstGeom>
        </p:spPr>
      </p:pic>
    </p:spTree>
    <p:extLst>
      <p:ext uri="{BB962C8B-B14F-4D97-AF65-F5344CB8AC3E}">
        <p14:creationId xmlns:p14="http://schemas.microsoft.com/office/powerpoint/2010/main" val="3835853825"/>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57724-3B94-410E-AB44-894F2FA5D6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3B7151E-2E07-4C64-AB52-5E5670C0BB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3D8271-E6F5-4020-B58B-BEAA7791A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A8936FC-3204-4E65-AD5B-3C17E21CC20D}"/>
              </a:ext>
            </a:extLst>
          </p:cNvPr>
          <p:cNvSpPr>
            <a:spLocks noGrp="1"/>
          </p:cNvSpPr>
          <p:nvPr>
            <p:ph type="dt" sz="half" idx="10"/>
          </p:nvPr>
        </p:nvSpPr>
        <p:spPr/>
        <p:txBody>
          <a:bodyPr/>
          <a:lstStyle/>
          <a:p>
            <a:fld id="{8663F5F6-EA10-44FF-B365-9A2EC8616DD5}" type="datetimeFigureOut">
              <a:rPr lang="zh-CN" altLang="en-US" smtClean="0"/>
              <a:t>2019/10/20</a:t>
            </a:fld>
            <a:endParaRPr lang="zh-CN" altLang="en-US"/>
          </a:p>
        </p:txBody>
      </p:sp>
      <p:sp>
        <p:nvSpPr>
          <p:cNvPr id="6" name="页脚占位符 5">
            <a:extLst>
              <a:ext uri="{FF2B5EF4-FFF2-40B4-BE49-F238E27FC236}">
                <a16:creationId xmlns:a16="http://schemas.microsoft.com/office/drawing/2014/main" id="{F8A92A85-DB40-46B6-B929-3F1E71A6A0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5F85DE-BAC6-4D40-B42C-8C6583A36C8A}"/>
              </a:ext>
            </a:extLst>
          </p:cNvPr>
          <p:cNvSpPr>
            <a:spLocks noGrp="1"/>
          </p:cNvSpPr>
          <p:nvPr>
            <p:ph type="sldNum" sz="quarter" idx="12"/>
          </p:nvPr>
        </p:nvSpPr>
        <p:spPr/>
        <p:txBody>
          <a:bodyPr/>
          <a:lstStyle/>
          <a:p>
            <a:fld id="{2EB32C82-410A-4C32-BF40-BB24A854F4A4}" type="slidenum">
              <a:rPr lang="zh-CN" altLang="en-US" smtClean="0"/>
              <a:t>‹#›</a:t>
            </a:fld>
            <a:endParaRPr lang="zh-CN" altLang="en-US"/>
          </a:p>
        </p:txBody>
      </p:sp>
    </p:spTree>
    <p:extLst>
      <p:ext uri="{BB962C8B-B14F-4D97-AF65-F5344CB8AC3E}">
        <p14:creationId xmlns:p14="http://schemas.microsoft.com/office/powerpoint/2010/main" val="5748477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5D789-9F47-42BA-AFB2-E2D650E764A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BA90E2-E57B-41D9-A0B9-3B24EEA4585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6D9D5C9-AF0E-4BC4-904D-D6FC667BC9E7}"/>
              </a:ext>
            </a:extLst>
          </p:cNvPr>
          <p:cNvSpPr>
            <a:spLocks noGrp="1"/>
          </p:cNvSpPr>
          <p:nvPr>
            <p:ph type="dt" sz="half" idx="10"/>
          </p:nvPr>
        </p:nvSpPr>
        <p:spPr/>
        <p:txBody>
          <a:bodyPr/>
          <a:lstStyle/>
          <a:p>
            <a:fld id="{8663F5F6-EA10-44FF-B365-9A2EC8616DD5}" type="datetimeFigureOut">
              <a:rPr lang="zh-CN" altLang="en-US" smtClean="0"/>
              <a:t>2019/10/20</a:t>
            </a:fld>
            <a:endParaRPr lang="zh-CN" altLang="en-US"/>
          </a:p>
        </p:txBody>
      </p:sp>
      <p:sp>
        <p:nvSpPr>
          <p:cNvPr id="5" name="页脚占位符 4">
            <a:extLst>
              <a:ext uri="{FF2B5EF4-FFF2-40B4-BE49-F238E27FC236}">
                <a16:creationId xmlns:a16="http://schemas.microsoft.com/office/drawing/2014/main" id="{23DD5B35-97DB-48BF-AC5A-979DB3E911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303F7E-9A4E-4F92-8C27-F7583EB4CB13}"/>
              </a:ext>
            </a:extLst>
          </p:cNvPr>
          <p:cNvSpPr>
            <a:spLocks noGrp="1"/>
          </p:cNvSpPr>
          <p:nvPr>
            <p:ph type="sldNum" sz="quarter" idx="12"/>
          </p:nvPr>
        </p:nvSpPr>
        <p:spPr/>
        <p:txBody>
          <a:bodyPr/>
          <a:lstStyle/>
          <a:p>
            <a:fld id="{2EB32C82-410A-4C32-BF40-BB24A854F4A4}" type="slidenum">
              <a:rPr lang="zh-CN" altLang="en-US" smtClean="0"/>
              <a:t>‹#›</a:t>
            </a:fld>
            <a:endParaRPr lang="zh-CN" altLang="en-US"/>
          </a:p>
        </p:txBody>
      </p:sp>
    </p:spTree>
    <p:extLst>
      <p:ext uri="{BB962C8B-B14F-4D97-AF65-F5344CB8AC3E}">
        <p14:creationId xmlns:p14="http://schemas.microsoft.com/office/powerpoint/2010/main" val="25105885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92E0F13-3B89-4697-A274-859117DB15B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3DF4C7-8E74-46BA-AD22-B385387F8C8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16D828-C8B5-4F54-9DA0-8BB3569599BC}"/>
              </a:ext>
            </a:extLst>
          </p:cNvPr>
          <p:cNvSpPr>
            <a:spLocks noGrp="1"/>
          </p:cNvSpPr>
          <p:nvPr>
            <p:ph type="dt" sz="half" idx="10"/>
          </p:nvPr>
        </p:nvSpPr>
        <p:spPr/>
        <p:txBody>
          <a:bodyPr/>
          <a:lstStyle/>
          <a:p>
            <a:fld id="{8663F5F6-EA10-44FF-B365-9A2EC8616DD5}" type="datetimeFigureOut">
              <a:rPr lang="zh-CN" altLang="en-US" smtClean="0"/>
              <a:t>2019/10/20</a:t>
            </a:fld>
            <a:endParaRPr lang="zh-CN" altLang="en-US"/>
          </a:p>
        </p:txBody>
      </p:sp>
      <p:sp>
        <p:nvSpPr>
          <p:cNvPr id="5" name="页脚占位符 4">
            <a:extLst>
              <a:ext uri="{FF2B5EF4-FFF2-40B4-BE49-F238E27FC236}">
                <a16:creationId xmlns:a16="http://schemas.microsoft.com/office/drawing/2014/main" id="{A1D258E4-1D79-4633-B142-9336B74A4E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C3210E-87F4-4D93-8996-677EE5AB4765}"/>
              </a:ext>
            </a:extLst>
          </p:cNvPr>
          <p:cNvSpPr>
            <a:spLocks noGrp="1"/>
          </p:cNvSpPr>
          <p:nvPr>
            <p:ph type="sldNum" sz="quarter" idx="12"/>
          </p:nvPr>
        </p:nvSpPr>
        <p:spPr/>
        <p:txBody>
          <a:bodyPr/>
          <a:lstStyle/>
          <a:p>
            <a:fld id="{2EB32C82-410A-4C32-BF40-BB24A854F4A4}" type="slidenum">
              <a:rPr lang="zh-CN" altLang="en-US" smtClean="0"/>
              <a:t>‹#›</a:t>
            </a:fld>
            <a:endParaRPr lang="zh-CN" altLang="en-US"/>
          </a:p>
        </p:txBody>
      </p:sp>
    </p:spTree>
    <p:extLst>
      <p:ext uri="{BB962C8B-B14F-4D97-AF65-F5344CB8AC3E}">
        <p14:creationId xmlns:p14="http://schemas.microsoft.com/office/powerpoint/2010/main" val="3957414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81F6E07-51C3-4962-A2D2-6CE81EBF8AD7}" type="datetimeFigureOut">
              <a:rPr lang="zh-CN" altLang="en-US" smtClean="0"/>
              <a:t>2019/10/20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1E1BDC5F-6D1E-4BDC-8D91-852616935106}" type="slidenum">
              <a:rPr lang="zh-CN" altLang="en-US" smtClean="0"/>
              <a:t>‹#›</a:t>
            </a:fld>
            <a:endParaRPr lang="zh-CN" altLang="en-US"/>
          </a:p>
        </p:txBody>
      </p:sp>
      <p:pic>
        <p:nvPicPr>
          <p:cNvPr id="9" name="图片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66520" y="409570"/>
            <a:ext cx="995266" cy="783772"/>
          </a:xfrm>
          <a:prstGeom prst="rect">
            <a:avLst/>
          </a:prstGeom>
        </p:spPr>
      </p:pic>
    </p:spTree>
    <p:extLst>
      <p:ext uri="{BB962C8B-B14F-4D97-AF65-F5344CB8AC3E}">
        <p14:creationId xmlns:p14="http://schemas.microsoft.com/office/powerpoint/2010/main" val="273982431"/>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vl1pPr>
          </a:lstStyle>
          <a:p>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81F6E07-51C3-4962-A2D2-6CE81EBF8AD7}" type="datetimeFigureOut">
              <a:rPr lang="zh-CN" altLang="en-US" smtClean="0"/>
              <a:t>2019/10/20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1E1BDC5F-6D1E-4BDC-8D91-852616935106}" type="slidenum">
              <a:rPr lang="zh-CN" altLang="en-US" smtClean="0"/>
              <a:t>‹#›</a:t>
            </a:fld>
            <a:endParaRPr lang="zh-CN" altLang="en-US"/>
          </a:p>
        </p:txBody>
      </p:sp>
      <p:pic>
        <p:nvPicPr>
          <p:cNvPr id="9" name="图片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56167" y="217761"/>
            <a:ext cx="995266" cy="783772"/>
          </a:xfrm>
          <a:prstGeom prst="rect">
            <a:avLst/>
          </a:prstGeom>
        </p:spPr>
      </p:pic>
    </p:spTree>
    <p:extLst>
      <p:ext uri="{BB962C8B-B14F-4D97-AF65-F5344CB8AC3E}">
        <p14:creationId xmlns:p14="http://schemas.microsoft.com/office/powerpoint/2010/main" val="112336708"/>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ormAutofit/>
          </a:bodyPr>
          <a:lstStyle>
            <a:lvl1pPr>
              <a:defRPr sz="3200"/>
            </a:lvl1pPr>
          </a:lstStyle>
          <a:p>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81F6E07-51C3-4962-A2D2-6CE81EBF8AD7}" type="datetimeFigureOut">
              <a:rPr lang="zh-CN" altLang="en-US" smtClean="0"/>
              <a:t>2019/10/20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1E1BDC5F-6D1E-4BDC-8D91-852616935106}" type="slidenum">
              <a:rPr lang="zh-CN" altLang="en-US" smtClean="0"/>
              <a:t>‹#›</a:t>
            </a:fld>
            <a:endParaRPr lang="zh-CN" altLang="en-US"/>
          </a:p>
        </p:txBody>
      </p:sp>
      <p:pic>
        <p:nvPicPr>
          <p:cNvPr id="11" name="图片 10"/>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56167" y="217761"/>
            <a:ext cx="995266" cy="783772"/>
          </a:xfrm>
          <a:prstGeom prst="rect">
            <a:avLst/>
          </a:prstGeom>
        </p:spPr>
      </p:pic>
    </p:spTree>
    <p:extLst>
      <p:ext uri="{BB962C8B-B14F-4D97-AF65-F5344CB8AC3E}">
        <p14:creationId xmlns:p14="http://schemas.microsoft.com/office/powerpoint/2010/main" val="1719666131"/>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81F6E07-51C3-4962-A2D2-6CE81EBF8AD7}" type="datetimeFigureOut">
              <a:rPr lang="zh-CN" altLang="en-US" smtClean="0"/>
              <a:t>2019/10/20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1E1BDC5F-6D1E-4BDC-8D91-852616935106}" type="slidenum">
              <a:rPr lang="zh-CN" altLang="en-US" smtClean="0"/>
              <a:t>‹#›</a:t>
            </a:fld>
            <a:endParaRPr lang="zh-CN" altLang="en-US"/>
          </a:p>
        </p:txBody>
      </p:sp>
      <p:pic>
        <p:nvPicPr>
          <p:cNvPr id="8" name="图片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66520" y="409570"/>
            <a:ext cx="995266" cy="783772"/>
          </a:xfrm>
          <a:prstGeom prst="rect">
            <a:avLst/>
          </a:prstGeom>
        </p:spPr>
      </p:pic>
    </p:spTree>
    <p:extLst>
      <p:ext uri="{BB962C8B-B14F-4D97-AF65-F5344CB8AC3E}">
        <p14:creationId xmlns:p14="http://schemas.microsoft.com/office/powerpoint/2010/main" val="2646513220"/>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1F6E07-51C3-4962-A2D2-6CE81EBF8AD7}" type="datetimeFigureOut">
              <a:rPr lang="zh-CN" altLang="en-US" smtClean="0"/>
              <a:t>2019/10/20</a:t>
            </a:fld>
            <a:endParaRPr lang="zh-CN" altLang="en-US"/>
          </a:p>
        </p:txBody>
      </p:sp>
      <p:sp>
        <p:nvSpPr>
          <p:cNvPr id="4" name="灯片编号占位符 3"/>
          <p:cNvSpPr>
            <a:spLocks noGrp="1"/>
          </p:cNvSpPr>
          <p:nvPr>
            <p:ph type="sldNum" sz="quarter" idx="12"/>
          </p:nvPr>
        </p:nvSpPr>
        <p:spPr/>
        <p:txBody>
          <a:bodyPr/>
          <a:lstStyle/>
          <a:p>
            <a:fld id="{1E1BDC5F-6D1E-4BDC-8D91-852616935106}" type="slidenum">
              <a:rPr lang="zh-CN" altLang="en-US" smtClean="0"/>
              <a:t>‹#›</a:t>
            </a:fld>
            <a:endParaRPr lang="zh-CN" altLang="en-US"/>
          </a:p>
        </p:txBody>
      </p:sp>
      <p:pic>
        <p:nvPicPr>
          <p:cNvPr id="7" name="图片 6"/>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66520" y="409570"/>
            <a:ext cx="995266" cy="783772"/>
          </a:xfrm>
          <a:prstGeom prst="rect">
            <a:avLst/>
          </a:prstGeom>
        </p:spPr>
      </p:pic>
    </p:spTree>
    <p:extLst>
      <p:ext uri="{BB962C8B-B14F-4D97-AF65-F5344CB8AC3E}">
        <p14:creationId xmlns:p14="http://schemas.microsoft.com/office/powerpoint/2010/main" val="242150551"/>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81F6E07-51C3-4962-A2D2-6CE81EBF8AD7}" type="datetimeFigureOut">
              <a:rPr lang="zh-CN" altLang="en-US" smtClean="0"/>
              <a:t>2019/10/20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1E1BDC5F-6D1E-4BDC-8D91-852616935106}" type="slidenum">
              <a:rPr lang="zh-CN" altLang="en-US" smtClean="0"/>
              <a:t>‹#›</a:t>
            </a:fld>
            <a:endParaRPr lang="zh-CN" altLang="en-US"/>
          </a:p>
        </p:txBody>
      </p:sp>
      <p:pic>
        <p:nvPicPr>
          <p:cNvPr id="10" name="图片 9"/>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66520" y="409570"/>
            <a:ext cx="995266" cy="783772"/>
          </a:xfrm>
          <a:prstGeom prst="rect">
            <a:avLst/>
          </a:prstGeom>
        </p:spPr>
      </p:pic>
    </p:spTree>
    <p:extLst>
      <p:ext uri="{BB962C8B-B14F-4D97-AF65-F5344CB8AC3E}">
        <p14:creationId xmlns:p14="http://schemas.microsoft.com/office/powerpoint/2010/main" val="1887094303"/>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81F6E07-51C3-4962-A2D2-6CE81EBF8AD7}" type="datetimeFigureOut">
              <a:rPr lang="zh-CN" altLang="en-US" smtClean="0"/>
              <a:t>2019/10/20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1E1BDC5F-6D1E-4BDC-8D91-852616935106}" type="slidenum">
              <a:rPr lang="zh-CN" altLang="en-US" smtClean="0"/>
              <a:t>‹#›</a:t>
            </a:fld>
            <a:endParaRPr lang="zh-CN" altLang="en-US"/>
          </a:p>
        </p:txBody>
      </p:sp>
    </p:spTree>
    <p:extLst>
      <p:ext uri="{BB962C8B-B14F-4D97-AF65-F5344CB8AC3E}">
        <p14:creationId xmlns:p14="http://schemas.microsoft.com/office/powerpoint/2010/main" val="850306146"/>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610936"/>
            <a:ext cx="10515600" cy="749997"/>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550020"/>
            <a:ext cx="10515600" cy="462694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F6E07-51C3-4962-A2D2-6CE81EBF8AD7}" type="datetimeFigureOut">
              <a:rPr lang="zh-CN" altLang="en-US" smtClean="0"/>
              <a:t>2019/10/20</a:t>
            </a:fld>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BDC5F-6D1E-4BDC-8D91-852616935106}" type="slidenum">
              <a:rPr lang="zh-CN" altLang="en-US" smtClean="0"/>
              <a:t>‹#›</a:t>
            </a:fld>
            <a:endParaRPr lang="zh-CN" altLang="en-US"/>
          </a:p>
        </p:txBody>
      </p:sp>
    </p:spTree>
    <p:extLst>
      <p:ext uri="{BB962C8B-B14F-4D97-AF65-F5344CB8AC3E}">
        <p14:creationId xmlns:p14="http://schemas.microsoft.com/office/powerpoint/2010/main" val="530109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0000"/>
    </mc:Choice>
    <mc:Fallback xmlns="">
      <p:transition spd="slow"/>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AFE7C2D-D47E-475D-B28E-FA9334A8C7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F6A9A82-50D2-4A44-B9A8-D246209304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4B4C1F9-F610-4C84-A51C-1B4A50E0CB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3F5F6-EA10-44FF-B365-9A2EC8616DD5}" type="datetimeFigureOut">
              <a:rPr lang="zh-CN" altLang="en-US" smtClean="0"/>
              <a:t>2019/10/20</a:t>
            </a:fld>
            <a:endParaRPr lang="zh-CN" altLang="en-US"/>
          </a:p>
        </p:txBody>
      </p:sp>
      <p:sp>
        <p:nvSpPr>
          <p:cNvPr id="5" name="页脚占位符 4">
            <a:extLst>
              <a:ext uri="{FF2B5EF4-FFF2-40B4-BE49-F238E27FC236}">
                <a16:creationId xmlns:a16="http://schemas.microsoft.com/office/drawing/2014/main" id="{04F6B9B3-D8FB-4668-A67D-975E4207BD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A8464C-9B25-4447-ADDE-B62A659B36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B32C82-410A-4C32-BF40-BB24A854F4A4}" type="slidenum">
              <a:rPr lang="zh-CN" altLang="en-US" smtClean="0"/>
              <a:t>‹#›</a:t>
            </a:fld>
            <a:endParaRPr lang="zh-CN" altLang="en-US"/>
          </a:p>
        </p:txBody>
      </p:sp>
    </p:spTree>
    <p:extLst>
      <p:ext uri="{BB962C8B-B14F-4D97-AF65-F5344CB8AC3E}">
        <p14:creationId xmlns:p14="http://schemas.microsoft.com/office/powerpoint/2010/main" val="41571668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情境一：吸烟行为分析</a:t>
            </a:r>
            <a:endParaRPr lang="en-US" dirty="0"/>
          </a:p>
        </p:txBody>
      </p:sp>
      <p:sp>
        <p:nvSpPr>
          <p:cNvPr id="15" name="椭圆 14">
            <a:extLst>
              <a:ext uri="{FF2B5EF4-FFF2-40B4-BE49-F238E27FC236}">
                <a16:creationId xmlns:a16="http://schemas.microsoft.com/office/drawing/2014/main" id="{1D152041-2453-41C9-9CF2-724773BD2D8D}"/>
              </a:ext>
            </a:extLst>
          </p:cNvPr>
          <p:cNvSpPr/>
          <p:nvPr/>
        </p:nvSpPr>
        <p:spPr>
          <a:xfrm>
            <a:off x="995680" y="3300146"/>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A (2)</a:t>
            </a:r>
            <a:endParaRPr lang="zh-CN" altLang="en-US" sz="3200" dirty="0">
              <a:solidFill>
                <a:schemeClr val="tx1"/>
              </a:solidFill>
            </a:endParaRPr>
          </a:p>
        </p:txBody>
      </p:sp>
      <p:sp>
        <p:nvSpPr>
          <p:cNvPr id="18" name="椭圆 17">
            <a:extLst>
              <a:ext uri="{FF2B5EF4-FFF2-40B4-BE49-F238E27FC236}">
                <a16:creationId xmlns:a16="http://schemas.microsoft.com/office/drawing/2014/main" id="{EFF25834-6027-4D0F-881E-EB658502B5AB}"/>
              </a:ext>
            </a:extLst>
          </p:cNvPr>
          <p:cNvSpPr/>
          <p:nvPr/>
        </p:nvSpPr>
        <p:spPr>
          <a:xfrm>
            <a:off x="3149600" y="1867586"/>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B (2)</a:t>
            </a:r>
            <a:endParaRPr lang="zh-CN" altLang="en-US" sz="3200" dirty="0">
              <a:solidFill>
                <a:schemeClr val="tx1"/>
              </a:solidFill>
            </a:endParaRPr>
          </a:p>
        </p:txBody>
      </p:sp>
      <p:sp>
        <p:nvSpPr>
          <p:cNvPr id="19" name="椭圆 18">
            <a:extLst>
              <a:ext uri="{FF2B5EF4-FFF2-40B4-BE49-F238E27FC236}">
                <a16:creationId xmlns:a16="http://schemas.microsoft.com/office/drawing/2014/main" id="{082BE657-12AA-43E6-9B6F-6C9E91F744A3}"/>
              </a:ext>
            </a:extLst>
          </p:cNvPr>
          <p:cNvSpPr/>
          <p:nvPr/>
        </p:nvSpPr>
        <p:spPr>
          <a:xfrm>
            <a:off x="3139440" y="4722546"/>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C (1)</a:t>
            </a:r>
            <a:endParaRPr lang="zh-CN" altLang="en-US" sz="3200" dirty="0">
              <a:solidFill>
                <a:schemeClr val="tx1"/>
              </a:solidFill>
            </a:endParaRPr>
          </a:p>
        </p:txBody>
      </p:sp>
      <p:sp>
        <p:nvSpPr>
          <p:cNvPr id="20" name="椭圆 19">
            <a:extLst>
              <a:ext uri="{FF2B5EF4-FFF2-40B4-BE49-F238E27FC236}">
                <a16:creationId xmlns:a16="http://schemas.microsoft.com/office/drawing/2014/main" id="{56FD1640-65E3-4D90-9907-7DFD7C594FAD}"/>
              </a:ext>
            </a:extLst>
          </p:cNvPr>
          <p:cNvSpPr/>
          <p:nvPr/>
        </p:nvSpPr>
        <p:spPr>
          <a:xfrm>
            <a:off x="5313680" y="3320466"/>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D (2)</a:t>
            </a:r>
            <a:endParaRPr lang="zh-CN" altLang="en-US" sz="3200" dirty="0">
              <a:solidFill>
                <a:schemeClr val="tx1"/>
              </a:solidFill>
            </a:endParaRPr>
          </a:p>
        </p:txBody>
      </p:sp>
      <p:sp>
        <p:nvSpPr>
          <p:cNvPr id="23" name="椭圆 22">
            <a:extLst>
              <a:ext uri="{FF2B5EF4-FFF2-40B4-BE49-F238E27FC236}">
                <a16:creationId xmlns:a16="http://schemas.microsoft.com/office/drawing/2014/main" id="{99D1D14C-52AD-4CD9-8122-E1689138D84F}"/>
              </a:ext>
            </a:extLst>
          </p:cNvPr>
          <p:cNvSpPr/>
          <p:nvPr/>
        </p:nvSpPr>
        <p:spPr>
          <a:xfrm>
            <a:off x="7467600" y="1857426"/>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E (1)</a:t>
            </a:r>
            <a:endParaRPr lang="zh-CN" altLang="en-US" sz="3200" dirty="0">
              <a:solidFill>
                <a:schemeClr val="tx1"/>
              </a:solidFill>
            </a:endParaRPr>
          </a:p>
        </p:txBody>
      </p:sp>
      <p:sp>
        <p:nvSpPr>
          <p:cNvPr id="24" name="椭圆 23">
            <a:extLst>
              <a:ext uri="{FF2B5EF4-FFF2-40B4-BE49-F238E27FC236}">
                <a16:creationId xmlns:a16="http://schemas.microsoft.com/office/drawing/2014/main" id="{720E4C4C-D575-4547-BA8F-4D29FC8D06C6}"/>
              </a:ext>
            </a:extLst>
          </p:cNvPr>
          <p:cNvSpPr/>
          <p:nvPr/>
        </p:nvSpPr>
        <p:spPr>
          <a:xfrm>
            <a:off x="7477760" y="4722546"/>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F (0)</a:t>
            </a:r>
            <a:endParaRPr lang="zh-CN" altLang="en-US" sz="3200" dirty="0">
              <a:solidFill>
                <a:schemeClr val="tx1"/>
              </a:solidFill>
            </a:endParaRPr>
          </a:p>
        </p:txBody>
      </p:sp>
      <p:sp>
        <p:nvSpPr>
          <p:cNvPr id="26" name="椭圆 25">
            <a:extLst>
              <a:ext uri="{FF2B5EF4-FFF2-40B4-BE49-F238E27FC236}">
                <a16:creationId xmlns:a16="http://schemas.microsoft.com/office/drawing/2014/main" id="{27703398-949F-4F75-AB87-2DA1CFF30FEC}"/>
              </a:ext>
            </a:extLst>
          </p:cNvPr>
          <p:cNvSpPr/>
          <p:nvPr/>
        </p:nvSpPr>
        <p:spPr>
          <a:xfrm>
            <a:off x="9631680" y="3300146"/>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G (1)</a:t>
            </a:r>
            <a:endParaRPr lang="zh-CN" altLang="en-US" sz="3200" dirty="0">
              <a:solidFill>
                <a:schemeClr val="tx1"/>
              </a:solidFill>
            </a:endParaRPr>
          </a:p>
        </p:txBody>
      </p:sp>
      <p:cxnSp>
        <p:nvCxnSpPr>
          <p:cNvPr id="27" name="直接连接符 26">
            <a:extLst>
              <a:ext uri="{FF2B5EF4-FFF2-40B4-BE49-F238E27FC236}">
                <a16:creationId xmlns:a16="http://schemas.microsoft.com/office/drawing/2014/main" id="{C177AECB-F401-4873-B07A-C1ADB20D1F8B}"/>
              </a:ext>
            </a:extLst>
          </p:cNvPr>
          <p:cNvCxnSpPr>
            <a:cxnSpLocks/>
            <a:stCxn id="18" idx="3"/>
            <a:endCxn id="15" idx="7"/>
          </p:cNvCxnSpPr>
          <p:nvPr/>
        </p:nvCxnSpPr>
        <p:spPr>
          <a:xfrm flipH="1">
            <a:off x="2339856" y="2847534"/>
            <a:ext cx="1040368" cy="620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48F34A1-C11D-4D0C-8CE6-203B5E1CC46B}"/>
              </a:ext>
            </a:extLst>
          </p:cNvPr>
          <p:cNvCxnSpPr>
            <a:stCxn id="15" idx="5"/>
            <a:endCxn id="19" idx="1"/>
          </p:cNvCxnSpPr>
          <p:nvPr/>
        </p:nvCxnSpPr>
        <p:spPr>
          <a:xfrm>
            <a:off x="2339856" y="4280094"/>
            <a:ext cx="1030208" cy="6105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10FE72A-3A2D-4FEE-9764-48BD28CEAB29}"/>
              </a:ext>
            </a:extLst>
          </p:cNvPr>
          <p:cNvCxnSpPr/>
          <p:nvPr/>
        </p:nvCxnSpPr>
        <p:spPr>
          <a:xfrm>
            <a:off x="10160" y="536626"/>
            <a:ext cx="10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2C941440-721F-4206-B863-76FC9A6F3461}"/>
              </a:ext>
            </a:extLst>
          </p:cNvPr>
          <p:cNvCxnSpPr>
            <a:stCxn id="18" idx="4"/>
            <a:endCxn id="19" idx="0"/>
          </p:cNvCxnSpPr>
          <p:nvPr/>
        </p:nvCxnSpPr>
        <p:spPr>
          <a:xfrm flipH="1">
            <a:off x="3926840" y="3015666"/>
            <a:ext cx="10160" cy="1706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8A2E476C-1242-4149-8BAA-D1E58514BA51}"/>
              </a:ext>
            </a:extLst>
          </p:cNvPr>
          <p:cNvCxnSpPr>
            <a:stCxn id="15" idx="6"/>
            <a:endCxn id="20" idx="2"/>
          </p:cNvCxnSpPr>
          <p:nvPr/>
        </p:nvCxnSpPr>
        <p:spPr>
          <a:xfrm>
            <a:off x="2570480" y="3874186"/>
            <a:ext cx="2743200" cy="20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A5D9190-DCE5-472D-B646-01F7CCA52716}"/>
              </a:ext>
            </a:extLst>
          </p:cNvPr>
          <p:cNvCxnSpPr>
            <a:stCxn id="20" idx="7"/>
            <a:endCxn id="23" idx="3"/>
          </p:cNvCxnSpPr>
          <p:nvPr/>
        </p:nvCxnSpPr>
        <p:spPr>
          <a:xfrm flipV="1">
            <a:off x="6657856" y="2837374"/>
            <a:ext cx="1040368" cy="651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7D0C9CD-3886-4995-B760-BDFC63B9108C}"/>
              </a:ext>
            </a:extLst>
          </p:cNvPr>
          <p:cNvCxnSpPr>
            <a:cxnSpLocks/>
            <a:stCxn id="20" idx="6"/>
            <a:endCxn id="26" idx="2"/>
          </p:cNvCxnSpPr>
          <p:nvPr/>
        </p:nvCxnSpPr>
        <p:spPr>
          <a:xfrm flipV="1">
            <a:off x="6888480" y="3874186"/>
            <a:ext cx="2743200" cy="20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0CF6C22-76BA-43D9-8415-3C274B7A8271}"/>
              </a:ext>
            </a:extLst>
          </p:cNvPr>
          <p:cNvCxnSpPr>
            <a:stCxn id="23" idx="4"/>
            <a:endCxn id="24" idx="0"/>
          </p:cNvCxnSpPr>
          <p:nvPr/>
        </p:nvCxnSpPr>
        <p:spPr>
          <a:xfrm>
            <a:off x="8255000" y="3005506"/>
            <a:ext cx="10160" cy="1717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8249B69E-D562-4799-8ABC-DBB850DCB455}"/>
              </a:ext>
            </a:extLst>
          </p:cNvPr>
          <p:cNvCxnSpPr>
            <a:stCxn id="26" idx="3"/>
            <a:endCxn id="24" idx="7"/>
          </p:cNvCxnSpPr>
          <p:nvPr/>
        </p:nvCxnSpPr>
        <p:spPr>
          <a:xfrm flipH="1">
            <a:off x="8821936" y="4280094"/>
            <a:ext cx="1040368" cy="6105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681179350"/>
      </p:ext>
    </p:extLst>
  </p:cSld>
  <p:clrMapOvr>
    <a:masterClrMapping/>
  </p:clrMapOvr>
  <mc:AlternateContent xmlns:mc="http://schemas.openxmlformats.org/markup-compatibility/2006" xmlns:p14="http://schemas.microsoft.com/office/powerpoint/2010/main">
    <mc:Choice Requires="p14">
      <p:transition spd="slow" p14:dur="10000" advTm="58861"/>
    </mc:Choice>
    <mc:Fallback xmlns="">
      <p:transition spd="slow" advTm="588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24"/>
                                        </p:tgtEl>
                                        <p:attrNameLst>
                                          <p:attrName>fillcolor</p:attrName>
                                        </p:attrNameLst>
                                      </p:cBhvr>
                                      <p:to>
                                        <a:srgbClr val="4472C4"/>
                                      </p:to>
                                    </p:animClr>
                                    <p:set>
                                      <p:cBhvr>
                                        <p:cTn id="7" dur="2000" fill="hold"/>
                                        <p:tgtEl>
                                          <p:spTgt spid="24"/>
                                        </p:tgtEl>
                                        <p:attrNameLst>
                                          <p:attrName>fill.type</p:attrName>
                                        </p:attrNameLst>
                                      </p:cBhvr>
                                      <p:to>
                                        <p:strVal val="solid"/>
                                      </p:to>
                                    </p:set>
                                    <p:set>
                                      <p:cBhvr>
                                        <p:cTn id="8" dur="2000" fill="hold"/>
                                        <p:tgtEl>
                                          <p:spTgt spid="2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grpId="0" nodeType="clickEffect">
                                  <p:stCondLst>
                                    <p:cond delay="0"/>
                                  </p:stCondLst>
                                  <p:childTnLst>
                                    <p:animClr clrSpc="rgb" dir="cw">
                                      <p:cBhvr>
                                        <p:cTn id="12" dur="2000" fill="hold"/>
                                        <p:tgtEl>
                                          <p:spTgt spid="26"/>
                                        </p:tgtEl>
                                        <p:attrNameLst>
                                          <p:attrName>fillcolor</p:attrName>
                                        </p:attrNameLst>
                                      </p:cBhvr>
                                      <p:to>
                                        <a:srgbClr val="4472C4"/>
                                      </p:to>
                                    </p:animClr>
                                    <p:set>
                                      <p:cBhvr>
                                        <p:cTn id="13" dur="2000" fill="hold"/>
                                        <p:tgtEl>
                                          <p:spTgt spid="26"/>
                                        </p:tgtEl>
                                        <p:attrNameLst>
                                          <p:attrName>fill.type</p:attrName>
                                        </p:attrNameLst>
                                      </p:cBhvr>
                                      <p:to>
                                        <p:strVal val="solid"/>
                                      </p:to>
                                    </p:set>
                                    <p:set>
                                      <p:cBhvr>
                                        <p:cTn id="14" dur="2000" fill="hold"/>
                                        <p:tgtEl>
                                          <p:spTgt spid="26"/>
                                        </p:tgtEl>
                                        <p:attrNameLst>
                                          <p:attrName>fill.on</p:attrName>
                                        </p:attrNameLst>
                                      </p:cBhvr>
                                      <p:to>
                                        <p:strVal val="true"/>
                                      </p:to>
                                    </p:set>
                                  </p:childTnLst>
                                </p:cTn>
                              </p:par>
                              <p:par>
                                <p:cTn id="15" presetID="1" presetClass="emph" presetSubtype="2" fill="hold" grpId="0" nodeType="withEffect">
                                  <p:stCondLst>
                                    <p:cond delay="0"/>
                                  </p:stCondLst>
                                  <p:childTnLst>
                                    <p:animClr clrSpc="rgb" dir="cw">
                                      <p:cBhvr>
                                        <p:cTn id="16" dur="2000" fill="hold"/>
                                        <p:tgtEl>
                                          <p:spTgt spid="23"/>
                                        </p:tgtEl>
                                        <p:attrNameLst>
                                          <p:attrName>fillcolor</p:attrName>
                                        </p:attrNameLst>
                                      </p:cBhvr>
                                      <p:to>
                                        <a:srgbClr val="4472C4"/>
                                      </p:to>
                                    </p:animClr>
                                    <p:set>
                                      <p:cBhvr>
                                        <p:cTn id="17" dur="2000" fill="hold"/>
                                        <p:tgtEl>
                                          <p:spTgt spid="23"/>
                                        </p:tgtEl>
                                        <p:attrNameLst>
                                          <p:attrName>fill.type</p:attrName>
                                        </p:attrNameLst>
                                      </p:cBhvr>
                                      <p:to>
                                        <p:strVal val="solid"/>
                                      </p:to>
                                    </p:set>
                                    <p:set>
                                      <p:cBhvr>
                                        <p:cTn id="18" dur="2000" fill="hold"/>
                                        <p:tgtEl>
                                          <p:spTgt spid="23"/>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
                                        </p:tgtEl>
                                        <p:attrNameLst>
                                          <p:attrName>fillcolor</p:attrName>
                                        </p:attrNameLst>
                                      </p:cBhvr>
                                      <p:to>
                                        <a:srgbClr val="4472C4"/>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情境二：吸烟行为分析</a:t>
            </a:r>
            <a:endParaRPr lang="en-US" dirty="0"/>
          </a:p>
        </p:txBody>
      </p:sp>
      <p:sp>
        <p:nvSpPr>
          <p:cNvPr id="15" name="椭圆 14">
            <a:extLst>
              <a:ext uri="{FF2B5EF4-FFF2-40B4-BE49-F238E27FC236}">
                <a16:creationId xmlns:a16="http://schemas.microsoft.com/office/drawing/2014/main" id="{1D152041-2453-41C9-9CF2-724773BD2D8D}"/>
              </a:ext>
            </a:extLst>
          </p:cNvPr>
          <p:cNvSpPr/>
          <p:nvPr/>
        </p:nvSpPr>
        <p:spPr>
          <a:xfrm>
            <a:off x="1032624" y="3374041"/>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A (2)</a:t>
            </a:r>
            <a:endParaRPr lang="zh-CN" altLang="en-US" sz="3200" dirty="0">
              <a:solidFill>
                <a:schemeClr val="tx1"/>
              </a:solidFill>
            </a:endParaRPr>
          </a:p>
        </p:txBody>
      </p:sp>
      <p:sp>
        <p:nvSpPr>
          <p:cNvPr id="18" name="椭圆 17">
            <a:extLst>
              <a:ext uri="{FF2B5EF4-FFF2-40B4-BE49-F238E27FC236}">
                <a16:creationId xmlns:a16="http://schemas.microsoft.com/office/drawing/2014/main" id="{EFF25834-6027-4D0F-881E-EB658502B5AB}"/>
              </a:ext>
            </a:extLst>
          </p:cNvPr>
          <p:cNvSpPr/>
          <p:nvPr/>
        </p:nvSpPr>
        <p:spPr>
          <a:xfrm>
            <a:off x="3186544" y="1941481"/>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B (2)</a:t>
            </a:r>
            <a:endParaRPr lang="zh-CN" altLang="en-US" sz="3200" dirty="0">
              <a:solidFill>
                <a:schemeClr val="tx1"/>
              </a:solidFill>
            </a:endParaRPr>
          </a:p>
        </p:txBody>
      </p:sp>
      <p:sp>
        <p:nvSpPr>
          <p:cNvPr id="19" name="椭圆 18">
            <a:extLst>
              <a:ext uri="{FF2B5EF4-FFF2-40B4-BE49-F238E27FC236}">
                <a16:creationId xmlns:a16="http://schemas.microsoft.com/office/drawing/2014/main" id="{082BE657-12AA-43E6-9B6F-6C9E91F744A3}"/>
              </a:ext>
            </a:extLst>
          </p:cNvPr>
          <p:cNvSpPr/>
          <p:nvPr/>
        </p:nvSpPr>
        <p:spPr>
          <a:xfrm>
            <a:off x="3176384" y="4796441"/>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C (1)</a:t>
            </a:r>
            <a:endParaRPr lang="zh-CN" altLang="en-US" sz="3200" dirty="0">
              <a:solidFill>
                <a:schemeClr val="tx1"/>
              </a:solidFill>
            </a:endParaRPr>
          </a:p>
        </p:txBody>
      </p:sp>
      <p:sp>
        <p:nvSpPr>
          <p:cNvPr id="20" name="椭圆 19">
            <a:extLst>
              <a:ext uri="{FF2B5EF4-FFF2-40B4-BE49-F238E27FC236}">
                <a16:creationId xmlns:a16="http://schemas.microsoft.com/office/drawing/2014/main" id="{56FD1640-65E3-4D90-9907-7DFD7C594FAD}"/>
              </a:ext>
            </a:extLst>
          </p:cNvPr>
          <p:cNvSpPr/>
          <p:nvPr/>
        </p:nvSpPr>
        <p:spPr>
          <a:xfrm>
            <a:off x="5350624" y="3394361"/>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D (2)</a:t>
            </a:r>
            <a:endParaRPr lang="zh-CN" altLang="en-US" sz="3200" dirty="0">
              <a:solidFill>
                <a:schemeClr val="tx1"/>
              </a:solidFill>
            </a:endParaRPr>
          </a:p>
        </p:txBody>
      </p:sp>
      <p:sp>
        <p:nvSpPr>
          <p:cNvPr id="23" name="椭圆 22">
            <a:extLst>
              <a:ext uri="{FF2B5EF4-FFF2-40B4-BE49-F238E27FC236}">
                <a16:creationId xmlns:a16="http://schemas.microsoft.com/office/drawing/2014/main" id="{99D1D14C-52AD-4CD9-8122-E1689138D84F}"/>
              </a:ext>
            </a:extLst>
          </p:cNvPr>
          <p:cNvSpPr/>
          <p:nvPr/>
        </p:nvSpPr>
        <p:spPr>
          <a:xfrm>
            <a:off x="7504544" y="1931321"/>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E (1)</a:t>
            </a:r>
            <a:endParaRPr lang="zh-CN" altLang="en-US" sz="3200" dirty="0">
              <a:solidFill>
                <a:schemeClr val="tx1"/>
              </a:solidFill>
            </a:endParaRPr>
          </a:p>
        </p:txBody>
      </p:sp>
      <p:sp>
        <p:nvSpPr>
          <p:cNvPr id="24" name="椭圆 23">
            <a:extLst>
              <a:ext uri="{FF2B5EF4-FFF2-40B4-BE49-F238E27FC236}">
                <a16:creationId xmlns:a16="http://schemas.microsoft.com/office/drawing/2014/main" id="{720E4C4C-D575-4547-BA8F-4D29FC8D06C6}"/>
              </a:ext>
            </a:extLst>
          </p:cNvPr>
          <p:cNvSpPr/>
          <p:nvPr/>
        </p:nvSpPr>
        <p:spPr>
          <a:xfrm>
            <a:off x="7514704" y="4796441"/>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F (0)</a:t>
            </a:r>
            <a:endParaRPr lang="zh-CN" altLang="en-US" sz="3200" dirty="0">
              <a:solidFill>
                <a:schemeClr val="tx1"/>
              </a:solidFill>
            </a:endParaRPr>
          </a:p>
        </p:txBody>
      </p:sp>
      <p:sp>
        <p:nvSpPr>
          <p:cNvPr id="26" name="椭圆 25">
            <a:extLst>
              <a:ext uri="{FF2B5EF4-FFF2-40B4-BE49-F238E27FC236}">
                <a16:creationId xmlns:a16="http://schemas.microsoft.com/office/drawing/2014/main" id="{27703398-949F-4F75-AB87-2DA1CFF30FEC}"/>
              </a:ext>
            </a:extLst>
          </p:cNvPr>
          <p:cNvSpPr/>
          <p:nvPr/>
        </p:nvSpPr>
        <p:spPr>
          <a:xfrm>
            <a:off x="9668624" y="3374041"/>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G (1)</a:t>
            </a:r>
            <a:endParaRPr lang="zh-CN" altLang="en-US" sz="3200" dirty="0">
              <a:solidFill>
                <a:schemeClr val="tx1"/>
              </a:solidFill>
            </a:endParaRPr>
          </a:p>
        </p:txBody>
      </p:sp>
      <p:cxnSp>
        <p:nvCxnSpPr>
          <p:cNvPr id="27" name="直接连接符 26">
            <a:extLst>
              <a:ext uri="{FF2B5EF4-FFF2-40B4-BE49-F238E27FC236}">
                <a16:creationId xmlns:a16="http://schemas.microsoft.com/office/drawing/2014/main" id="{C177AECB-F401-4873-B07A-C1ADB20D1F8B}"/>
              </a:ext>
            </a:extLst>
          </p:cNvPr>
          <p:cNvCxnSpPr>
            <a:cxnSpLocks/>
            <a:stCxn id="18" idx="3"/>
            <a:endCxn id="15" idx="7"/>
          </p:cNvCxnSpPr>
          <p:nvPr/>
        </p:nvCxnSpPr>
        <p:spPr>
          <a:xfrm flipH="1">
            <a:off x="2376800" y="2921429"/>
            <a:ext cx="1040368" cy="620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48F34A1-C11D-4D0C-8CE6-203B5E1CC46B}"/>
              </a:ext>
            </a:extLst>
          </p:cNvPr>
          <p:cNvCxnSpPr>
            <a:stCxn id="15" idx="5"/>
            <a:endCxn id="19" idx="1"/>
          </p:cNvCxnSpPr>
          <p:nvPr/>
        </p:nvCxnSpPr>
        <p:spPr>
          <a:xfrm>
            <a:off x="2376800" y="4353989"/>
            <a:ext cx="1030208" cy="6105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10FE72A-3A2D-4FEE-9764-48BD28CEAB29}"/>
              </a:ext>
            </a:extLst>
          </p:cNvPr>
          <p:cNvCxnSpPr/>
          <p:nvPr/>
        </p:nvCxnSpPr>
        <p:spPr>
          <a:xfrm>
            <a:off x="47104" y="610521"/>
            <a:ext cx="10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2C941440-721F-4206-B863-76FC9A6F3461}"/>
              </a:ext>
            </a:extLst>
          </p:cNvPr>
          <p:cNvCxnSpPr>
            <a:stCxn id="18" idx="4"/>
            <a:endCxn id="19" idx="0"/>
          </p:cNvCxnSpPr>
          <p:nvPr/>
        </p:nvCxnSpPr>
        <p:spPr>
          <a:xfrm flipH="1">
            <a:off x="3963784" y="3089561"/>
            <a:ext cx="10160" cy="1706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8A2E476C-1242-4149-8BAA-D1E58514BA51}"/>
              </a:ext>
            </a:extLst>
          </p:cNvPr>
          <p:cNvCxnSpPr>
            <a:stCxn id="15" idx="6"/>
            <a:endCxn id="20" idx="2"/>
          </p:cNvCxnSpPr>
          <p:nvPr/>
        </p:nvCxnSpPr>
        <p:spPr>
          <a:xfrm>
            <a:off x="2607424" y="3948081"/>
            <a:ext cx="2743200" cy="20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A5D9190-DCE5-472D-B646-01F7CCA52716}"/>
              </a:ext>
            </a:extLst>
          </p:cNvPr>
          <p:cNvCxnSpPr>
            <a:stCxn id="20" idx="7"/>
            <a:endCxn id="23" idx="3"/>
          </p:cNvCxnSpPr>
          <p:nvPr/>
        </p:nvCxnSpPr>
        <p:spPr>
          <a:xfrm flipV="1">
            <a:off x="6694800" y="2911269"/>
            <a:ext cx="1040368" cy="651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7D0C9CD-3886-4995-B760-BDFC63B9108C}"/>
              </a:ext>
            </a:extLst>
          </p:cNvPr>
          <p:cNvCxnSpPr>
            <a:cxnSpLocks/>
            <a:stCxn id="20" idx="6"/>
            <a:endCxn id="26" idx="2"/>
          </p:cNvCxnSpPr>
          <p:nvPr/>
        </p:nvCxnSpPr>
        <p:spPr>
          <a:xfrm flipV="1">
            <a:off x="6925424" y="3948081"/>
            <a:ext cx="2743200" cy="20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0CF6C22-76BA-43D9-8415-3C274B7A8271}"/>
              </a:ext>
            </a:extLst>
          </p:cNvPr>
          <p:cNvCxnSpPr>
            <a:stCxn id="23" idx="4"/>
            <a:endCxn id="24" idx="0"/>
          </p:cNvCxnSpPr>
          <p:nvPr/>
        </p:nvCxnSpPr>
        <p:spPr>
          <a:xfrm>
            <a:off x="8291944" y="3079401"/>
            <a:ext cx="10160" cy="1717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8249B69E-D562-4799-8ABC-DBB850DCB455}"/>
              </a:ext>
            </a:extLst>
          </p:cNvPr>
          <p:cNvCxnSpPr>
            <a:stCxn id="26" idx="3"/>
            <a:endCxn id="24" idx="7"/>
          </p:cNvCxnSpPr>
          <p:nvPr/>
        </p:nvCxnSpPr>
        <p:spPr>
          <a:xfrm flipH="1">
            <a:off x="8858880" y="4353989"/>
            <a:ext cx="1040368" cy="6105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4E27BDB1-B801-4041-A25D-D155F3B13130}"/>
              </a:ext>
            </a:extLst>
          </p:cNvPr>
          <p:cNvCxnSpPr/>
          <p:nvPr/>
        </p:nvCxnSpPr>
        <p:spPr>
          <a:xfrm flipH="1" flipV="1">
            <a:off x="2536304" y="4176681"/>
            <a:ext cx="4978400" cy="1193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61022411"/>
      </p:ext>
    </p:extLst>
  </p:cSld>
  <p:clrMapOvr>
    <a:masterClrMapping/>
  </p:clrMapOvr>
  <mc:AlternateContent xmlns:mc="http://schemas.openxmlformats.org/markup-compatibility/2006" xmlns:p14="http://schemas.microsoft.com/office/powerpoint/2010/main">
    <mc:Choice Requires="p14">
      <p:transition spd="slow" p14:dur="10000" advTm="56215"/>
    </mc:Choice>
    <mc:Fallback xmlns="">
      <p:transition spd="slow" advTm="562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24"/>
                                        </p:tgtEl>
                                        <p:attrNameLst>
                                          <p:attrName>fillcolor</p:attrName>
                                        </p:attrNameLst>
                                      </p:cBhvr>
                                      <p:to>
                                        <a:srgbClr val="4472C4"/>
                                      </p:to>
                                    </p:animClr>
                                    <p:set>
                                      <p:cBhvr>
                                        <p:cTn id="7" dur="2000" fill="hold"/>
                                        <p:tgtEl>
                                          <p:spTgt spid="24"/>
                                        </p:tgtEl>
                                        <p:attrNameLst>
                                          <p:attrName>fill.type</p:attrName>
                                        </p:attrNameLst>
                                      </p:cBhvr>
                                      <p:to>
                                        <p:strVal val="solid"/>
                                      </p:to>
                                    </p:set>
                                    <p:set>
                                      <p:cBhvr>
                                        <p:cTn id="8" dur="2000" fill="hold"/>
                                        <p:tgtEl>
                                          <p:spTgt spid="2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grpId="0" nodeType="clickEffect">
                                  <p:stCondLst>
                                    <p:cond delay="0"/>
                                  </p:stCondLst>
                                  <p:childTnLst>
                                    <p:animClr clrSpc="rgb" dir="cw">
                                      <p:cBhvr>
                                        <p:cTn id="12" dur="2000" fill="hold"/>
                                        <p:tgtEl>
                                          <p:spTgt spid="26"/>
                                        </p:tgtEl>
                                        <p:attrNameLst>
                                          <p:attrName>fillcolor</p:attrName>
                                        </p:attrNameLst>
                                      </p:cBhvr>
                                      <p:to>
                                        <a:srgbClr val="4472C4"/>
                                      </p:to>
                                    </p:animClr>
                                    <p:set>
                                      <p:cBhvr>
                                        <p:cTn id="13" dur="2000" fill="hold"/>
                                        <p:tgtEl>
                                          <p:spTgt spid="26"/>
                                        </p:tgtEl>
                                        <p:attrNameLst>
                                          <p:attrName>fill.type</p:attrName>
                                        </p:attrNameLst>
                                      </p:cBhvr>
                                      <p:to>
                                        <p:strVal val="solid"/>
                                      </p:to>
                                    </p:set>
                                    <p:set>
                                      <p:cBhvr>
                                        <p:cTn id="14" dur="2000" fill="hold"/>
                                        <p:tgtEl>
                                          <p:spTgt spid="26"/>
                                        </p:tgtEl>
                                        <p:attrNameLst>
                                          <p:attrName>fill.on</p:attrName>
                                        </p:attrNameLst>
                                      </p:cBhvr>
                                      <p:to>
                                        <p:strVal val="true"/>
                                      </p:to>
                                    </p:set>
                                  </p:childTnLst>
                                </p:cTn>
                              </p:par>
                              <p:par>
                                <p:cTn id="15" presetID="1" presetClass="emph" presetSubtype="2" fill="hold" grpId="0" nodeType="withEffect">
                                  <p:stCondLst>
                                    <p:cond delay="0"/>
                                  </p:stCondLst>
                                  <p:childTnLst>
                                    <p:animClr clrSpc="rgb" dir="cw">
                                      <p:cBhvr>
                                        <p:cTn id="16" dur="2000" fill="hold"/>
                                        <p:tgtEl>
                                          <p:spTgt spid="23"/>
                                        </p:tgtEl>
                                        <p:attrNameLst>
                                          <p:attrName>fillcolor</p:attrName>
                                        </p:attrNameLst>
                                      </p:cBhvr>
                                      <p:to>
                                        <a:srgbClr val="4472C4"/>
                                      </p:to>
                                    </p:animClr>
                                    <p:set>
                                      <p:cBhvr>
                                        <p:cTn id="17" dur="2000" fill="hold"/>
                                        <p:tgtEl>
                                          <p:spTgt spid="23"/>
                                        </p:tgtEl>
                                        <p:attrNameLst>
                                          <p:attrName>fill.type</p:attrName>
                                        </p:attrNameLst>
                                      </p:cBhvr>
                                      <p:to>
                                        <p:strVal val="solid"/>
                                      </p:to>
                                    </p:set>
                                    <p:set>
                                      <p:cBhvr>
                                        <p:cTn id="18" dur="2000" fill="hold"/>
                                        <p:tgtEl>
                                          <p:spTgt spid="23"/>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
                                        </p:tgtEl>
                                        <p:attrNameLst>
                                          <p:attrName>fillcolor</p:attrName>
                                        </p:attrNameLst>
                                      </p:cBhvr>
                                      <p:to>
                                        <a:srgbClr val="4472C4"/>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15"/>
                                        </p:tgtEl>
                                        <p:attrNameLst>
                                          <p:attrName>fillcolor</p:attrName>
                                        </p:attrNameLst>
                                      </p:cBhvr>
                                      <p:to>
                                        <a:srgbClr val="4472C4"/>
                                      </p:to>
                                    </p:animClr>
                                    <p:set>
                                      <p:cBhvr>
                                        <p:cTn id="29" dur="2000" fill="hold"/>
                                        <p:tgtEl>
                                          <p:spTgt spid="15"/>
                                        </p:tgtEl>
                                        <p:attrNameLst>
                                          <p:attrName>fill.type</p:attrName>
                                        </p:attrNameLst>
                                      </p:cBhvr>
                                      <p:to>
                                        <p:strVal val="solid"/>
                                      </p:to>
                                    </p:set>
                                    <p:set>
                                      <p:cBhvr>
                                        <p:cTn id="30" dur="2000" fill="hold"/>
                                        <p:tgtEl>
                                          <p:spTgt spid="1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000" fill="hold"/>
                                        <p:tgtEl>
                                          <p:spTgt spid="19"/>
                                        </p:tgtEl>
                                        <p:attrNameLst>
                                          <p:attrName>fillcolor</p:attrName>
                                        </p:attrNameLst>
                                      </p:cBhvr>
                                      <p:to>
                                        <a:srgbClr val="4472C4"/>
                                      </p:to>
                                    </p:animClr>
                                    <p:set>
                                      <p:cBhvr>
                                        <p:cTn id="35" dur="2000" fill="hold"/>
                                        <p:tgtEl>
                                          <p:spTgt spid="19"/>
                                        </p:tgtEl>
                                        <p:attrNameLst>
                                          <p:attrName>fill.type</p:attrName>
                                        </p:attrNameLst>
                                      </p:cBhvr>
                                      <p:to>
                                        <p:strVal val="solid"/>
                                      </p:to>
                                    </p:set>
                                    <p:set>
                                      <p:cBhvr>
                                        <p:cTn id="36" dur="2000" fill="hold"/>
                                        <p:tgtEl>
                                          <p:spTgt spid="19"/>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18"/>
                                        </p:tgtEl>
                                        <p:attrNameLst>
                                          <p:attrName>fillcolor</p:attrName>
                                        </p:attrNameLst>
                                      </p:cBhvr>
                                      <p:to>
                                        <a:srgbClr val="4472C4"/>
                                      </p:to>
                                    </p:animClr>
                                    <p:set>
                                      <p:cBhvr>
                                        <p:cTn id="41" dur="2000" fill="hold"/>
                                        <p:tgtEl>
                                          <p:spTgt spid="18"/>
                                        </p:tgtEl>
                                        <p:attrNameLst>
                                          <p:attrName>fill.type</p:attrName>
                                        </p:attrNameLst>
                                      </p:cBhvr>
                                      <p:to>
                                        <p:strVal val="solid"/>
                                      </p:to>
                                    </p:set>
                                    <p:set>
                                      <p:cBhvr>
                                        <p:cTn id="42" dur="2000" fill="hold"/>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zh-CN" altLang="en-US" dirty="0">
                <a:solidFill>
                  <a:schemeClr val="accent1"/>
                </a:solidFill>
              </a:rPr>
              <a:t>如何有效地进行健康干预？</a:t>
            </a:r>
            <a:endParaRPr lang="en-US" dirty="0">
              <a:solidFill>
                <a:schemeClr val="accent1"/>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DEA42DD3-952A-4843-A913-41B05BEB15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50254" y="1629089"/>
            <a:ext cx="3620021" cy="3620021"/>
          </a:xfrm>
          <a:prstGeom prst="rect">
            <a:avLst/>
          </a:prstGeom>
        </p:spPr>
      </p:pic>
      <p:sp>
        <p:nvSpPr>
          <p:cNvPr id="3" name="Content Placeholder 2"/>
          <p:cNvSpPr>
            <a:spLocks noGrp="1"/>
          </p:cNvSpPr>
          <p:nvPr>
            <p:ph idx="1"/>
          </p:nvPr>
        </p:nvSpPr>
        <p:spPr>
          <a:xfrm>
            <a:off x="5483596" y="2079972"/>
            <a:ext cx="5588485" cy="3975073"/>
          </a:xfrm>
        </p:spPr>
        <p:txBody>
          <a:bodyPr anchor="ctr">
            <a:noAutofit/>
          </a:bodyPr>
          <a:lstStyle/>
          <a:p>
            <a:pPr>
              <a:buFont typeface="Arial" panose="020B0604020202020204" pitchFamily="34" charset="0"/>
              <a:buChar char="•"/>
            </a:pPr>
            <a:r>
              <a:rPr lang="zh-CN" altLang="en-US" sz="2800" dirty="0">
                <a:solidFill>
                  <a:srgbClr val="000000"/>
                </a:solidFill>
              </a:rPr>
              <a:t>识别个体所处的</a:t>
            </a:r>
            <a:r>
              <a:rPr lang="zh-CN" altLang="en-US" sz="2800" dirty="0">
                <a:solidFill>
                  <a:srgbClr val="FF0000"/>
                </a:solidFill>
              </a:rPr>
              <a:t>社会环境（社会网络结构）</a:t>
            </a:r>
            <a:endParaRPr lang="en-US" altLang="zh-CN" sz="2800" dirty="0">
              <a:solidFill>
                <a:srgbClr val="FF0000"/>
              </a:solidFill>
            </a:endParaRPr>
          </a:p>
          <a:p>
            <a:pPr>
              <a:buFont typeface="Arial" panose="020B0604020202020204" pitchFamily="34" charset="0"/>
              <a:buChar char="•"/>
            </a:pPr>
            <a:r>
              <a:rPr lang="zh-CN" altLang="en-US" sz="2800" dirty="0">
                <a:solidFill>
                  <a:srgbClr val="000000"/>
                </a:solidFill>
              </a:rPr>
              <a:t>理解个体之间的</a:t>
            </a:r>
            <a:r>
              <a:rPr lang="zh-CN" altLang="en-US" sz="2800" dirty="0">
                <a:solidFill>
                  <a:srgbClr val="FF0000"/>
                </a:solidFill>
              </a:rPr>
              <a:t>交互模式</a:t>
            </a:r>
            <a:endParaRPr lang="en-US" altLang="zh-CN" sz="2800" dirty="0">
              <a:solidFill>
                <a:srgbClr val="FF0000"/>
              </a:solidFill>
            </a:endParaRPr>
          </a:p>
          <a:p>
            <a:pPr>
              <a:buFont typeface="Arial" panose="020B0604020202020204" pitchFamily="34" charset="0"/>
              <a:buChar char="•"/>
            </a:pPr>
            <a:r>
              <a:rPr lang="zh-CN" altLang="en-US" sz="2800" dirty="0"/>
              <a:t>设计有效的干预方案：例如，根据行动者在</a:t>
            </a:r>
            <a:r>
              <a:rPr lang="zh-CN" altLang="en-US" sz="2800" dirty="0">
                <a:solidFill>
                  <a:srgbClr val="FF0000"/>
                </a:solidFill>
              </a:rPr>
              <a:t>网络中的地位</a:t>
            </a:r>
            <a:r>
              <a:rPr lang="zh-CN" altLang="en-US" sz="2800" dirty="0"/>
              <a:t>设计干预</a:t>
            </a:r>
            <a:endParaRPr lang="en-US" altLang="zh-CN" sz="2800" dirty="0"/>
          </a:p>
        </p:txBody>
      </p:sp>
    </p:spTree>
    <p:extLst>
      <p:ext uri="{BB962C8B-B14F-4D97-AF65-F5344CB8AC3E}">
        <p14:creationId xmlns:p14="http://schemas.microsoft.com/office/powerpoint/2010/main" val="773118129"/>
      </p:ext>
    </p:extLst>
  </p:cSld>
  <p:clrMapOvr>
    <a:masterClrMapping/>
  </p:clrMapOvr>
  <mc:AlternateContent xmlns:mc="http://schemas.openxmlformats.org/markup-compatibility/2006" xmlns:p14="http://schemas.microsoft.com/office/powerpoint/2010/main">
    <mc:Choice Requires="p14">
      <p:transition spd="slow" p14:dur="10000" advTm="127719"/>
    </mc:Choice>
    <mc:Fallback xmlns="">
      <p:transition spd="slow" advTm="12771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3016"/>
            <a:ext cx="10515600" cy="872660"/>
          </a:xfrm>
        </p:spPr>
        <p:txBody>
          <a:bodyPr>
            <a:normAutofit/>
          </a:bodyPr>
          <a:lstStyle/>
          <a:p>
            <a:r>
              <a:rPr lang="zh-CN" altLang="en-US" sz="3200" dirty="0"/>
              <a:t>干预方案一：</a:t>
            </a:r>
            <a:r>
              <a:rPr lang="en-US" altLang="zh-CN" sz="3200" dirty="0"/>
              <a:t>D</a:t>
            </a:r>
            <a:endParaRPr lang="en-US" sz="3200" dirty="0"/>
          </a:p>
        </p:txBody>
      </p:sp>
      <p:cxnSp>
        <p:nvCxnSpPr>
          <p:cNvPr id="30" name="直接连接符 29">
            <a:extLst>
              <a:ext uri="{FF2B5EF4-FFF2-40B4-BE49-F238E27FC236}">
                <a16:creationId xmlns:a16="http://schemas.microsoft.com/office/drawing/2014/main" id="{810FE72A-3A2D-4FEE-9764-48BD28CEAB29}"/>
              </a:ext>
            </a:extLst>
          </p:cNvPr>
          <p:cNvCxnSpPr/>
          <p:nvPr/>
        </p:nvCxnSpPr>
        <p:spPr>
          <a:xfrm>
            <a:off x="47104" y="610521"/>
            <a:ext cx="1016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30951C8A-1364-4287-9118-166C3BF683FE}"/>
              </a:ext>
            </a:extLst>
          </p:cNvPr>
          <p:cNvSpPr/>
          <p:nvPr/>
        </p:nvSpPr>
        <p:spPr>
          <a:xfrm>
            <a:off x="995680" y="3337197"/>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A (2)</a:t>
            </a:r>
            <a:endParaRPr lang="zh-CN" altLang="en-US" sz="3200" dirty="0">
              <a:solidFill>
                <a:schemeClr val="tx1"/>
              </a:solidFill>
            </a:endParaRPr>
          </a:p>
        </p:txBody>
      </p:sp>
      <p:sp>
        <p:nvSpPr>
          <p:cNvPr id="22" name="椭圆 21">
            <a:extLst>
              <a:ext uri="{FF2B5EF4-FFF2-40B4-BE49-F238E27FC236}">
                <a16:creationId xmlns:a16="http://schemas.microsoft.com/office/drawing/2014/main" id="{6B2F6C90-96AF-406F-9C00-4DD476DC3854}"/>
              </a:ext>
            </a:extLst>
          </p:cNvPr>
          <p:cNvSpPr/>
          <p:nvPr/>
        </p:nvSpPr>
        <p:spPr>
          <a:xfrm>
            <a:off x="3149600" y="1904637"/>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B (2)</a:t>
            </a:r>
            <a:endParaRPr lang="zh-CN" altLang="en-US" sz="3200" dirty="0">
              <a:solidFill>
                <a:schemeClr val="tx1"/>
              </a:solidFill>
            </a:endParaRPr>
          </a:p>
        </p:txBody>
      </p:sp>
      <p:sp>
        <p:nvSpPr>
          <p:cNvPr id="25" name="椭圆 24">
            <a:extLst>
              <a:ext uri="{FF2B5EF4-FFF2-40B4-BE49-F238E27FC236}">
                <a16:creationId xmlns:a16="http://schemas.microsoft.com/office/drawing/2014/main" id="{5029DDEB-6637-4897-8416-7F32A6CB2F68}"/>
              </a:ext>
            </a:extLst>
          </p:cNvPr>
          <p:cNvSpPr/>
          <p:nvPr/>
        </p:nvSpPr>
        <p:spPr>
          <a:xfrm>
            <a:off x="3139440" y="4759597"/>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C (1)</a:t>
            </a:r>
            <a:endParaRPr lang="zh-CN" altLang="en-US" sz="3200" dirty="0">
              <a:solidFill>
                <a:schemeClr val="tx1"/>
              </a:solidFill>
            </a:endParaRPr>
          </a:p>
        </p:txBody>
      </p:sp>
      <p:sp>
        <p:nvSpPr>
          <p:cNvPr id="28" name="椭圆 27">
            <a:extLst>
              <a:ext uri="{FF2B5EF4-FFF2-40B4-BE49-F238E27FC236}">
                <a16:creationId xmlns:a16="http://schemas.microsoft.com/office/drawing/2014/main" id="{43B2BF10-7F41-4E69-8D30-9565D95DAF4D}"/>
              </a:ext>
            </a:extLst>
          </p:cNvPr>
          <p:cNvSpPr/>
          <p:nvPr/>
        </p:nvSpPr>
        <p:spPr>
          <a:xfrm>
            <a:off x="5313680" y="3357517"/>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FF0000"/>
                </a:solidFill>
              </a:rPr>
              <a:t>D (3)</a:t>
            </a:r>
            <a:endParaRPr lang="zh-CN" altLang="en-US" sz="3200" dirty="0">
              <a:solidFill>
                <a:srgbClr val="FF0000"/>
              </a:solidFill>
            </a:endParaRPr>
          </a:p>
        </p:txBody>
      </p:sp>
      <p:sp>
        <p:nvSpPr>
          <p:cNvPr id="38" name="椭圆 37">
            <a:extLst>
              <a:ext uri="{FF2B5EF4-FFF2-40B4-BE49-F238E27FC236}">
                <a16:creationId xmlns:a16="http://schemas.microsoft.com/office/drawing/2014/main" id="{D6C3CDD2-4C20-4EB3-B705-DD8DA36FEF90}"/>
              </a:ext>
            </a:extLst>
          </p:cNvPr>
          <p:cNvSpPr/>
          <p:nvPr/>
        </p:nvSpPr>
        <p:spPr>
          <a:xfrm>
            <a:off x="7467600" y="1894477"/>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E (1)</a:t>
            </a:r>
            <a:endParaRPr lang="zh-CN" altLang="en-US" sz="3200" dirty="0">
              <a:solidFill>
                <a:schemeClr val="tx1"/>
              </a:solidFill>
            </a:endParaRPr>
          </a:p>
        </p:txBody>
      </p:sp>
      <p:sp>
        <p:nvSpPr>
          <p:cNvPr id="39" name="椭圆 38">
            <a:extLst>
              <a:ext uri="{FF2B5EF4-FFF2-40B4-BE49-F238E27FC236}">
                <a16:creationId xmlns:a16="http://schemas.microsoft.com/office/drawing/2014/main" id="{042C8043-EDE7-4D60-BAFB-61E07EC28102}"/>
              </a:ext>
            </a:extLst>
          </p:cNvPr>
          <p:cNvSpPr/>
          <p:nvPr/>
        </p:nvSpPr>
        <p:spPr>
          <a:xfrm>
            <a:off x="7477760" y="4759597"/>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F (0)</a:t>
            </a:r>
            <a:endParaRPr lang="zh-CN" altLang="en-US" sz="3200" dirty="0">
              <a:solidFill>
                <a:schemeClr val="tx1"/>
              </a:solidFill>
            </a:endParaRPr>
          </a:p>
        </p:txBody>
      </p:sp>
      <p:sp>
        <p:nvSpPr>
          <p:cNvPr id="40" name="椭圆 39">
            <a:extLst>
              <a:ext uri="{FF2B5EF4-FFF2-40B4-BE49-F238E27FC236}">
                <a16:creationId xmlns:a16="http://schemas.microsoft.com/office/drawing/2014/main" id="{E047462A-7CCE-4867-B213-F53AF99E887B}"/>
              </a:ext>
            </a:extLst>
          </p:cNvPr>
          <p:cNvSpPr/>
          <p:nvPr/>
        </p:nvSpPr>
        <p:spPr>
          <a:xfrm>
            <a:off x="9631680" y="3337197"/>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G (1)</a:t>
            </a:r>
            <a:endParaRPr lang="zh-CN" altLang="en-US" sz="3200" dirty="0">
              <a:solidFill>
                <a:schemeClr val="tx1"/>
              </a:solidFill>
            </a:endParaRPr>
          </a:p>
        </p:txBody>
      </p:sp>
      <p:cxnSp>
        <p:nvCxnSpPr>
          <p:cNvPr id="41" name="直接连接符 40">
            <a:extLst>
              <a:ext uri="{FF2B5EF4-FFF2-40B4-BE49-F238E27FC236}">
                <a16:creationId xmlns:a16="http://schemas.microsoft.com/office/drawing/2014/main" id="{5717897E-431D-4308-8846-0E2D2D92E9E2}"/>
              </a:ext>
            </a:extLst>
          </p:cNvPr>
          <p:cNvCxnSpPr>
            <a:cxnSpLocks/>
            <a:stCxn id="22" idx="3"/>
            <a:endCxn id="21" idx="7"/>
          </p:cNvCxnSpPr>
          <p:nvPr/>
        </p:nvCxnSpPr>
        <p:spPr>
          <a:xfrm flipH="1">
            <a:off x="2339856" y="2884585"/>
            <a:ext cx="1040368" cy="620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AB28ED63-A479-4376-86E1-AEDCB7EEC930}"/>
              </a:ext>
            </a:extLst>
          </p:cNvPr>
          <p:cNvCxnSpPr>
            <a:stCxn id="21" idx="5"/>
            <a:endCxn id="25" idx="1"/>
          </p:cNvCxnSpPr>
          <p:nvPr/>
        </p:nvCxnSpPr>
        <p:spPr>
          <a:xfrm>
            <a:off x="2339856" y="4317145"/>
            <a:ext cx="1030208" cy="6105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A1B56F1D-392F-42F3-AA2F-48DC8F5F6D92}"/>
              </a:ext>
            </a:extLst>
          </p:cNvPr>
          <p:cNvCxnSpPr/>
          <p:nvPr/>
        </p:nvCxnSpPr>
        <p:spPr>
          <a:xfrm>
            <a:off x="10160" y="573677"/>
            <a:ext cx="10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0F0CB70-67C2-4F00-97C4-0A5CEFE1F66A}"/>
              </a:ext>
            </a:extLst>
          </p:cNvPr>
          <p:cNvCxnSpPr>
            <a:stCxn id="22" idx="4"/>
            <a:endCxn id="25" idx="0"/>
          </p:cNvCxnSpPr>
          <p:nvPr/>
        </p:nvCxnSpPr>
        <p:spPr>
          <a:xfrm flipH="1">
            <a:off x="3926840" y="3052717"/>
            <a:ext cx="10160" cy="1706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8F9DD65D-AB31-48CA-A166-5F6CC116775B}"/>
              </a:ext>
            </a:extLst>
          </p:cNvPr>
          <p:cNvCxnSpPr>
            <a:stCxn id="21" idx="6"/>
            <a:endCxn id="28" idx="2"/>
          </p:cNvCxnSpPr>
          <p:nvPr/>
        </p:nvCxnSpPr>
        <p:spPr>
          <a:xfrm>
            <a:off x="2570480" y="3911237"/>
            <a:ext cx="2743200" cy="20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DDD6C1F4-B2F9-492F-A56E-EFB664A63E79}"/>
              </a:ext>
            </a:extLst>
          </p:cNvPr>
          <p:cNvCxnSpPr>
            <a:stCxn id="28" idx="7"/>
            <a:endCxn id="38" idx="3"/>
          </p:cNvCxnSpPr>
          <p:nvPr/>
        </p:nvCxnSpPr>
        <p:spPr>
          <a:xfrm flipV="1">
            <a:off x="6657856" y="2874425"/>
            <a:ext cx="1040368" cy="651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71797DAB-7583-4B32-91A7-8B51D4757A6D}"/>
              </a:ext>
            </a:extLst>
          </p:cNvPr>
          <p:cNvCxnSpPr>
            <a:cxnSpLocks/>
            <a:stCxn id="28" idx="6"/>
            <a:endCxn id="40" idx="2"/>
          </p:cNvCxnSpPr>
          <p:nvPr/>
        </p:nvCxnSpPr>
        <p:spPr>
          <a:xfrm flipV="1">
            <a:off x="6888480" y="3911237"/>
            <a:ext cx="2743200" cy="20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463D67B5-99F0-4521-992D-E07670576466}"/>
              </a:ext>
            </a:extLst>
          </p:cNvPr>
          <p:cNvCxnSpPr>
            <a:stCxn id="38" idx="4"/>
            <a:endCxn id="39" idx="0"/>
          </p:cNvCxnSpPr>
          <p:nvPr/>
        </p:nvCxnSpPr>
        <p:spPr>
          <a:xfrm>
            <a:off x="8255000" y="3042557"/>
            <a:ext cx="10160" cy="1717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95952165-3F82-47EB-B57F-F9596EFE029A}"/>
              </a:ext>
            </a:extLst>
          </p:cNvPr>
          <p:cNvCxnSpPr>
            <a:stCxn id="40" idx="3"/>
            <a:endCxn id="39" idx="7"/>
          </p:cNvCxnSpPr>
          <p:nvPr/>
        </p:nvCxnSpPr>
        <p:spPr>
          <a:xfrm flipH="1">
            <a:off x="8821936" y="4317145"/>
            <a:ext cx="1040368" cy="6105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378CD8BB-2260-445E-ACDC-2484447B000E}"/>
              </a:ext>
            </a:extLst>
          </p:cNvPr>
          <p:cNvCxnSpPr/>
          <p:nvPr/>
        </p:nvCxnSpPr>
        <p:spPr>
          <a:xfrm flipH="1" flipV="1">
            <a:off x="2499360" y="4139837"/>
            <a:ext cx="4978400" cy="1193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506686625"/>
      </p:ext>
    </p:extLst>
  </p:cSld>
  <p:clrMapOvr>
    <a:masterClrMapping/>
  </p:clrMapOvr>
  <mc:AlternateContent xmlns:mc="http://schemas.openxmlformats.org/markup-compatibility/2006" xmlns:p14="http://schemas.microsoft.com/office/powerpoint/2010/main">
    <mc:Choice Requires="p14">
      <p:transition spd="slow" p14:dur="10000" advTm="41688"/>
    </mc:Choice>
    <mc:Fallback xmlns="">
      <p:transition spd="slow" advTm="416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39"/>
                                        </p:tgtEl>
                                        <p:attrNameLst>
                                          <p:attrName>fillcolor</p:attrName>
                                        </p:attrNameLst>
                                      </p:cBhvr>
                                      <p:to>
                                        <a:srgbClr val="4472C4"/>
                                      </p:to>
                                    </p:animClr>
                                    <p:set>
                                      <p:cBhvr>
                                        <p:cTn id="7" dur="2000" fill="hold"/>
                                        <p:tgtEl>
                                          <p:spTgt spid="39"/>
                                        </p:tgtEl>
                                        <p:attrNameLst>
                                          <p:attrName>fill.type</p:attrName>
                                        </p:attrNameLst>
                                      </p:cBhvr>
                                      <p:to>
                                        <p:strVal val="solid"/>
                                      </p:to>
                                    </p:set>
                                    <p:set>
                                      <p:cBhvr>
                                        <p:cTn id="8" dur="2000" fill="hold"/>
                                        <p:tgtEl>
                                          <p:spTgt spid="39"/>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grpId="0" nodeType="clickEffect">
                                  <p:stCondLst>
                                    <p:cond delay="0"/>
                                  </p:stCondLst>
                                  <p:childTnLst>
                                    <p:animClr clrSpc="rgb" dir="cw">
                                      <p:cBhvr>
                                        <p:cTn id="12" dur="2000" fill="hold"/>
                                        <p:tgtEl>
                                          <p:spTgt spid="40"/>
                                        </p:tgtEl>
                                        <p:attrNameLst>
                                          <p:attrName>fillcolor</p:attrName>
                                        </p:attrNameLst>
                                      </p:cBhvr>
                                      <p:to>
                                        <a:srgbClr val="4472C4"/>
                                      </p:to>
                                    </p:animClr>
                                    <p:set>
                                      <p:cBhvr>
                                        <p:cTn id="13" dur="2000" fill="hold"/>
                                        <p:tgtEl>
                                          <p:spTgt spid="40"/>
                                        </p:tgtEl>
                                        <p:attrNameLst>
                                          <p:attrName>fill.type</p:attrName>
                                        </p:attrNameLst>
                                      </p:cBhvr>
                                      <p:to>
                                        <p:strVal val="solid"/>
                                      </p:to>
                                    </p:set>
                                    <p:set>
                                      <p:cBhvr>
                                        <p:cTn id="14" dur="2000" fill="hold"/>
                                        <p:tgtEl>
                                          <p:spTgt spid="40"/>
                                        </p:tgtEl>
                                        <p:attrNameLst>
                                          <p:attrName>fill.on</p:attrName>
                                        </p:attrNameLst>
                                      </p:cBhvr>
                                      <p:to>
                                        <p:strVal val="true"/>
                                      </p:to>
                                    </p:set>
                                  </p:childTnLst>
                                </p:cTn>
                              </p:par>
                              <p:par>
                                <p:cTn id="15" presetID="1" presetClass="emph" presetSubtype="2" fill="hold" grpId="0" nodeType="withEffect">
                                  <p:stCondLst>
                                    <p:cond delay="0"/>
                                  </p:stCondLst>
                                  <p:childTnLst>
                                    <p:animClr clrSpc="rgb" dir="cw">
                                      <p:cBhvr>
                                        <p:cTn id="16" dur="2000" fill="hold"/>
                                        <p:tgtEl>
                                          <p:spTgt spid="38"/>
                                        </p:tgtEl>
                                        <p:attrNameLst>
                                          <p:attrName>fillcolor</p:attrName>
                                        </p:attrNameLst>
                                      </p:cBhvr>
                                      <p:to>
                                        <a:srgbClr val="4472C4"/>
                                      </p:to>
                                    </p:animClr>
                                    <p:set>
                                      <p:cBhvr>
                                        <p:cTn id="17" dur="2000" fill="hold"/>
                                        <p:tgtEl>
                                          <p:spTgt spid="38"/>
                                        </p:tgtEl>
                                        <p:attrNameLst>
                                          <p:attrName>fill.type</p:attrName>
                                        </p:attrNameLst>
                                      </p:cBhvr>
                                      <p:to>
                                        <p:strVal val="solid"/>
                                      </p:to>
                                    </p:set>
                                    <p:set>
                                      <p:cBhvr>
                                        <p:cTn id="18" dur="2000" fill="hold"/>
                                        <p:tgtEl>
                                          <p:spTgt spid="3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43"/>
            <a:ext cx="10515600" cy="872660"/>
          </a:xfrm>
        </p:spPr>
        <p:txBody>
          <a:bodyPr>
            <a:normAutofit/>
          </a:bodyPr>
          <a:lstStyle/>
          <a:p>
            <a:r>
              <a:rPr lang="zh-CN" altLang="en-US" sz="3200" dirty="0"/>
              <a:t>干预方案二：</a:t>
            </a:r>
            <a:r>
              <a:rPr lang="en-US" altLang="zh-CN" sz="3200" dirty="0"/>
              <a:t>B</a:t>
            </a:r>
            <a:endParaRPr lang="en-US" sz="3200" dirty="0"/>
          </a:p>
        </p:txBody>
      </p:sp>
      <p:cxnSp>
        <p:nvCxnSpPr>
          <p:cNvPr id="30" name="直接连接符 29">
            <a:extLst>
              <a:ext uri="{FF2B5EF4-FFF2-40B4-BE49-F238E27FC236}">
                <a16:creationId xmlns:a16="http://schemas.microsoft.com/office/drawing/2014/main" id="{810FE72A-3A2D-4FEE-9764-48BD28CEAB29}"/>
              </a:ext>
            </a:extLst>
          </p:cNvPr>
          <p:cNvCxnSpPr/>
          <p:nvPr/>
        </p:nvCxnSpPr>
        <p:spPr>
          <a:xfrm>
            <a:off x="47104" y="610521"/>
            <a:ext cx="10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A1B56F1D-392F-42F3-AA2F-48DC8F5F6D92}"/>
              </a:ext>
            </a:extLst>
          </p:cNvPr>
          <p:cNvCxnSpPr/>
          <p:nvPr/>
        </p:nvCxnSpPr>
        <p:spPr>
          <a:xfrm>
            <a:off x="10160" y="573677"/>
            <a:ext cx="1016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81135E9-3DD7-4A11-AC74-F4D20FD2FAEB}"/>
              </a:ext>
            </a:extLst>
          </p:cNvPr>
          <p:cNvSpPr/>
          <p:nvPr/>
        </p:nvSpPr>
        <p:spPr>
          <a:xfrm>
            <a:off x="920264" y="3554009"/>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A (2)</a:t>
            </a:r>
            <a:endParaRPr lang="zh-CN" altLang="en-US" sz="3200" dirty="0">
              <a:solidFill>
                <a:schemeClr val="tx1"/>
              </a:solidFill>
            </a:endParaRPr>
          </a:p>
        </p:txBody>
      </p:sp>
      <p:sp>
        <p:nvSpPr>
          <p:cNvPr id="24" name="椭圆 23">
            <a:extLst>
              <a:ext uri="{FF2B5EF4-FFF2-40B4-BE49-F238E27FC236}">
                <a16:creationId xmlns:a16="http://schemas.microsoft.com/office/drawing/2014/main" id="{24F0BD05-94A4-4C9C-9608-D5C5555BCAC8}"/>
              </a:ext>
            </a:extLst>
          </p:cNvPr>
          <p:cNvSpPr/>
          <p:nvPr/>
        </p:nvSpPr>
        <p:spPr>
          <a:xfrm>
            <a:off x="3074184" y="2121449"/>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FF0000"/>
                </a:solidFill>
              </a:rPr>
              <a:t>B (3)</a:t>
            </a:r>
            <a:endParaRPr lang="zh-CN" altLang="en-US" sz="3200" dirty="0">
              <a:solidFill>
                <a:srgbClr val="FF0000"/>
              </a:solidFill>
            </a:endParaRPr>
          </a:p>
        </p:txBody>
      </p:sp>
      <p:sp>
        <p:nvSpPr>
          <p:cNvPr id="26" name="椭圆 25">
            <a:extLst>
              <a:ext uri="{FF2B5EF4-FFF2-40B4-BE49-F238E27FC236}">
                <a16:creationId xmlns:a16="http://schemas.microsoft.com/office/drawing/2014/main" id="{EB8CDEB0-3435-4AA0-B619-90624BA7896F}"/>
              </a:ext>
            </a:extLst>
          </p:cNvPr>
          <p:cNvSpPr/>
          <p:nvPr/>
        </p:nvSpPr>
        <p:spPr>
          <a:xfrm>
            <a:off x="3064024" y="4976409"/>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C (1)</a:t>
            </a:r>
            <a:endParaRPr lang="zh-CN" altLang="en-US" sz="3200" dirty="0">
              <a:solidFill>
                <a:schemeClr val="tx1"/>
              </a:solidFill>
            </a:endParaRPr>
          </a:p>
        </p:txBody>
      </p:sp>
      <p:sp>
        <p:nvSpPr>
          <p:cNvPr id="27" name="椭圆 26">
            <a:extLst>
              <a:ext uri="{FF2B5EF4-FFF2-40B4-BE49-F238E27FC236}">
                <a16:creationId xmlns:a16="http://schemas.microsoft.com/office/drawing/2014/main" id="{5981F589-3143-44D0-9B7C-ABD65B5AB09C}"/>
              </a:ext>
            </a:extLst>
          </p:cNvPr>
          <p:cNvSpPr/>
          <p:nvPr/>
        </p:nvSpPr>
        <p:spPr>
          <a:xfrm>
            <a:off x="5238264" y="3574329"/>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D (2)</a:t>
            </a:r>
            <a:endParaRPr lang="zh-CN" altLang="en-US" sz="3200" dirty="0">
              <a:solidFill>
                <a:schemeClr val="tx1"/>
              </a:solidFill>
            </a:endParaRPr>
          </a:p>
        </p:txBody>
      </p:sp>
      <p:sp>
        <p:nvSpPr>
          <p:cNvPr id="29" name="椭圆 28">
            <a:extLst>
              <a:ext uri="{FF2B5EF4-FFF2-40B4-BE49-F238E27FC236}">
                <a16:creationId xmlns:a16="http://schemas.microsoft.com/office/drawing/2014/main" id="{77703F83-C943-4D82-A24E-F69CA81C612C}"/>
              </a:ext>
            </a:extLst>
          </p:cNvPr>
          <p:cNvSpPr/>
          <p:nvPr/>
        </p:nvSpPr>
        <p:spPr>
          <a:xfrm>
            <a:off x="7392184" y="2111289"/>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E (1)</a:t>
            </a:r>
            <a:endParaRPr lang="zh-CN" altLang="en-US" sz="3200" dirty="0">
              <a:solidFill>
                <a:schemeClr val="tx1"/>
              </a:solidFill>
            </a:endParaRPr>
          </a:p>
        </p:txBody>
      </p:sp>
      <p:sp>
        <p:nvSpPr>
          <p:cNvPr id="31" name="椭圆 30">
            <a:extLst>
              <a:ext uri="{FF2B5EF4-FFF2-40B4-BE49-F238E27FC236}">
                <a16:creationId xmlns:a16="http://schemas.microsoft.com/office/drawing/2014/main" id="{08C7D679-F34E-4776-B8EA-144F3F7FE35C}"/>
              </a:ext>
            </a:extLst>
          </p:cNvPr>
          <p:cNvSpPr/>
          <p:nvPr/>
        </p:nvSpPr>
        <p:spPr>
          <a:xfrm>
            <a:off x="7402344" y="4976409"/>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F (0)</a:t>
            </a:r>
            <a:endParaRPr lang="zh-CN" altLang="en-US" sz="3200" dirty="0">
              <a:solidFill>
                <a:schemeClr val="tx1"/>
              </a:solidFill>
            </a:endParaRPr>
          </a:p>
        </p:txBody>
      </p:sp>
      <p:sp>
        <p:nvSpPr>
          <p:cNvPr id="32" name="椭圆 31">
            <a:extLst>
              <a:ext uri="{FF2B5EF4-FFF2-40B4-BE49-F238E27FC236}">
                <a16:creationId xmlns:a16="http://schemas.microsoft.com/office/drawing/2014/main" id="{B62A590A-ADA8-4CB1-95C3-61EFE185DAA0}"/>
              </a:ext>
            </a:extLst>
          </p:cNvPr>
          <p:cNvSpPr/>
          <p:nvPr/>
        </p:nvSpPr>
        <p:spPr>
          <a:xfrm>
            <a:off x="9556264" y="3554009"/>
            <a:ext cx="1574800" cy="1148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G (1)</a:t>
            </a:r>
            <a:endParaRPr lang="zh-CN" altLang="en-US" sz="3200" dirty="0">
              <a:solidFill>
                <a:schemeClr val="tx1"/>
              </a:solidFill>
            </a:endParaRPr>
          </a:p>
        </p:txBody>
      </p:sp>
      <p:cxnSp>
        <p:nvCxnSpPr>
          <p:cNvPr id="33" name="直接连接符 32">
            <a:extLst>
              <a:ext uri="{FF2B5EF4-FFF2-40B4-BE49-F238E27FC236}">
                <a16:creationId xmlns:a16="http://schemas.microsoft.com/office/drawing/2014/main" id="{503CD7F7-88F7-47E1-B017-F0C0A136E0C5}"/>
              </a:ext>
            </a:extLst>
          </p:cNvPr>
          <p:cNvCxnSpPr>
            <a:cxnSpLocks/>
            <a:stCxn id="24" idx="3"/>
            <a:endCxn id="23" idx="7"/>
          </p:cNvCxnSpPr>
          <p:nvPr/>
        </p:nvCxnSpPr>
        <p:spPr>
          <a:xfrm flipH="1">
            <a:off x="2264440" y="3101397"/>
            <a:ext cx="1040368" cy="620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1B6400E3-E7B6-4114-BA52-3B89BE645A71}"/>
              </a:ext>
            </a:extLst>
          </p:cNvPr>
          <p:cNvCxnSpPr>
            <a:stCxn id="23" idx="5"/>
            <a:endCxn id="26" idx="1"/>
          </p:cNvCxnSpPr>
          <p:nvPr/>
        </p:nvCxnSpPr>
        <p:spPr>
          <a:xfrm>
            <a:off x="2264440" y="4533957"/>
            <a:ext cx="1030208" cy="6105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4905508E-9D4A-4B54-A922-0A29452D1115}"/>
              </a:ext>
            </a:extLst>
          </p:cNvPr>
          <p:cNvCxnSpPr/>
          <p:nvPr/>
        </p:nvCxnSpPr>
        <p:spPr>
          <a:xfrm>
            <a:off x="-65256" y="790489"/>
            <a:ext cx="10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66C8BD65-EF02-47AF-955A-BBA12AEFBF77}"/>
              </a:ext>
            </a:extLst>
          </p:cNvPr>
          <p:cNvCxnSpPr>
            <a:stCxn id="24" idx="4"/>
            <a:endCxn id="26" idx="0"/>
          </p:cNvCxnSpPr>
          <p:nvPr/>
        </p:nvCxnSpPr>
        <p:spPr>
          <a:xfrm flipH="1">
            <a:off x="3851424" y="3269529"/>
            <a:ext cx="10160" cy="1706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7E44F6FD-943E-41F0-92A2-CAFC4F4BBF92}"/>
              </a:ext>
            </a:extLst>
          </p:cNvPr>
          <p:cNvCxnSpPr>
            <a:stCxn id="23" idx="6"/>
            <a:endCxn id="27" idx="2"/>
          </p:cNvCxnSpPr>
          <p:nvPr/>
        </p:nvCxnSpPr>
        <p:spPr>
          <a:xfrm>
            <a:off x="2495064" y="4128049"/>
            <a:ext cx="2743200" cy="20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49948148-D2EE-45C5-ADBC-A6A708C652D9}"/>
              </a:ext>
            </a:extLst>
          </p:cNvPr>
          <p:cNvCxnSpPr>
            <a:stCxn id="27" idx="7"/>
            <a:endCxn id="29" idx="3"/>
          </p:cNvCxnSpPr>
          <p:nvPr/>
        </p:nvCxnSpPr>
        <p:spPr>
          <a:xfrm flipV="1">
            <a:off x="6582440" y="3091237"/>
            <a:ext cx="1040368" cy="651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29ACDD78-8A5F-4EDB-8FB4-DAB8F6751686}"/>
              </a:ext>
            </a:extLst>
          </p:cNvPr>
          <p:cNvCxnSpPr>
            <a:cxnSpLocks/>
            <a:stCxn id="27" idx="6"/>
            <a:endCxn id="32" idx="2"/>
          </p:cNvCxnSpPr>
          <p:nvPr/>
        </p:nvCxnSpPr>
        <p:spPr>
          <a:xfrm flipV="1">
            <a:off x="6813064" y="4128049"/>
            <a:ext cx="2743200" cy="20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503D4AE7-ADB1-4031-BDF6-637EDAAAF8A9}"/>
              </a:ext>
            </a:extLst>
          </p:cNvPr>
          <p:cNvCxnSpPr>
            <a:stCxn id="29" idx="4"/>
            <a:endCxn id="31" idx="0"/>
          </p:cNvCxnSpPr>
          <p:nvPr/>
        </p:nvCxnSpPr>
        <p:spPr>
          <a:xfrm>
            <a:off x="8179584" y="3259369"/>
            <a:ext cx="10160" cy="1717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92F1D1C9-53F3-46EB-8092-7D95AAE59BE6}"/>
              </a:ext>
            </a:extLst>
          </p:cNvPr>
          <p:cNvCxnSpPr>
            <a:stCxn id="32" idx="3"/>
            <a:endCxn id="31" idx="7"/>
          </p:cNvCxnSpPr>
          <p:nvPr/>
        </p:nvCxnSpPr>
        <p:spPr>
          <a:xfrm flipH="1">
            <a:off x="8746520" y="4533957"/>
            <a:ext cx="1040368" cy="6105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89241E11-0F74-40CE-9B4E-FC156B29D2EA}"/>
              </a:ext>
            </a:extLst>
          </p:cNvPr>
          <p:cNvCxnSpPr/>
          <p:nvPr/>
        </p:nvCxnSpPr>
        <p:spPr>
          <a:xfrm flipH="1" flipV="1">
            <a:off x="2423944" y="4356649"/>
            <a:ext cx="4978400" cy="1193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50189928"/>
      </p:ext>
    </p:extLst>
  </p:cSld>
  <p:clrMapOvr>
    <a:masterClrMapping/>
  </p:clrMapOvr>
  <mc:AlternateContent xmlns:mc="http://schemas.openxmlformats.org/markup-compatibility/2006" xmlns:p14="http://schemas.microsoft.com/office/powerpoint/2010/main">
    <mc:Choice Requires="p14">
      <p:transition spd="slow" p14:dur="10000" advTm="100607"/>
    </mc:Choice>
    <mc:Fallback xmlns="">
      <p:transition spd="slow" advTm="1006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31"/>
                                        </p:tgtEl>
                                        <p:attrNameLst>
                                          <p:attrName>fillcolor</p:attrName>
                                        </p:attrNameLst>
                                      </p:cBhvr>
                                      <p:to>
                                        <a:srgbClr val="4472C4"/>
                                      </p:to>
                                    </p:animClr>
                                    <p:set>
                                      <p:cBhvr>
                                        <p:cTn id="7" dur="2000" fill="hold"/>
                                        <p:tgtEl>
                                          <p:spTgt spid="31"/>
                                        </p:tgtEl>
                                        <p:attrNameLst>
                                          <p:attrName>fill.type</p:attrName>
                                        </p:attrNameLst>
                                      </p:cBhvr>
                                      <p:to>
                                        <p:strVal val="solid"/>
                                      </p:to>
                                    </p:set>
                                    <p:set>
                                      <p:cBhvr>
                                        <p:cTn id="8" dur="2000" fill="hold"/>
                                        <p:tgtEl>
                                          <p:spTgt spid="3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grpId="0" nodeType="clickEffect">
                                  <p:stCondLst>
                                    <p:cond delay="0"/>
                                  </p:stCondLst>
                                  <p:childTnLst>
                                    <p:animClr clrSpc="rgb" dir="cw">
                                      <p:cBhvr>
                                        <p:cTn id="12" dur="2000" fill="hold"/>
                                        <p:tgtEl>
                                          <p:spTgt spid="32"/>
                                        </p:tgtEl>
                                        <p:attrNameLst>
                                          <p:attrName>fillcolor</p:attrName>
                                        </p:attrNameLst>
                                      </p:cBhvr>
                                      <p:to>
                                        <a:srgbClr val="4472C4"/>
                                      </p:to>
                                    </p:animClr>
                                    <p:set>
                                      <p:cBhvr>
                                        <p:cTn id="13" dur="2000" fill="hold"/>
                                        <p:tgtEl>
                                          <p:spTgt spid="32"/>
                                        </p:tgtEl>
                                        <p:attrNameLst>
                                          <p:attrName>fill.type</p:attrName>
                                        </p:attrNameLst>
                                      </p:cBhvr>
                                      <p:to>
                                        <p:strVal val="solid"/>
                                      </p:to>
                                    </p:set>
                                    <p:set>
                                      <p:cBhvr>
                                        <p:cTn id="14" dur="2000" fill="hold"/>
                                        <p:tgtEl>
                                          <p:spTgt spid="32"/>
                                        </p:tgtEl>
                                        <p:attrNameLst>
                                          <p:attrName>fill.on</p:attrName>
                                        </p:attrNameLst>
                                      </p:cBhvr>
                                      <p:to>
                                        <p:strVal val="true"/>
                                      </p:to>
                                    </p:set>
                                  </p:childTnLst>
                                </p:cTn>
                              </p:par>
                              <p:par>
                                <p:cTn id="15" presetID="1" presetClass="emph" presetSubtype="2" fill="hold" grpId="0" nodeType="withEffect">
                                  <p:stCondLst>
                                    <p:cond delay="0"/>
                                  </p:stCondLst>
                                  <p:childTnLst>
                                    <p:animClr clrSpc="rgb" dir="cw">
                                      <p:cBhvr>
                                        <p:cTn id="16" dur="2000" fill="hold"/>
                                        <p:tgtEl>
                                          <p:spTgt spid="29"/>
                                        </p:tgtEl>
                                        <p:attrNameLst>
                                          <p:attrName>fillcolor</p:attrName>
                                        </p:attrNameLst>
                                      </p:cBhvr>
                                      <p:to>
                                        <a:srgbClr val="4472C4"/>
                                      </p:to>
                                    </p:animClr>
                                    <p:set>
                                      <p:cBhvr>
                                        <p:cTn id="17" dur="2000" fill="hold"/>
                                        <p:tgtEl>
                                          <p:spTgt spid="29"/>
                                        </p:tgtEl>
                                        <p:attrNameLst>
                                          <p:attrName>fill.type</p:attrName>
                                        </p:attrNameLst>
                                      </p:cBhvr>
                                      <p:to>
                                        <p:strVal val="solid"/>
                                      </p:to>
                                    </p:set>
                                    <p:set>
                                      <p:cBhvr>
                                        <p:cTn id="18" dur="2000" fill="hold"/>
                                        <p:tgtEl>
                                          <p:spTgt spid="29"/>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7"/>
                                        </p:tgtEl>
                                        <p:attrNameLst>
                                          <p:attrName>fillcolor</p:attrName>
                                        </p:attrNameLst>
                                      </p:cBhvr>
                                      <p:to>
                                        <a:srgbClr val="4472C4"/>
                                      </p:to>
                                    </p:animClr>
                                    <p:set>
                                      <p:cBhvr>
                                        <p:cTn id="23" dur="2000" fill="hold"/>
                                        <p:tgtEl>
                                          <p:spTgt spid="27"/>
                                        </p:tgtEl>
                                        <p:attrNameLst>
                                          <p:attrName>fill.type</p:attrName>
                                        </p:attrNameLst>
                                      </p:cBhvr>
                                      <p:to>
                                        <p:strVal val="solid"/>
                                      </p:to>
                                    </p:set>
                                    <p:set>
                                      <p:cBhvr>
                                        <p:cTn id="24" dur="2000" fill="hold"/>
                                        <p:tgtEl>
                                          <p:spTgt spid="27"/>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23"/>
                                        </p:tgtEl>
                                        <p:attrNameLst>
                                          <p:attrName>fillcolor</p:attrName>
                                        </p:attrNameLst>
                                      </p:cBhvr>
                                      <p:to>
                                        <a:srgbClr val="4472C4"/>
                                      </p:to>
                                    </p:animClr>
                                    <p:set>
                                      <p:cBhvr>
                                        <p:cTn id="29" dur="2000" fill="hold"/>
                                        <p:tgtEl>
                                          <p:spTgt spid="23"/>
                                        </p:tgtEl>
                                        <p:attrNameLst>
                                          <p:attrName>fill.type</p:attrName>
                                        </p:attrNameLst>
                                      </p:cBhvr>
                                      <p:to>
                                        <p:strVal val="solid"/>
                                      </p:to>
                                    </p:set>
                                    <p:set>
                                      <p:cBhvr>
                                        <p:cTn id="30" dur="2000" fill="hold"/>
                                        <p:tgtEl>
                                          <p:spTgt spid="23"/>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000" fill="hold"/>
                                        <p:tgtEl>
                                          <p:spTgt spid="26"/>
                                        </p:tgtEl>
                                        <p:attrNameLst>
                                          <p:attrName>fillcolor</p:attrName>
                                        </p:attrNameLst>
                                      </p:cBhvr>
                                      <p:to>
                                        <a:srgbClr val="4472C4"/>
                                      </p:to>
                                    </p:animClr>
                                    <p:set>
                                      <p:cBhvr>
                                        <p:cTn id="35" dur="2000" fill="hold"/>
                                        <p:tgtEl>
                                          <p:spTgt spid="26"/>
                                        </p:tgtEl>
                                        <p:attrNameLst>
                                          <p:attrName>fill.type</p:attrName>
                                        </p:attrNameLst>
                                      </p:cBhvr>
                                      <p:to>
                                        <p:strVal val="solid"/>
                                      </p:to>
                                    </p:set>
                                    <p:set>
                                      <p:cBhvr>
                                        <p:cTn id="36" dur="2000" fill="hold"/>
                                        <p:tgtEl>
                                          <p:spTgt spid="2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标题 1">
            <a:extLst>
              <a:ext uri="{FF2B5EF4-FFF2-40B4-BE49-F238E27FC236}">
                <a16:creationId xmlns:a16="http://schemas.microsoft.com/office/drawing/2014/main" id="{E9A382B9-6528-48BA-B321-6FFEBB627C2C}"/>
              </a:ext>
            </a:extLst>
          </p:cNvPr>
          <p:cNvSpPr>
            <a:spLocks noGrp="1"/>
          </p:cNvSpPr>
          <p:nvPr>
            <p:ph type="title"/>
          </p:nvPr>
        </p:nvSpPr>
        <p:spPr>
          <a:xfrm>
            <a:off x="535020" y="685800"/>
            <a:ext cx="2780271" cy="5105400"/>
          </a:xfrm>
        </p:spPr>
        <p:txBody>
          <a:bodyPr>
            <a:normAutofit/>
          </a:bodyPr>
          <a:lstStyle/>
          <a:p>
            <a:r>
              <a:rPr lang="zh-CN" altLang="en-US" sz="4000">
                <a:solidFill>
                  <a:srgbClr val="FFFFFF"/>
                </a:solidFill>
              </a:rPr>
              <a:t>课堂小结</a:t>
            </a:r>
          </a:p>
        </p:txBody>
      </p:sp>
      <p:graphicFrame>
        <p:nvGraphicFramePr>
          <p:cNvPr id="5" name="内容占位符 2">
            <a:extLst>
              <a:ext uri="{FF2B5EF4-FFF2-40B4-BE49-F238E27FC236}">
                <a16:creationId xmlns:a16="http://schemas.microsoft.com/office/drawing/2014/main" id="{D6D0ECFF-BC65-4804-A562-14BA69DF23B0}"/>
              </a:ext>
            </a:extLst>
          </p:cNvPr>
          <p:cNvGraphicFramePr>
            <a:graphicFrameLocks noGrp="1"/>
          </p:cNvGraphicFramePr>
          <p:nvPr>
            <p:ph idx="1"/>
            <p:extLst>
              <p:ext uri="{D42A27DB-BD31-4B8C-83A1-F6EECF244321}">
                <p14:modId xmlns:p14="http://schemas.microsoft.com/office/powerpoint/2010/main" val="110754417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6328523"/>
      </p:ext>
    </p:extLst>
  </p:cSld>
  <p:clrMapOvr>
    <a:masterClrMapping/>
  </p:clrMapOvr>
  <mc:AlternateContent xmlns:mc="http://schemas.openxmlformats.org/markup-compatibility/2006" xmlns:p14="http://schemas.microsoft.com/office/powerpoint/2010/main">
    <mc:Choice Requires="p14">
      <p:transition spd="slow" p14:dur="2000" advTm="54854"/>
    </mc:Choice>
    <mc:Fallback xmlns="">
      <p:transition spd="slow" advTm="54854"/>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9|12.1|8.7"/>
</p:tagLst>
</file>

<file path=ppt/tags/tag2.xml><?xml version="1.0" encoding="utf-8"?>
<p:tagLst xmlns:a="http://schemas.openxmlformats.org/drawingml/2006/main" xmlns:r="http://schemas.openxmlformats.org/officeDocument/2006/relationships" xmlns:p="http://schemas.openxmlformats.org/presentationml/2006/main">
  <p:tag name="TIMING" val="|3.2|8.6|7.1|5.7|3|2.1"/>
</p:tagLst>
</file>

<file path=ppt/tags/tag3.xml><?xml version="1.0" encoding="utf-8"?>
<p:tagLst xmlns:a="http://schemas.openxmlformats.org/drawingml/2006/main" xmlns:r="http://schemas.openxmlformats.org/officeDocument/2006/relationships" xmlns:p="http://schemas.openxmlformats.org/presentationml/2006/main">
  <p:tag name="TIMING" val="|27.5|3.7"/>
</p:tagLst>
</file>

<file path=ppt/tags/tag4.xml><?xml version="1.0" encoding="utf-8"?>
<p:tagLst xmlns:a="http://schemas.openxmlformats.org/drawingml/2006/main" xmlns:r="http://schemas.openxmlformats.org/officeDocument/2006/relationships" xmlns:p="http://schemas.openxmlformats.org/presentationml/2006/main">
  <p:tag name="TIMING" val="|14.1|2.8|3|1.5|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673</Words>
  <Application>Microsoft Office PowerPoint</Application>
  <PresentationFormat>宽屏</PresentationFormat>
  <Paragraphs>50</Paragraphs>
  <Slides>6</Slides>
  <Notes>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6</vt:i4>
      </vt:variant>
    </vt:vector>
  </HeadingPairs>
  <TitlesOfParts>
    <vt:vector size="16" baseType="lpstr">
      <vt:lpstr>等线</vt:lpstr>
      <vt:lpstr>等线 Light</vt:lpstr>
      <vt:lpstr>微软雅黑</vt:lpstr>
      <vt:lpstr>黑体</vt:lpstr>
      <vt:lpstr>Arial</vt:lpstr>
      <vt:lpstr>Arial Black</vt:lpstr>
      <vt:lpstr>Calibri</vt:lpstr>
      <vt:lpstr>Wingdings</vt:lpstr>
      <vt:lpstr>Office 主题​​</vt:lpstr>
      <vt:lpstr>2_Office 主题​​</vt:lpstr>
      <vt:lpstr>情境一：吸烟行为分析</vt:lpstr>
      <vt:lpstr>情境二：吸烟行为分析</vt:lpstr>
      <vt:lpstr>如何有效地进行健康干预？</vt:lpstr>
      <vt:lpstr>干预方案一：D</vt:lpstr>
      <vt:lpstr>干预方案二：B</vt:lpstr>
      <vt:lpstr>课堂小结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参赛课程：《医学信息分析与预测》 授课内容：社会网络结构与健康行为</dc:title>
  <dc:creator>Xiang Wu</dc:creator>
  <cp:lastModifiedBy>Xiang Wu</cp:lastModifiedBy>
  <cp:revision>21</cp:revision>
  <dcterms:created xsi:type="dcterms:W3CDTF">2019-06-25T06:46:20Z</dcterms:created>
  <dcterms:modified xsi:type="dcterms:W3CDTF">2019-10-20T12:23:26Z</dcterms:modified>
</cp:coreProperties>
</file>