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65" r:id="rId20"/>
    <p:sldId id="289" r:id="rId21"/>
    <p:sldId id="276" r:id="rId22"/>
    <p:sldId id="28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4138862" y="3945374"/>
            <a:ext cx="36175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Xiang Wu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）：控制变量应当影响自变量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565140" y="4654440"/>
            <a:ext cx="5771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暗含影响关系而非预测关系，自变量与因变量不可颠倒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444</Words>
  <Application>Microsoft Office PowerPoint</Application>
  <PresentationFormat>宽屏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PowerPoint 演示文稿</vt:lpstr>
      <vt:lpstr>交互项实践指南</vt:lpstr>
      <vt:lpstr>最终模型</vt:lpstr>
      <vt:lpstr>线性建模过程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Xiang Wu</cp:lastModifiedBy>
  <cp:revision>10</cp:revision>
  <dcterms:created xsi:type="dcterms:W3CDTF">2020-05-09T23:26:44Z</dcterms:created>
  <dcterms:modified xsi:type="dcterms:W3CDTF">2022-10-27T09:02:42Z</dcterms:modified>
</cp:coreProperties>
</file>