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6436-77DC-4CC2-B32D-0E626F0F305A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43711" y="1353130"/>
            <a:ext cx="9911983" cy="3575371"/>
            <a:chOff x="1043711" y="1353130"/>
            <a:chExt cx="9911983" cy="3575371"/>
          </a:xfrm>
        </p:grpSpPr>
        <p:sp>
          <p:nvSpPr>
            <p:cNvPr id="4" name="文本框 3"/>
            <p:cNvSpPr txBox="1"/>
            <p:nvPr/>
          </p:nvSpPr>
          <p:spPr>
            <a:xfrm>
              <a:off x="1043711" y="1976582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定量（</a:t>
              </a:r>
              <a:r>
                <a:rPr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q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uantitative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）测量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3711" y="3991261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定性（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qualitative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）测量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56546" y="135313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连续（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continuous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56545" y="255517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离散（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discrete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cxnSp>
          <p:nvCxnSpPr>
            <p:cNvPr id="9" name="肘形连接符 8"/>
            <p:cNvCxnSpPr>
              <a:stCxn id="4" idx="3"/>
              <a:endCxn id="6" idx="1"/>
            </p:cNvCxnSpPr>
            <p:nvPr/>
          </p:nvCxnSpPr>
          <p:spPr>
            <a:xfrm flipV="1">
              <a:off x="3998366" y="1537796"/>
              <a:ext cx="458180" cy="6234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4" idx="3"/>
              <a:endCxn id="7" idx="1"/>
            </p:cNvCxnSpPr>
            <p:nvPr/>
          </p:nvCxnSpPr>
          <p:spPr>
            <a:xfrm>
              <a:off x="3998366" y="2161248"/>
              <a:ext cx="458179" cy="5785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456545" y="3456873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ordinal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56544" y="455916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名义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nominal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cxnSp>
          <p:nvCxnSpPr>
            <p:cNvPr id="16" name="肘形连接符 15"/>
            <p:cNvCxnSpPr>
              <a:stCxn id="5" idx="3"/>
              <a:endCxn id="14" idx="1"/>
            </p:cNvCxnSpPr>
            <p:nvPr/>
          </p:nvCxnSpPr>
          <p:spPr>
            <a:xfrm flipV="1">
              <a:off x="3882950" y="3641539"/>
              <a:ext cx="573595" cy="5343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5" idx="3"/>
              <a:endCxn id="15" idx="1"/>
            </p:cNvCxnSpPr>
            <p:nvPr/>
          </p:nvCxnSpPr>
          <p:spPr>
            <a:xfrm>
              <a:off x="3882950" y="4175927"/>
              <a:ext cx="573594" cy="56790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右大括号 19"/>
            <p:cNvSpPr/>
            <p:nvPr/>
          </p:nvSpPr>
          <p:spPr>
            <a:xfrm>
              <a:off x="6834119" y="2678420"/>
              <a:ext cx="998466" cy="206541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16455" y="3526461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分类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categorical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99240" y="1659922"/>
            <a:ext cx="9108445" cy="2624744"/>
            <a:chOff x="1499240" y="1659922"/>
            <a:chExt cx="9108445" cy="2624744"/>
          </a:xfrm>
        </p:grpSpPr>
        <p:sp>
          <p:nvSpPr>
            <p:cNvPr id="14" name="文本框 13"/>
            <p:cNvSpPr txBox="1"/>
            <p:nvPr/>
          </p:nvSpPr>
          <p:spPr>
            <a:xfrm>
              <a:off x="3221653" y="391115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序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变量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21653" y="2813253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多分类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名义变量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99240" y="2794749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分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类变量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21653" y="1659922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二分类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名义变量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21995" y="28686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logistic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回归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97403" y="1659922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二项</a:t>
              </a:r>
              <a:r>
                <a:rPr lang="en-US" altLang="zh-CN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logistic</a:t>
              </a:r>
              <a:r>
                <a:rPr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回归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97403" y="2813253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多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项</a:t>
              </a:r>
              <a:r>
                <a:rPr lang="en-US" altLang="zh-CN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logistic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回归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97403" y="3915334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序</a:t>
              </a:r>
              <a:r>
                <a:rPr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logistic</a:t>
              </a:r>
              <a:r>
                <a:rPr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回归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2807854" y="1902693"/>
              <a:ext cx="323272" cy="2193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8557124" y="1902693"/>
              <a:ext cx="337495" cy="22629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18" idx="3"/>
              <a:endCxn id="23" idx="1"/>
            </p:cNvCxnSpPr>
            <p:nvPr/>
          </p:nvCxnSpPr>
          <p:spPr>
            <a:xfrm>
              <a:off x="5033367" y="1844588"/>
              <a:ext cx="1464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3"/>
              <a:endCxn id="24" idx="1"/>
            </p:cNvCxnSpPr>
            <p:nvPr/>
          </p:nvCxnSpPr>
          <p:spPr>
            <a:xfrm>
              <a:off x="5033367" y="2997919"/>
              <a:ext cx="1464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3"/>
              <a:endCxn id="25" idx="1"/>
            </p:cNvCxnSpPr>
            <p:nvPr/>
          </p:nvCxnSpPr>
          <p:spPr>
            <a:xfrm>
              <a:off x="4336061" y="4095824"/>
              <a:ext cx="2161342" cy="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6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SimSun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Wu</dc:creator>
  <cp:lastModifiedBy>Xiang Wu</cp:lastModifiedBy>
  <cp:revision>11</cp:revision>
  <dcterms:created xsi:type="dcterms:W3CDTF">2019-03-21T12:20:36Z</dcterms:created>
  <dcterms:modified xsi:type="dcterms:W3CDTF">2019-03-22T09:53:00Z</dcterms:modified>
</cp:coreProperties>
</file>