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89" r:id="rId20"/>
    <p:sldId id="276" r:id="rId21"/>
    <p:sldId id="285" r:id="rId22"/>
    <p:sldId id="283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4136809" y="3945374"/>
            <a:ext cx="3621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）：控制变量应当影响因变量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565140" y="4654440"/>
            <a:ext cx="5771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暗含影响关系而非预测关系，自变量与因变量不可颠倒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442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交互项实践指南</vt:lpstr>
      <vt:lpstr>最终模型</vt:lpstr>
      <vt:lpstr>线性建模过程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3</cp:revision>
  <dcterms:created xsi:type="dcterms:W3CDTF">2020-05-09T23:26:44Z</dcterms:created>
  <dcterms:modified xsi:type="dcterms:W3CDTF">2020-05-09T23:40:17Z</dcterms:modified>
</cp:coreProperties>
</file>