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76" r:id="rId20"/>
    <p:sldId id="285" r:id="rId21"/>
    <p:sldId id="28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4136809" y="3945374"/>
            <a:ext cx="3621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）：控制变量应当影响因变量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760720" y="4815840"/>
            <a:ext cx="5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50" y="583788"/>
            <a:ext cx="8846136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381</Words>
  <Application>Microsoft Office PowerPoint</Application>
  <PresentationFormat>宽屏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华文楷体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最终模型</vt:lpstr>
      <vt:lpstr>线性建模过程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3</cp:revision>
  <dcterms:created xsi:type="dcterms:W3CDTF">2020-05-09T14:57:24Z</dcterms:created>
  <dcterms:modified xsi:type="dcterms:W3CDTF">2020-05-09T15:01:40Z</dcterms:modified>
</cp:coreProperties>
</file>