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80" r:id="rId4"/>
    <p:sldId id="258" r:id="rId5"/>
    <p:sldId id="259" r:id="rId6"/>
    <p:sldId id="267" r:id="rId7"/>
    <p:sldId id="260" r:id="rId8"/>
    <p:sldId id="270" r:id="rId9"/>
    <p:sldId id="261" r:id="rId10"/>
    <p:sldId id="286" r:id="rId11"/>
    <p:sldId id="263" r:id="rId12"/>
    <p:sldId id="274" r:id="rId13"/>
    <p:sldId id="271" r:id="rId14"/>
    <p:sldId id="287" r:id="rId15"/>
    <p:sldId id="288" r:id="rId16"/>
    <p:sldId id="275" r:id="rId17"/>
    <p:sldId id="264" r:id="rId18"/>
    <p:sldId id="284" r:id="rId19"/>
    <p:sldId id="289" r:id="rId20"/>
    <p:sldId id="276" r:id="rId21"/>
    <p:sldId id="285" r:id="rId22"/>
    <p:sldId id="283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EBB95-20E4-4FC7-A702-2AA2D92E9D1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CFAC2F-DD40-4738-AAF9-77D5BACDC306}">
      <dgm:prSet/>
      <dgm:spPr/>
      <dgm:t>
        <a:bodyPr/>
        <a:lstStyle/>
        <a:p>
          <a:r>
            <a:rPr lang="zh-CN" dirty="0"/>
            <a:t>目前有</a:t>
          </a:r>
          <a:r>
            <a:rPr lang="en-US" dirty="0"/>
            <a:t>5680</a:t>
          </a:r>
          <a:r>
            <a:rPr lang="zh-CN" dirty="0"/>
            <a:t>个个体样本数据，我们希望考虑吸烟量对心脏收缩时血压（收缩压）的影响</a:t>
          </a:r>
          <a:endParaRPr lang="en-US" dirty="0"/>
        </a:p>
      </dgm:t>
    </dgm:pt>
    <dgm:pt modelId="{31446CB6-7138-4ED6-B637-0DF44937DB9B}" type="parTrans" cxnId="{2AF8F4B8-FFB2-424F-B65B-F5C687DDDBA5}">
      <dgm:prSet/>
      <dgm:spPr/>
      <dgm:t>
        <a:bodyPr/>
        <a:lstStyle/>
        <a:p>
          <a:endParaRPr lang="en-US"/>
        </a:p>
      </dgm:t>
    </dgm:pt>
    <dgm:pt modelId="{8B7B8EE4-1FE4-48E6-BA81-A2000DA41D17}" type="sibTrans" cxnId="{2AF8F4B8-FFB2-424F-B65B-F5C687DDDBA5}">
      <dgm:prSet/>
      <dgm:spPr/>
      <dgm:t>
        <a:bodyPr/>
        <a:lstStyle/>
        <a:p>
          <a:endParaRPr lang="en-US"/>
        </a:p>
      </dgm:t>
    </dgm:pt>
    <dgm:pt modelId="{26EB18BA-5CCF-41D0-94AC-F8071B823F31}">
      <dgm:prSet/>
      <dgm:spPr/>
      <dgm:t>
        <a:bodyPr/>
        <a:lstStyle/>
        <a:p>
          <a:r>
            <a:rPr lang="zh-CN"/>
            <a:t>如何进行线性回归建模？</a:t>
          </a:r>
          <a:endParaRPr lang="en-US"/>
        </a:p>
      </dgm:t>
    </dgm:pt>
    <dgm:pt modelId="{048CC42A-B77F-440B-B5AD-D4B7E4331BD9}" type="parTrans" cxnId="{0EE75210-ACE9-4E6C-9C01-0A0073469454}">
      <dgm:prSet/>
      <dgm:spPr/>
      <dgm:t>
        <a:bodyPr/>
        <a:lstStyle/>
        <a:p>
          <a:endParaRPr lang="en-US"/>
        </a:p>
      </dgm:t>
    </dgm:pt>
    <dgm:pt modelId="{5CC7FDD6-2EC4-405A-B21E-A21943DB3872}" type="sibTrans" cxnId="{0EE75210-ACE9-4E6C-9C01-0A0073469454}">
      <dgm:prSet/>
      <dgm:spPr/>
      <dgm:t>
        <a:bodyPr/>
        <a:lstStyle/>
        <a:p>
          <a:endParaRPr lang="en-US"/>
        </a:p>
      </dgm:t>
    </dgm:pt>
    <dgm:pt modelId="{972CCF25-F886-42AF-AC14-548673339678}" type="pres">
      <dgm:prSet presAssocID="{437EBB95-20E4-4FC7-A702-2AA2D92E9D17}" presName="vert0" presStyleCnt="0">
        <dgm:presLayoutVars>
          <dgm:dir/>
          <dgm:animOne val="branch"/>
          <dgm:animLvl val="lvl"/>
        </dgm:presLayoutVars>
      </dgm:prSet>
      <dgm:spPr/>
    </dgm:pt>
    <dgm:pt modelId="{E699446F-D94B-43C6-B913-CBAC9E5B5C66}" type="pres">
      <dgm:prSet presAssocID="{4CCFAC2F-DD40-4738-AAF9-77D5BACDC306}" presName="thickLine" presStyleLbl="alignNode1" presStyleIdx="0" presStyleCnt="2"/>
      <dgm:spPr/>
    </dgm:pt>
    <dgm:pt modelId="{4F3370F9-6ADB-4751-96D3-B0E1EFCDF6ED}" type="pres">
      <dgm:prSet presAssocID="{4CCFAC2F-DD40-4738-AAF9-77D5BACDC306}" presName="horz1" presStyleCnt="0"/>
      <dgm:spPr/>
    </dgm:pt>
    <dgm:pt modelId="{3B9C1ABC-7D4B-4D86-AF30-2BE774D3E8AB}" type="pres">
      <dgm:prSet presAssocID="{4CCFAC2F-DD40-4738-AAF9-77D5BACDC306}" presName="tx1" presStyleLbl="revTx" presStyleIdx="0" presStyleCnt="2"/>
      <dgm:spPr/>
    </dgm:pt>
    <dgm:pt modelId="{C5FABA03-BC8D-46B4-B934-1153AD95FF90}" type="pres">
      <dgm:prSet presAssocID="{4CCFAC2F-DD40-4738-AAF9-77D5BACDC306}" presName="vert1" presStyleCnt="0"/>
      <dgm:spPr/>
    </dgm:pt>
    <dgm:pt modelId="{1C23449F-7F27-42D2-9B91-507EBA890C7E}" type="pres">
      <dgm:prSet presAssocID="{26EB18BA-5CCF-41D0-94AC-F8071B823F31}" presName="thickLine" presStyleLbl="alignNode1" presStyleIdx="1" presStyleCnt="2"/>
      <dgm:spPr/>
    </dgm:pt>
    <dgm:pt modelId="{FDDB556A-F23B-4F4D-BFE4-AD5E200F10E1}" type="pres">
      <dgm:prSet presAssocID="{26EB18BA-5CCF-41D0-94AC-F8071B823F31}" presName="horz1" presStyleCnt="0"/>
      <dgm:spPr/>
    </dgm:pt>
    <dgm:pt modelId="{D6DF2559-2B74-4834-82EA-CC510802CE59}" type="pres">
      <dgm:prSet presAssocID="{26EB18BA-5CCF-41D0-94AC-F8071B823F31}" presName="tx1" presStyleLbl="revTx" presStyleIdx="1" presStyleCnt="2"/>
      <dgm:spPr/>
    </dgm:pt>
    <dgm:pt modelId="{A1B11B59-B3DC-4A37-B023-9043E4B2D8B1}" type="pres">
      <dgm:prSet presAssocID="{26EB18BA-5CCF-41D0-94AC-F8071B823F31}" presName="vert1" presStyleCnt="0"/>
      <dgm:spPr/>
    </dgm:pt>
  </dgm:ptLst>
  <dgm:cxnLst>
    <dgm:cxn modelId="{F2E8B20D-8668-4484-AD79-495832FD4513}" type="presOf" srcId="{4CCFAC2F-DD40-4738-AAF9-77D5BACDC306}" destId="{3B9C1ABC-7D4B-4D86-AF30-2BE774D3E8AB}" srcOrd="0" destOrd="0" presId="urn:microsoft.com/office/officeart/2008/layout/LinedList"/>
    <dgm:cxn modelId="{0EE75210-ACE9-4E6C-9C01-0A0073469454}" srcId="{437EBB95-20E4-4FC7-A702-2AA2D92E9D17}" destId="{26EB18BA-5CCF-41D0-94AC-F8071B823F31}" srcOrd="1" destOrd="0" parTransId="{048CC42A-B77F-440B-B5AD-D4B7E4331BD9}" sibTransId="{5CC7FDD6-2EC4-405A-B21E-A21943DB3872}"/>
    <dgm:cxn modelId="{CAC8ED4C-DC9A-432E-AA7C-A402A61A33F4}" type="presOf" srcId="{26EB18BA-5CCF-41D0-94AC-F8071B823F31}" destId="{D6DF2559-2B74-4834-82EA-CC510802CE59}" srcOrd="0" destOrd="0" presId="urn:microsoft.com/office/officeart/2008/layout/LinedList"/>
    <dgm:cxn modelId="{DAE19E53-669A-4A02-A763-B6B5F5D4E26D}" type="presOf" srcId="{437EBB95-20E4-4FC7-A702-2AA2D92E9D17}" destId="{972CCF25-F886-42AF-AC14-548673339678}" srcOrd="0" destOrd="0" presId="urn:microsoft.com/office/officeart/2008/layout/LinedList"/>
    <dgm:cxn modelId="{2AF8F4B8-FFB2-424F-B65B-F5C687DDDBA5}" srcId="{437EBB95-20E4-4FC7-A702-2AA2D92E9D17}" destId="{4CCFAC2F-DD40-4738-AAF9-77D5BACDC306}" srcOrd="0" destOrd="0" parTransId="{31446CB6-7138-4ED6-B637-0DF44937DB9B}" sibTransId="{8B7B8EE4-1FE4-48E6-BA81-A2000DA41D17}"/>
    <dgm:cxn modelId="{6E2B1C08-B47E-4060-AFF0-5B4003A8FE15}" type="presParOf" srcId="{972CCF25-F886-42AF-AC14-548673339678}" destId="{E699446F-D94B-43C6-B913-CBAC9E5B5C66}" srcOrd="0" destOrd="0" presId="urn:microsoft.com/office/officeart/2008/layout/LinedList"/>
    <dgm:cxn modelId="{98E013C4-AC05-4B97-BA32-90C29121011C}" type="presParOf" srcId="{972CCF25-F886-42AF-AC14-548673339678}" destId="{4F3370F9-6ADB-4751-96D3-B0E1EFCDF6ED}" srcOrd="1" destOrd="0" presId="urn:microsoft.com/office/officeart/2008/layout/LinedList"/>
    <dgm:cxn modelId="{068F54FE-A010-469E-8C75-6FEFBF3BD410}" type="presParOf" srcId="{4F3370F9-6ADB-4751-96D3-B0E1EFCDF6ED}" destId="{3B9C1ABC-7D4B-4D86-AF30-2BE774D3E8AB}" srcOrd="0" destOrd="0" presId="urn:microsoft.com/office/officeart/2008/layout/LinedList"/>
    <dgm:cxn modelId="{BF69C82D-0252-40D6-9368-DD4FE0567F98}" type="presParOf" srcId="{4F3370F9-6ADB-4751-96D3-B0E1EFCDF6ED}" destId="{C5FABA03-BC8D-46B4-B934-1153AD95FF90}" srcOrd="1" destOrd="0" presId="urn:microsoft.com/office/officeart/2008/layout/LinedList"/>
    <dgm:cxn modelId="{AEDA3C8A-58E3-4DE1-AECE-BEE03D401880}" type="presParOf" srcId="{972CCF25-F886-42AF-AC14-548673339678}" destId="{1C23449F-7F27-42D2-9B91-507EBA890C7E}" srcOrd="2" destOrd="0" presId="urn:microsoft.com/office/officeart/2008/layout/LinedList"/>
    <dgm:cxn modelId="{49492870-53F1-4826-AC7E-C8FAA1EE8FDE}" type="presParOf" srcId="{972CCF25-F886-42AF-AC14-548673339678}" destId="{FDDB556A-F23B-4F4D-BFE4-AD5E200F10E1}" srcOrd="3" destOrd="0" presId="urn:microsoft.com/office/officeart/2008/layout/LinedList"/>
    <dgm:cxn modelId="{B5BD3FF9-9868-4CA3-9DC0-6C04CCF39DF7}" type="presParOf" srcId="{FDDB556A-F23B-4F4D-BFE4-AD5E200F10E1}" destId="{D6DF2559-2B74-4834-82EA-CC510802CE59}" srcOrd="0" destOrd="0" presId="urn:microsoft.com/office/officeart/2008/layout/LinedList"/>
    <dgm:cxn modelId="{320908E3-BA04-4EFD-9976-1259A421A299}" type="presParOf" srcId="{FDDB556A-F23B-4F4D-BFE4-AD5E200F10E1}" destId="{A1B11B59-B3DC-4A37-B023-9043E4B2D8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50290-E7A1-4983-9F6D-AEB20AC52AA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4818E5-49D2-47EC-ABE5-3BC8894C62CD}">
      <dgm:prSet custT="1"/>
      <dgm:spPr/>
      <dgm:t>
        <a:bodyPr/>
        <a:lstStyle/>
        <a:p>
          <a:r>
            <a:rPr lang="zh-CN" sz="3200" dirty="0"/>
            <a:t>因变量：研究者关注的结果变量</a:t>
          </a:r>
          <a:endParaRPr lang="en-US" sz="3200" dirty="0"/>
        </a:p>
      </dgm:t>
    </dgm:pt>
    <dgm:pt modelId="{5C041F75-90A6-4C20-9008-14E05EBBE88E}" type="parTrans" cxnId="{A31B40F1-48E3-4BEE-87D4-A5B2A8B95ABB}">
      <dgm:prSet/>
      <dgm:spPr/>
      <dgm:t>
        <a:bodyPr/>
        <a:lstStyle/>
        <a:p>
          <a:endParaRPr lang="en-US" sz="3200"/>
        </a:p>
      </dgm:t>
    </dgm:pt>
    <dgm:pt modelId="{73284E1D-CE0B-43FB-BEC7-E3BADC94CE45}" type="sibTrans" cxnId="{A31B40F1-48E3-4BEE-87D4-A5B2A8B95ABB}">
      <dgm:prSet/>
      <dgm:spPr/>
      <dgm:t>
        <a:bodyPr/>
        <a:lstStyle/>
        <a:p>
          <a:endParaRPr lang="en-US" sz="3200"/>
        </a:p>
      </dgm:t>
    </dgm:pt>
    <dgm:pt modelId="{C7D693B8-8D17-46B9-88A6-E361B882F955}">
      <dgm:prSet custT="1"/>
      <dgm:spPr/>
      <dgm:t>
        <a:bodyPr/>
        <a:lstStyle/>
        <a:p>
          <a:r>
            <a:rPr lang="zh-CN" sz="3200" dirty="0"/>
            <a:t>自变量</a:t>
          </a:r>
          <a:endParaRPr lang="en-US" sz="3200" dirty="0"/>
        </a:p>
      </dgm:t>
    </dgm:pt>
    <dgm:pt modelId="{867A344A-A25E-4580-A01B-7FAC2C03E893}" type="parTrans" cxnId="{9C06243D-90FB-4023-8679-4A5FA9A9E91C}">
      <dgm:prSet/>
      <dgm:spPr/>
      <dgm:t>
        <a:bodyPr/>
        <a:lstStyle/>
        <a:p>
          <a:endParaRPr lang="en-US" sz="3200"/>
        </a:p>
      </dgm:t>
    </dgm:pt>
    <dgm:pt modelId="{5097680C-7910-49D6-9F82-2FFC5BB3EDD8}" type="sibTrans" cxnId="{9C06243D-90FB-4023-8679-4A5FA9A9E91C}">
      <dgm:prSet/>
      <dgm:spPr/>
      <dgm:t>
        <a:bodyPr/>
        <a:lstStyle/>
        <a:p>
          <a:endParaRPr lang="en-US" sz="3200"/>
        </a:p>
      </dgm:t>
    </dgm:pt>
    <dgm:pt modelId="{949040E6-47FA-45F1-B4F7-DCFE8C13A9E4}">
      <dgm:prSet custT="1"/>
      <dgm:spPr/>
      <dgm:t>
        <a:bodyPr/>
        <a:lstStyle/>
        <a:p>
          <a:r>
            <a:rPr lang="zh-CN" sz="3200"/>
            <a:t>影响因变量</a:t>
          </a:r>
          <a:endParaRPr lang="en-US" sz="3200"/>
        </a:p>
      </dgm:t>
    </dgm:pt>
    <dgm:pt modelId="{87E3B49E-796D-4C74-B053-E3DDD9916C70}" type="parTrans" cxnId="{A5A7DF2B-9A4E-4556-81FE-6270A44E5D9B}">
      <dgm:prSet/>
      <dgm:spPr/>
      <dgm:t>
        <a:bodyPr/>
        <a:lstStyle/>
        <a:p>
          <a:endParaRPr lang="en-US" sz="3200"/>
        </a:p>
      </dgm:t>
    </dgm:pt>
    <dgm:pt modelId="{DBDCD0C3-C00A-4B2D-9E88-C9FD02B87D01}" type="sibTrans" cxnId="{A5A7DF2B-9A4E-4556-81FE-6270A44E5D9B}">
      <dgm:prSet/>
      <dgm:spPr/>
      <dgm:t>
        <a:bodyPr/>
        <a:lstStyle/>
        <a:p>
          <a:endParaRPr lang="en-US" sz="3200"/>
        </a:p>
      </dgm:t>
    </dgm:pt>
    <dgm:pt modelId="{0FD5F827-719C-40A9-8E1B-9A46215FBE4A}">
      <dgm:prSet custT="1"/>
      <dgm:spPr/>
      <dgm:t>
        <a:bodyPr/>
        <a:lstStyle/>
        <a:p>
          <a:r>
            <a:rPr lang="zh-CN" sz="3200" dirty="0"/>
            <a:t>变量本身能够被影响或改变</a:t>
          </a:r>
          <a:endParaRPr lang="en-US" sz="3200" dirty="0"/>
        </a:p>
      </dgm:t>
    </dgm:pt>
    <dgm:pt modelId="{6BC5272C-5E45-4C80-A413-9B13BE5A4B41}" type="parTrans" cxnId="{7A54050E-8D14-413C-92AF-D7A1D73D69F2}">
      <dgm:prSet/>
      <dgm:spPr/>
      <dgm:t>
        <a:bodyPr/>
        <a:lstStyle/>
        <a:p>
          <a:endParaRPr lang="en-US" sz="3200"/>
        </a:p>
      </dgm:t>
    </dgm:pt>
    <dgm:pt modelId="{BECE489B-F505-4F13-92DA-CB608B8019F9}" type="sibTrans" cxnId="{7A54050E-8D14-413C-92AF-D7A1D73D69F2}">
      <dgm:prSet/>
      <dgm:spPr/>
      <dgm:t>
        <a:bodyPr/>
        <a:lstStyle/>
        <a:p>
          <a:endParaRPr lang="en-US" sz="3200"/>
        </a:p>
      </dgm:t>
    </dgm:pt>
    <dgm:pt modelId="{EB3434A0-9B10-4AE3-8F5D-82764AC5A306}" type="pres">
      <dgm:prSet presAssocID="{C3650290-E7A1-4983-9F6D-AEB20AC52A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77E766-A28A-4E69-83C8-AE957A800CFC}" type="pres">
      <dgm:prSet presAssocID="{0C4818E5-49D2-47EC-ABE5-3BC8894C62CD}" presName="hierRoot1" presStyleCnt="0">
        <dgm:presLayoutVars>
          <dgm:hierBranch val="init"/>
        </dgm:presLayoutVars>
      </dgm:prSet>
      <dgm:spPr/>
    </dgm:pt>
    <dgm:pt modelId="{4F72C8B1-E07C-4B2B-8FFA-305A7B72C089}" type="pres">
      <dgm:prSet presAssocID="{0C4818E5-49D2-47EC-ABE5-3BC8894C62CD}" presName="rootComposite1" presStyleCnt="0"/>
      <dgm:spPr/>
    </dgm:pt>
    <dgm:pt modelId="{15B8F517-71CB-4CF7-9FFB-9EE33CC69E78}" type="pres">
      <dgm:prSet presAssocID="{0C4818E5-49D2-47EC-ABE5-3BC8894C62CD}" presName="rootText1" presStyleLbl="node0" presStyleIdx="0" presStyleCnt="2" custScaleY="132989">
        <dgm:presLayoutVars>
          <dgm:chPref val="3"/>
        </dgm:presLayoutVars>
      </dgm:prSet>
      <dgm:spPr/>
    </dgm:pt>
    <dgm:pt modelId="{D679A141-BF88-4AE5-A099-90FF449E66B2}" type="pres">
      <dgm:prSet presAssocID="{0C4818E5-49D2-47EC-ABE5-3BC8894C62CD}" presName="rootConnector1" presStyleLbl="node1" presStyleIdx="0" presStyleCnt="0"/>
      <dgm:spPr/>
    </dgm:pt>
    <dgm:pt modelId="{9A2FA24F-491C-47BA-B09F-34F5CC7925F2}" type="pres">
      <dgm:prSet presAssocID="{0C4818E5-49D2-47EC-ABE5-3BC8894C62CD}" presName="hierChild2" presStyleCnt="0"/>
      <dgm:spPr/>
    </dgm:pt>
    <dgm:pt modelId="{396A7E15-E515-47FA-B924-B1D23AD3A8EE}" type="pres">
      <dgm:prSet presAssocID="{0C4818E5-49D2-47EC-ABE5-3BC8894C62CD}" presName="hierChild3" presStyleCnt="0"/>
      <dgm:spPr/>
    </dgm:pt>
    <dgm:pt modelId="{D12E1D1F-1AC7-4FC7-919A-B61B03559705}" type="pres">
      <dgm:prSet presAssocID="{C7D693B8-8D17-46B9-88A6-E361B882F955}" presName="hierRoot1" presStyleCnt="0">
        <dgm:presLayoutVars>
          <dgm:hierBranch val="init"/>
        </dgm:presLayoutVars>
      </dgm:prSet>
      <dgm:spPr/>
    </dgm:pt>
    <dgm:pt modelId="{0E9BE07F-6300-4B44-8406-E7C60762146E}" type="pres">
      <dgm:prSet presAssocID="{C7D693B8-8D17-46B9-88A6-E361B882F955}" presName="rootComposite1" presStyleCnt="0"/>
      <dgm:spPr/>
    </dgm:pt>
    <dgm:pt modelId="{34B500FB-07E1-4C64-88A9-3A5D76DC67D0}" type="pres">
      <dgm:prSet presAssocID="{C7D693B8-8D17-46B9-88A6-E361B882F955}" presName="rootText1" presStyleLbl="node0" presStyleIdx="1" presStyleCnt="2">
        <dgm:presLayoutVars>
          <dgm:chPref val="3"/>
        </dgm:presLayoutVars>
      </dgm:prSet>
      <dgm:spPr/>
    </dgm:pt>
    <dgm:pt modelId="{15F6EFE7-2E28-463E-A420-66EADA6B814C}" type="pres">
      <dgm:prSet presAssocID="{C7D693B8-8D17-46B9-88A6-E361B882F955}" presName="rootConnector1" presStyleLbl="node1" presStyleIdx="0" presStyleCnt="0"/>
      <dgm:spPr/>
    </dgm:pt>
    <dgm:pt modelId="{5104EBA7-CA7A-46AC-8865-16703F8E5A4B}" type="pres">
      <dgm:prSet presAssocID="{C7D693B8-8D17-46B9-88A6-E361B882F955}" presName="hierChild2" presStyleCnt="0"/>
      <dgm:spPr/>
    </dgm:pt>
    <dgm:pt modelId="{DC940141-9842-450E-898E-2C69BC91D56B}" type="pres">
      <dgm:prSet presAssocID="{87E3B49E-796D-4C74-B053-E3DDD9916C70}" presName="Name64" presStyleLbl="parChTrans1D2" presStyleIdx="0" presStyleCnt="2"/>
      <dgm:spPr/>
    </dgm:pt>
    <dgm:pt modelId="{7C11AE79-8FDA-4D9A-AD4E-23AD930338D5}" type="pres">
      <dgm:prSet presAssocID="{949040E6-47FA-45F1-B4F7-DCFE8C13A9E4}" presName="hierRoot2" presStyleCnt="0">
        <dgm:presLayoutVars>
          <dgm:hierBranch val="init"/>
        </dgm:presLayoutVars>
      </dgm:prSet>
      <dgm:spPr/>
    </dgm:pt>
    <dgm:pt modelId="{C49D0EDA-00BE-4F8C-B737-832136B2B4D3}" type="pres">
      <dgm:prSet presAssocID="{949040E6-47FA-45F1-B4F7-DCFE8C13A9E4}" presName="rootComposite" presStyleCnt="0"/>
      <dgm:spPr/>
    </dgm:pt>
    <dgm:pt modelId="{CA65ECCF-E4C2-43BA-BD36-0922DEB515E2}" type="pres">
      <dgm:prSet presAssocID="{949040E6-47FA-45F1-B4F7-DCFE8C13A9E4}" presName="rootText" presStyleLbl="node2" presStyleIdx="0" presStyleCnt="2">
        <dgm:presLayoutVars>
          <dgm:chPref val="3"/>
        </dgm:presLayoutVars>
      </dgm:prSet>
      <dgm:spPr/>
    </dgm:pt>
    <dgm:pt modelId="{F2E764ED-5D27-489E-A63D-5A4288A08FE9}" type="pres">
      <dgm:prSet presAssocID="{949040E6-47FA-45F1-B4F7-DCFE8C13A9E4}" presName="rootConnector" presStyleLbl="node2" presStyleIdx="0" presStyleCnt="2"/>
      <dgm:spPr/>
    </dgm:pt>
    <dgm:pt modelId="{9BA9962A-7788-49C6-9055-82D3519040BC}" type="pres">
      <dgm:prSet presAssocID="{949040E6-47FA-45F1-B4F7-DCFE8C13A9E4}" presName="hierChild4" presStyleCnt="0"/>
      <dgm:spPr/>
    </dgm:pt>
    <dgm:pt modelId="{AE6DF471-147B-4CF0-9560-461FC7575067}" type="pres">
      <dgm:prSet presAssocID="{949040E6-47FA-45F1-B4F7-DCFE8C13A9E4}" presName="hierChild5" presStyleCnt="0"/>
      <dgm:spPr/>
    </dgm:pt>
    <dgm:pt modelId="{8E5383E9-D1C2-492B-B9C4-76D855335860}" type="pres">
      <dgm:prSet presAssocID="{6BC5272C-5E45-4C80-A413-9B13BE5A4B41}" presName="Name64" presStyleLbl="parChTrans1D2" presStyleIdx="1" presStyleCnt="2"/>
      <dgm:spPr/>
    </dgm:pt>
    <dgm:pt modelId="{C20537A3-6206-431C-ACD7-3B7B59F19823}" type="pres">
      <dgm:prSet presAssocID="{0FD5F827-719C-40A9-8E1B-9A46215FBE4A}" presName="hierRoot2" presStyleCnt="0">
        <dgm:presLayoutVars>
          <dgm:hierBranch val="init"/>
        </dgm:presLayoutVars>
      </dgm:prSet>
      <dgm:spPr/>
    </dgm:pt>
    <dgm:pt modelId="{AA95BCEE-AF84-41F4-900A-1F759749B6DC}" type="pres">
      <dgm:prSet presAssocID="{0FD5F827-719C-40A9-8E1B-9A46215FBE4A}" presName="rootComposite" presStyleCnt="0"/>
      <dgm:spPr/>
    </dgm:pt>
    <dgm:pt modelId="{FC10CCDF-1555-4220-9B76-9E3205FDC0EB}" type="pres">
      <dgm:prSet presAssocID="{0FD5F827-719C-40A9-8E1B-9A46215FBE4A}" presName="rootText" presStyleLbl="node2" presStyleIdx="1" presStyleCnt="2" custScaleY="155274">
        <dgm:presLayoutVars>
          <dgm:chPref val="3"/>
        </dgm:presLayoutVars>
      </dgm:prSet>
      <dgm:spPr/>
    </dgm:pt>
    <dgm:pt modelId="{C01EDDC5-85B1-4A53-845E-C507315E8D74}" type="pres">
      <dgm:prSet presAssocID="{0FD5F827-719C-40A9-8E1B-9A46215FBE4A}" presName="rootConnector" presStyleLbl="node2" presStyleIdx="1" presStyleCnt="2"/>
      <dgm:spPr/>
    </dgm:pt>
    <dgm:pt modelId="{E5F7FF32-0D4B-4457-8F02-28A3834809FD}" type="pres">
      <dgm:prSet presAssocID="{0FD5F827-719C-40A9-8E1B-9A46215FBE4A}" presName="hierChild4" presStyleCnt="0"/>
      <dgm:spPr/>
    </dgm:pt>
    <dgm:pt modelId="{ACC05609-F680-46EB-8B5A-CA0895CC1F1F}" type="pres">
      <dgm:prSet presAssocID="{0FD5F827-719C-40A9-8E1B-9A46215FBE4A}" presName="hierChild5" presStyleCnt="0"/>
      <dgm:spPr/>
    </dgm:pt>
    <dgm:pt modelId="{F48CDF9D-616A-45EF-BC46-90582B0A8413}" type="pres">
      <dgm:prSet presAssocID="{C7D693B8-8D17-46B9-88A6-E361B882F955}" presName="hierChild3" presStyleCnt="0"/>
      <dgm:spPr/>
    </dgm:pt>
  </dgm:ptLst>
  <dgm:cxnLst>
    <dgm:cxn modelId="{D452D503-E79F-41C7-A96D-9DE1A49E3C6D}" type="presOf" srcId="{6BC5272C-5E45-4C80-A413-9B13BE5A4B41}" destId="{8E5383E9-D1C2-492B-B9C4-76D855335860}" srcOrd="0" destOrd="0" presId="urn:microsoft.com/office/officeart/2009/3/layout/HorizontalOrganizationChart"/>
    <dgm:cxn modelId="{7A54050E-8D14-413C-92AF-D7A1D73D69F2}" srcId="{C7D693B8-8D17-46B9-88A6-E361B882F955}" destId="{0FD5F827-719C-40A9-8E1B-9A46215FBE4A}" srcOrd="1" destOrd="0" parTransId="{6BC5272C-5E45-4C80-A413-9B13BE5A4B41}" sibTransId="{BECE489B-F505-4F13-92DA-CB608B8019F9}"/>
    <dgm:cxn modelId="{DA9E7A17-1361-4847-838E-B24C8A983F7A}" type="presOf" srcId="{C3650290-E7A1-4983-9F6D-AEB20AC52AAA}" destId="{EB3434A0-9B10-4AE3-8F5D-82764AC5A306}" srcOrd="0" destOrd="0" presId="urn:microsoft.com/office/officeart/2009/3/layout/HorizontalOrganizationChart"/>
    <dgm:cxn modelId="{A5A7DF2B-9A4E-4556-81FE-6270A44E5D9B}" srcId="{C7D693B8-8D17-46B9-88A6-E361B882F955}" destId="{949040E6-47FA-45F1-B4F7-DCFE8C13A9E4}" srcOrd="0" destOrd="0" parTransId="{87E3B49E-796D-4C74-B053-E3DDD9916C70}" sibTransId="{DBDCD0C3-C00A-4B2D-9E88-C9FD02B87D01}"/>
    <dgm:cxn modelId="{F8915132-4FC4-47FC-AAC8-44823ED1C27E}" type="presOf" srcId="{C7D693B8-8D17-46B9-88A6-E361B882F955}" destId="{15F6EFE7-2E28-463E-A420-66EADA6B814C}" srcOrd="1" destOrd="0" presId="urn:microsoft.com/office/officeart/2009/3/layout/HorizontalOrganizationChart"/>
    <dgm:cxn modelId="{9C06243D-90FB-4023-8679-4A5FA9A9E91C}" srcId="{C3650290-E7A1-4983-9F6D-AEB20AC52AAA}" destId="{C7D693B8-8D17-46B9-88A6-E361B882F955}" srcOrd="1" destOrd="0" parTransId="{867A344A-A25E-4580-A01B-7FAC2C03E893}" sibTransId="{5097680C-7910-49D6-9F82-2FFC5BB3EDD8}"/>
    <dgm:cxn modelId="{C75EE95E-FF25-4AAC-8584-D78EDECAEB7E}" type="presOf" srcId="{0C4818E5-49D2-47EC-ABE5-3BC8894C62CD}" destId="{15B8F517-71CB-4CF7-9FFB-9EE33CC69E78}" srcOrd="0" destOrd="0" presId="urn:microsoft.com/office/officeart/2009/3/layout/HorizontalOrganizationChart"/>
    <dgm:cxn modelId="{9A8D7A72-0A84-48AC-A6FB-B5C3D5B1581A}" type="presOf" srcId="{949040E6-47FA-45F1-B4F7-DCFE8C13A9E4}" destId="{F2E764ED-5D27-489E-A63D-5A4288A08FE9}" srcOrd="1" destOrd="0" presId="urn:microsoft.com/office/officeart/2009/3/layout/HorizontalOrganizationChart"/>
    <dgm:cxn modelId="{92034A7F-C516-4688-9C89-9B1AE45EAC5B}" type="presOf" srcId="{0C4818E5-49D2-47EC-ABE5-3BC8894C62CD}" destId="{D679A141-BF88-4AE5-A099-90FF449E66B2}" srcOrd="1" destOrd="0" presId="urn:microsoft.com/office/officeart/2009/3/layout/HorizontalOrganizationChart"/>
    <dgm:cxn modelId="{715F838A-955D-47E0-96EF-DBBF57448A5F}" type="presOf" srcId="{0FD5F827-719C-40A9-8E1B-9A46215FBE4A}" destId="{FC10CCDF-1555-4220-9B76-9E3205FDC0EB}" srcOrd="0" destOrd="0" presId="urn:microsoft.com/office/officeart/2009/3/layout/HorizontalOrganizationChart"/>
    <dgm:cxn modelId="{4A73549C-9D8A-4F6D-84CF-30283132A8AA}" type="presOf" srcId="{949040E6-47FA-45F1-B4F7-DCFE8C13A9E4}" destId="{CA65ECCF-E4C2-43BA-BD36-0922DEB515E2}" srcOrd="0" destOrd="0" presId="urn:microsoft.com/office/officeart/2009/3/layout/HorizontalOrganizationChart"/>
    <dgm:cxn modelId="{08BA26AC-0C1A-48CF-B3AA-9733C3E7EF3B}" type="presOf" srcId="{0FD5F827-719C-40A9-8E1B-9A46215FBE4A}" destId="{C01EDDC5-85B1-4A53-845E-C507315E8D74}" srcOrd="1" destOrd="0" presId="urn:microsoft.com/office/officeart/2009/3/layout/HorizontalOrganizationChart"/>
    <dgm:cxn modelId="{D8A949B5-983A-4F4B-A44F-F0E98B96EBA1}" type="presOf" srcId="{C7D693B8-8D17-46B9-88A6-E361B882F955}" destId="{34B500FB-07E1-4C64-88A9-3A5D76DC67D0}" srcOrd="0" destOrd="0" presId="urn:microsoft.com/office/officeart/2009/3/layout/HorizontalOrganizationChart"/>
    <dgm:cxn modelId="{A31B40F1-48E3-4BEE-87D4-A5B2A8B95ABB}" srcId="{C3650290-E7A1-4983-9F6D-AEB20AC52AAA}" destId="{0C4818E5-49D2-47EC-ABE5-3BC8894C62CD}" srcOrd="0" destOrd="0" parTransId="{5C041F75-90A6-4C20-9008-14E05EBBE88E}" sibTransId="{73284E1D-CE0B-43FB-BEC7-E3BADC94CE45}"/>
    <dgm:cxn modelId="{1B80FBFF-247C-4648-BD1D-1BA04F66550A}" type="presOf" srcId="{87E3B49E-796D-4C74-B053-E3DDD9916C70}" destId="{DC940141-9842-450E-898E-2C69BC91D56B}" srcOrd="0" destOrd="0" presId="urn:microsoft.com/office/officeart/2009/3/layout/HorizontalOrganizationChart"/>
    <dgm:cxn modelId="{E3245C55-1E0E-49C6-B90A-C7774D498C52}" type="presParOf" srcId="{EB3434A0-9B10-4AE3-8F5D-82764AC5A306}" destId="{DF77E766-A28A-4E69-83C8-AE957A800CFC}" srcOrd="0" destOrd="0" presId="urn:microsoft.com/office/officeart/2009/3/layout/HorizontalOrganizationChart"/>
    <dgm:cxn modelId="{DCA31E44-D2CF-4F95-94B7-6D45A6932C29}" type="presParOf" srcId="{DF77E766-A28A-4E69-83C8-AE957A800CFC}" destId="{4F72C8B1-E07C-4B2B-8FFA-305A7B72C089}" srcOrd="0" destOrd="0" presId="urn:microsoft.com/office/officeart/2009/3/layout/HorizontalOrganizationChart"/>
    <dgm:cxn modelId="{AB42E395-B2D3-4A1C-9164-5E4A3D9ADA8F}" type="presParOf" srcId="{4F72C8B1-E07C-4B2B-8FFA-305A7B72C089}" destId="{15B8F517-71CB-4CF7-9FFB-9EE33CC69E78}" srcOrd="0" destOrd="0" presId="urn:microsoft.com/office/officeart/2009/3/layout/HorizontalOrganizationChart"/>
    <dgm:cxn modelId="{8BCE8360-4C35-4645-A367-87DA8EF74FFE}" type="presParOf" srcId="{4F72C8B1-E07C-4B2B-8FFA-305A7B72C089}" destId="{D679A141-BF88-4AE5-A099-90FF449E66B2}" srcOrd="1" destOrd="0" presId="urn:microsoft.com/office/officeart/2009/3/layout/HorizontalOrganizationChart"/>
    <dgm:cxn modelId="{5862FDBC-E2E0-4B44-A8DB-243EC80C01B3}" type="presParOf" srcId="{DF77E766-A28A-4E69-83C8-AE957A800CFC}" destId="{9A2FA24F-491C-47BA-B09F-34F5CC7925F2}" srcOrd="1" destOrd="0" presId="urn:microsoft.com/office/officeart/2009/3/layout/HorizontalOrganizationChart"/>
    <dgm:cxn modelId="{45724A40-B3F5-431C-84A0-19617CE86561}" type="presParOf" srcId="{DF77E766-A28A-4E69-83C8-AE957A800CFC}" destId="{396A7E15-E515-47FA-B924-B1D23AD3A8EE}" srcOrd="2" destOrd="0" presId="urn:microsoft.com/office/officeart/2009/3/layout/HorizontalOrganizationChart"/>
    <dgm:cxn modelId="{284593D4-6FB3-4545-A931-DBB387EF857D}" type="presParOf" srcId="{EB3434A0-9B10-4AE3-8F5D-82764AC5A306}" destId="{D12E1D1F-1AC7-4FC7-919A-B61B03559705}" srcOrd="1" destOrd="0" presId="urn:microsoft.com/office/officeart/2009/3/layout/HorizontalOrganizationChart"/>
    <dgm:cxn modelId="{B0FB98B8-A3D4-45EC-9721-0F046FC0822A}" type="presParOf" srcId="{D12E1D1F-1AC7-4FC7-919A-B61B03559705}" destId="{0E9BE07F-6300-4B44-8406-E7C60762146E}" srcOrd="0" destOrd="0" presId="urn:microsoft.com/office/officeart/2009/3/layout/HorizontalOrganizationChart"/>
    <dgm:cxn modelId="{3272EB59-9805-43E9-8DDE-9672EB5B9229}" type="presParOf" srcId="{0E9BE07F-6300-4B44-8406-E7C60762146E}" destId="{34B500FB-07E1-4C64-88A9-3A5D76DC67D0}" srcOrd="0" destOrd="0" presId="urn:microsoft.com/office/officeart/2009/3/layout/HorizontalOrganizationChart"/>
    <dgm:cxn modelId="{83DE06D4-6BFE-4959-95D2-BA27023EC451}" type="presParOf" srcId="{0E9BE07F-6300-4B44-8406-E7C60762146E}" destId="{15F6EFE7-2E28-463E-A420-66EADA6B814C}" srcOrd="1" destOrd="0" presId="urn:microsoft.com/office/officeart/2009/3/layout/HorizontalOrganizationChart"/>
    <dgm:cxn modelId="{4BFAD7EF-6AED-4BE0-840D-4A613D6F4B94}" type="presParOf" srcId="{D12E1D1F-1AC7-4FC7-919A-B61B03559705}" destId="{5104EBA7-CA7A-46AC-8865-16703F8E5A4B}" srcOrd="1" destOrd="0" presId="urn:microsoft.com/office/officeart/2009/3/layout/HorizontalOrganizationChart"/>
    <dgm:cxn modelId="{A3311D07-0091-47FA-BB3B-6AE43E3DE61D}" type="presParOf" srcId="{5104EBA7-CA7A-46AC-8865-16703F8E5A4B}" destId="{DC940141-9842-450E-898E-2C69BC91D56B}" srcOrd="0" destOrd="0" presId="urn:microsoft.com/office/officeart/2009/3/layout/HorizontalOrganizationChart"/>
    <dgm:cxn modelId="{4FB5A8E3-5D58-442A-8B68-12E4B8C3BC26}" type="presParOf" srcId="{5104EBA7-CA7A-46AC-8865-16703F8E5A4B}" destId="{7C11AE79-8FDA-4D9A-AD4E-23AD930338D5}" srcOrd="1" destOrd="0" presId="urn:microsoft.com/office/officeart/2009/3/layout/HorizontalOrganizationChart"/>
    <dgm:cxn modelId="{B7C4B452-32ED-4B36-9924-AB417A575303}" type="presParOf" srcId="{7C11AE79-8FDA-4D9A-AD4E-23AD930338D5}" destId="{C49D0EDA-00BE-4F8C-B737-832136B2B4D3}" srcOrd="0" destOrd="0" presId="urn:microsoft.com/office/officeart/2009/3/layout/HorizontalOrganizationChart"/>
    <dgm:cxn modelId="{CD669F17-6091-439F-8B10-FDE10627E55D}" type="presParOf" srcId="{C49D0EDA-00BE-4F8C-B737-832136B2B4D3}" destId="{CA65ECCF-E4C2-43BA-BD36-0922DEB515E2}" srcOrd="0" destOrd="0" presId="urn:microsoft.com/office/officeart/2009/3/layout/HorizontalOrganizationChart"/>
    <dgm:cxn modelId="{D1E07228-1EB6-4931-94E0-D7E391EE4D72}" type="presParOf" srcId="{C49D0EDA-00BE-4F8C-B737-832136B2B4D3}" destId="{F2E764ED-5D27-489E-A63D-5A4288A08FE9}" srcOrd="1" destOrd="0" presId="urn:microsoft.com/office/officeart/2009/3/layout/HorizontalOrganizationChart"/>
    <dgm:cxn modelId="{1814F326-5C83-49EA-93AD-B859E541381C}" type="presParOf" srcId="{7C11AE79-8FDA-4D9A-AD4E-23AD930338D5}" destId="{9BA9962A-7788-49C6-9055-82D3519040BC}" srcOrd="1" destOrd="0" presId="urn:microsoft.com/office/officeart/2009/3/layout/HorizontalOrganizationChart"/>
    <dgm:cxn modelId="{2D10EF49-3806-4557-A246-54536CF5958F}" type="presParOf" srcId="{7C11AE79-8FDA-4D9A-AD4E-23AD930338D5}" destId="{AE6DF471-147B-4CF0-9560-461FC7575067}" srcOrd="2" destOrd="0" presId="urn:microsoft.com/office/officeart/2009/3/layout/HorizontalOrganizationChart"/>
    <dgm:cxn modelId="{DCB35278-6799-4582-A352-CE4B672A00B3}" type="presParOf" srcId="{5104EBA7-CA7A-46AC-8865-16703F8E5A4B}" destId="{8E5383E9-D1C2-492B-B9C4-76D855335860}" srcOrd="2" destOrd="0" presId="urn:microsoft.com/office/officeart/2009/3/layout/HorizontalOrganizationChart"/>
    <dgm:cxn modelId="{43D004FB-8A99-498D-9390-D120C271FB76}" type="presParOf" srcId="{5104EBA7-CA7A-46AC-8865-16703F8E5A4B}" destId="{C20537A3-6206-431C-ACD7-3B7B59F19823}" srcOrd="3" destOrd="0" presId="urn:microsoft.com/office/officeart/2009/3/layout/HorizontalOrganizationChart"/>
    <dgm:cxn modelId="{AA278BAF-93EF-4C36-A2B9-B67061CFBC6C}" type="presParOf" srcId="{C20537A3-6206-431C-ACD7-3B7B59F19823}" destId="{AA95BCEE-AF84-41F4-900A-1F759749B6DC}" srcOrd="0" destOrd="0" presId="urn:microsoft.com/office/officeart/2009/3/layout/HorizontalOrganizationChart"/>
    <dgm:cxn modelId="{C29E4E32-DB76-4BCA-9335-9929E9C84DC1}" type="presParOf" srcId="{AA95BCEE-AF84-41F4-900A-1F759749B6DC}" destId="{FC10CCDF-1555-4220-9B76-9E3205FDC0EB}" srcOrd="0" destOrd="0" presId="urn:microsoft.com/office/officeart/2009/3/layout/HorizontalOrganizationChart"/>
    <dgm:cxn modelId="{2B9FAC23-0BD2-42A9-A081-63DC342D1C88}" type="presParOf" srcId="{AA95BCEE-AF84-41F4-900A-1F759749B6DC}" destId="{C01EDDC5-85B1-4A53-845E-C507315E8D74}" srcOrd="1" destOrd="0" presId="urn:microsoft.com/office/officeart/2009/3/layout/HorizontalOrganizationChart"/>
    <dgm:cxn modelId="{8CAF3254-66D3-49CD-8695-2CDE661DCCEF}" type="presParOf" srcId="{C20537A3-6206-431C-ACD7-3B7B59F19823}" destId="{E5F7FF32-0D4B-4457-8F02-28A3834809FD}" srcOrd="1" destOrd="0" presId="urn:microsoft.com/office/officeart/2009/3/layout/HorizontalOrganizationChart"/>
    <dgm:cxn modelId="{AFFE5FF9-C566-4D2D-B05A-5486A3815553}" type="presParOf" srcId="{C20537A3-6206-431C-ACD7-3B7B59F19823}" destId="{ACC05609-F680-46EB-8B5A-CA0895CC1F1F}" srcOrd="2" destOrd="0" presId="urn:microsoft.com/office/officeart/2009/3/layout/HorizontalOrganizationChart"/>
    <dgm:cxn modelId="{2E64C01E-4BEA-4DDE-9E50-76B6D2F45B15}" type="presParOf" srcId="{D12E1D1F-1AC7-4FC7-919A-B61B03559705}" destId="{F48CDF9D-616A-45EF-BC46-90582B0A841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225508-3917-4A1B-86A7-BC0F02998490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B313478-C101-4143-A181-3B5730F2504D}">
      <dgm:prSet/>
      <dgm:spPr/>
      <dgm:t>
        <a:bodyPr/>
        <a:lstStyle/>
        <a:p>
          <a:r>
            <a:rPr lang="zh-CN"/>
            <a:t>哪个模型是正确的？</a:t>
          </a:r>
          <a:endParaRPr lang="en-US"/>
        </a:p>
      </dgm:t>
    </dgm:pt>
    <dgm:pt modelId="{2FD7B6F3-36C5-4983-A76E-97666BAC6596}" type="parTrans" cxnId="{A4C3B980-D6A9-4125-923D-066B56372E21}">
      <dgm:prSet/>
      <dgm:spPr/>
      <dgm:t>
        <a:bodyPr/>
        <a:lstStyle/>
        <a:p>
          <a:endParaRPr lang="en-US"/>
        </a:p>
      </dgm:t>
    </dgm:pt>
    <dgm:pt modelId="{05A0B330-938E-4A66-8051-90AD25303A8B}" type="sibTrans" cxnId="{A4C3B980-D6A9-4125-923D-066B56372E21}">
      <dgm:prSet/>
      <dgm:spPr/>
      <dgm:t>
        <a:bodyPr/>
        <a:lstStyle/>
        <a:p>
          <a:endParaRPr lang="en-US"/>
        </a:p>
      </dgm:t>
    </dgm:pt>
    <dgm:pt modelId="{33CE3BA8-7F44-406C-9B4E-5B8ABF141E41}">
      <dgm:prSet/>
      <dgm:spPr/>
      <dgm:t>
        <a:bodyPr/>
        <a:lstStyle/>
        <a:p>
          <a:r>
            <a:rPr lang="zh-CN"/>
            <a:t>哪些变量应当纳入，作为控制变量？</a:t>
          </a:r>
          <a:endParaRPr lang="en-US"/>
        </a:p>
      </dgm:t>
    </dgm:pt>
    <dgm:pt modelId="{47EE8D95-D522-42F6-A97B-FAC7E394B4E5}" type="parTrans" cxnId="{20A99CC4-E3EF-440C-80AA-871AB607C030}">
      <dgm:prSet/>
      <dgm:spPr/>
      <dgm:t>
        <a:bodyPr/>
        <a:lstStyle/>
        <a:p>
          <a:endParaRPr lang="en-US"/>
        </a:p>
      </dgm:t>
    </dgm:pt>
    <dgm:pt modelId="{DBAB53EE-936F-401F-89E8-15622FC2E90A}" type="sibTrans" cxnId="{20A99CC4-E3EF-440C-80AA-871AB607C030}">
      <dgm:prSet/>
      <dgm:spPr/>
      <dgm:t>
        <a:bodyPr/>
        <a:lstStyle/>
        <a:p>
          <a:endParaRPr lang="en-US"/>
        </a:p>
      </dgm:t>
    </dgm:pt>
    <dgm:pt modelId="{3B4B158C-2AF7-4ED3-A4BC-76EBE8E0049D}" type="pres">
      <dgm:prSet presAssocID="{41225508-3917-4A1B-86A7-BC0F029984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2E739F-B7E9-4705-A0C7-64BD2526E965}" type="pres">
      <dgm:prSet presAssocID="{EB313478-C101-4143-A181-3B5730F2504D}" presName="hierRoot1" presStyleCnt="0"/>
      <dgm:spPr/>
    </dgm:pt>
    <dgm:pt modelId="{96A18433-56EC-4C32-A5C3-06AD309E88E0}" type="pres">
      <dgm:prSet presAssocID="{EB313478-C101-4143-A181-3B5730F2504D}" presName="composite" presStyleCnt="0"/>
      <dgm:spPr/>
    </dgm:pt>
    <dgm:pt modelId="{A82718A3-0D24-4687-8291-611045B97C1E}" type="pres">
      <dgm:prSet presAssocID="{EB313478-C101-4143-A181-3B5730F2504D}" presName="background" presStyleLbl="node0" presStyleIdx="0" presStyleCnt="2"/>
      <dgm:spPr/>
    </dgm:pt>
    <dgm:pt modelId="{D54CE7E5-001F-4363-BBB4-DC1C7B952812}" type="pres">
      <dgm:prSet presAssocID="{EB313478-C101-4143-A181-3B5730F2504D}" presName="text" presStyleLbl="fgAcc0" presStyleIdx="0" presStyleCnt="2">
        <dgm:presLayoutVars>
          <dgm:chPref val="3"/>
        </dgm:presLayoutVars>
      </dgm:prSet>
      <dgm:spPr/>
    </dgm:pt>
    <dgm:pt modelId="{4CF28E76-F695-4BB3-BAE1-A08C92BC1818}" type="pres">
      <dgm:prSet presAssocID="{EB313478-C101-4143-A181-3B5730F2504D}" presName="hierChild2" presStyleCnt="0"/>
      <dgm:spPr/>
    </dgm:pt>
    <dgm:pt modelId="{E08736D9-6E7D-4E78-B0F6-66D186D1FEA5}" type="pres">
      <dgm:prSet presAssocID="{33CE3BA8-7F44-406C-9B4E-5B8ABF141E41}" presName="hierRoot1" presStyleCnt="0"/>
      <dgm:spPr/>
    </dgm:pt>
    <dgm:pt modelId="{C490D14A-4FB6-473F-8D47-B7DAF1A80704}" type="pres">
      <dgm:prSet presAssocID="{33CE3BA8-7F44-406C-9B4E-5B8ABF141E41}" presName="composite" presStyleCnt="0"/>
      <dgm:spPr/>
    </dgm:pt>
    <dgm:pt modelId="{3D0E53FE-DB84-460F-A763-9F0288BB3F9E}" type="pres">
      <dgm:prSet presAssocID="{33CE3BA8-7F44-406C-9B4E-5B8ABF141E41}" presName="background" presStyleLbl="node0" presStyleIdx="1" presStyleCnt="2"/>
      <dgm:spPr/>
    </dgm:pt>
    <dgm:pt modelId="{C4FC89FC-A17C-436C-8504-CBBAEE8ABDA8}" type="pres">
      <dgm:prSet presAssocID="{33CE3BA8-7F44-406C-9B4E-5B8ABF141E41}" presName="text" presStyleLbl="fgAcc0" presStyleIdx="1" presStyleCnt="2">
        <dgm:presLayoutVars>
          <dgm:chPref val="3"/>
        </dgm:presLayoutVars>
      </dgm:prSet>
      <dgm:spPr/>
    </dgm:pt>
    <dgm:pt modelId="{A397FA45-641A-4A70-B142-DE77487909E3}" type="pres">
      <dgm:prSet presAssocID="{33CE3BA8-7F44-406C-9B4E-5B8ABF141E41}" presName="hierChild2" presStyleCnt="0"/>
      <dgm:spPr/>
    </dgm:pt>
  </dgm:ptLst>
  <dgm:cxnLst>
    <dgm:cxn modelId="{88A6562F-C892-46E7-90A2-7E25042FB2B2}" type="presOf" srcId="{EB313478-C101-4143-A181-3B5730F2504D}" destId="{D54CE7E5-001F-4363-BBB4-DC1C7B952812}" srcOrd="0" destOrd="0" presId="urn:microsoft.com/office/officeart/2005/8/layout/hierarchy1"/>
    <dgm:cxn modelId="{A4C3B980-D6A9-4125-923D-066B56372E21}" srcId="{41225508-3917-4A1B-86A7-BC0F02998490}" destId="{EB313478-C101-4143-A181-3B5730F2504D}" srcOrd="0" destOrd="0" parTransId="{2FD7B6F3-36C5-4983-A76E-97666BAC6596}" sibTransId="{05A0B330-938E-4A66-8051-90AD25303A8B}"/>
    <dgm:cxn modelId="{B785B092-E096-4749-80DC-1217EF5FED24}" type="presOf" srcId="{41225508-3917-4A1B-86A7-BC0F02998490}" destId="{3B4B158C-2AF7-4ED3-A4BC-76EBE8E0049D}" srcOrd="0" destOrd="0" presId="urn:microsoft.com/office/officeart/2005/8/layout/hierarchy1"/>
    <dgm:cxn modelId="{20A99CC4-E3EF-440C-80AA-871AB607C030}" srcId="{41225508-3917-4A1B-86A7-BC0F02998490}" destId="{33CE3BA8-7F44-406C-9B4E-5B8ABF141E41}" srcOrd="1" destOrd="0" parTransId="{47EE8D95-D522-42F6-A97B-FAC7E394B4E5}" sibTransId="{DBAB53EE-936F-401F-89E8-15622FC2E90A}"/>
    <dgm:cxn modelId="{93D943FB-245E-4C90-8E27-E8BDC3D76B40}" type="presOf" srcId="{33CE3BA8-7F44-406C-9B4E-5B8ABF141E41}" destId="{C4FC89FC-A17C-436C-8504-CBBAEE8ABDA8}" srcOrd="0" destOrd="0" presId="urn:microsoft.com/office/officeart/2005/8/layout/hierarchy1"/>
    <dgm:cxn modelId="{B2808DB1-7204-41E4-A2CF-31CB9D9493C9}" type="presParOf" srcId="{3B4B158C-2AF7-4ED3-A4BC-76EBE8E0049D}" destId="{0F2E739F-B7E9-4705-A0C7-64BD2526E965}" srcOrd="0" destOrd="0" presId="urn:microsoft.com/office/officeart/2005/8/layout/hierarchy1"/>
    <dgm:cxn modelId="{C24A84E2-C1F1-43D4-9CC6-B4F216A84A12}" type="presParOf" srcId="{0F2E739F-B7E9-4705-A0C7-64BD2526E965}" destId="{96A18433-56EC-4C32-A5C3-06AD309E88E0}" srcOrd="0" destOrd="0" presId="urn:microsoft.com/office/officeart/2005/8/layout/hierarchy1"/>
    <dgm:cxn modelId="{442EA957-2EEE-4CFC-B488-4F46C109C055}" type="presParOf" srcId="{96A18433-56EC-4C32-A5C3-06AD309E88E0}" destId="{A82718A3-0D24-4687-8291-611045B97C1E}" srcOrd="0" destOrd="0" presId="urn:microsoft.com/office/officeart/2005/8/layout/hierarchy1"/>
    <dgm:cxn modelId="{AA72EB58-488E-4773-84A4-1D1DA4D1D92F}" type="presParOf" srcId="{96A18433-56EC-4C32-A5C3-06AD309E88E0}" destId="{D54CE7E5-001F-4363-BBB4-DC1C7B952812}" srcOrd="1" destOrd="0" presId="urn:microsoft.com/office/officeart/2005/8/layout/hierarchy1"/>
    <dgm:cxn modelId="{90A6CB87-68C7-46AC-B57C-C850DEF294CC}" type="presParOf" srcId="{0F2E739F-B7E9-4705-A0C7-64BD2526E965}" destId="{4CF28E76-F695-4BB3-BAE1-A08C92BC1818}" srcOrd="1" destOrd="0" presId="urn:microsoft.com/office/officeart/2005/8/layout/hierarchy1"/>
    <dgm:cxn modelId="{D1D23A66-FA63-4F13-96BA-5919AEF419FC}" type="presParOf" srcId="{3B4B158C-2AF7-4ED3-A4BC-76EBE8E0049D}" destId="{E08736D9-6E7D-4E78-B0F6-66D186D1FEA5}" srcOrd="1" destOrd="0" presId="urn:microsoft.com/office/officeart/2005/8/layout/hierarchy1"/>
    <dgm:cxn modelId="{300AD399-AD4C-4A95-8402-625B347B1131}" type="presParOf" srcId="{E08736D9-6E7D-4E78-B0F6-66D186D1FEA5}" destId="{C490D14A-4FB6-473F-8D47-B7DAF1A80704}" srcOrd="0" destOrd="0" presId="urn:microsoft.com/office/officeart/2005/8/layout/hierarchy1"/>
    <dgm:cxn modelId="{57B6C4FA-CCB1-4515-810E-8FA9691353DE}" type="presParOf" srcId="{C490D14A-4FB6-473F-8D47-B7DAF1A80704}" destId="{3D0E53FE-DB84-460F-A763-9F0288BB3F9E}" srcOrd="0" destOrd="0" presId="urn:microsoft.com/office/officeart/2005/8/layout/hierarchy1"/>
    <dgm:cxn modelId="{BBF9B8AC-E6DE-4E6A-9414-047B4E6E5C68}" type="presParOf" srcId="{C490D14A-4FB6-473F-8D47-B7DAF1A80704}" destId="{C4FC89FC-A17C-436C-8504-CBBAEE8ABDA8}" srcOrd="1" destOrd="0" presId="urn:microsoft.com/office/officeart/2005/8/layout/hierarchy1"/>
    <dgm:cxn modelId="{13A47C7B-2682-4706-877C-34F286862599}" type="presParOf" srcId="{E08736D9-6E7D-4E78-B0F6-66D186D1FEA5}" destId="{A397FA45-641A-4A70-B142-DE77487909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1D74-A018-4093-AD21-913B4CEA5F3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2DA911-8E33-4259-B325-6E4A10F126D3}">
      <dgm:prSet custT="1"/>
      <dgm:spPr/>
      <dgm:t>
        <a:bodyPr/>
        <a:lstStyle/>
        <a:p>
          <a:r>
            <a:rPr lang="zh-CN" sz="2800" dirty="0"/>
            <a:t>双变量分析：</a:t>
          </a:r>
          <a:r>
            <a:rPr lang="zh-CN" sz="2800" dirty="0">
              <a:solidFill>
                <a:srgbClr val="FF0000"/>
              </a:solidFill>
            </a:rPr>
            <a:t>相关性检验</a:t>
          </a:r>
          <a:r>
            <a:rPr lang="zh-CN" sz="2800" dirty="0"/>
            <a:t>，逐个检验</a:t>
          </a:r>
          <a:r>
            <a:rPr lang="en-US" sz="2800" dirty="0"/>
            <a:t>DV</a:t>
          </a:r>
          <a:r>
            <a:rPr lang="zh-CN" sz="2800" dirty="0"/>
            <a:t>与预测变量是否显著相关</a:t>
          </a:r>
          <a:endParaRPr lang="en-US" sz="2800" dirty="0"/>
        </a:p>
      </dgm:t>
    </dgm:pt>
    <dgm:pt modelId="{1DA7F2E3-5967-4A89-ADB2-C06F409E3702}" type="parTrans" cxnId="{253E027A-C57B-4E04-8B5A-341401635BB2}">
      <dgm:prSet/>
      <dgm:spPr/>
      <dgm:t>
        <a:bodyPr/>
        <a:lstStyle/>
        <a:p>
          <a:endParaRPr lang="en-US" sz="2800"/>
        </a:p>
      </dgm:t>
    </dgm:pt>
    <dgm:pt modelId="{59C83618-1207-40E0-ADE0-FD8F92233051}" type="sibTrans" cxnId="{253E027A-C57B-4E04-8B5A-341401635BB2}">
      <dgm:prSet phldrT="1" phldr="0" custT="1"/>
      <dgm:spPr/>
      <dgm:t>
        <a:bodyPr/>
        <a:lstStyle/>
        <a:p>
          <a:r>
            <a:rPr lang="en-US" sz="2800"/>
            <a:t>1</a:t>
          </a:r>
        </a:p>
      </dgm:t>
    </dgm:pt>
    <dgm:pt modelId="{D7BC4027-08A6-47EB-8ECA-1C7BA072A71C}">
      <dgm:prSet custT="1"/>
      <dgm:spPr/>
      <dgm:t>
        <a:bodyPr/>
        <a:lstStyle/>
        <a:p>
          <a:r>
            <a:rPr lang="zh-CN" sz="2800" dirty="0"/>
            <a:t>预测变量选择：选择与</a:t>
          </a:r>
          <a:r>
            <a:rPr lang="en-US" sz="2800" dirty="0"/>
            <a:t>DV</a:t>
          </a:r>
          <a:r>
            <a:rPr lang="zh-CN" sz="2800" dirty="0">
              <a:solidFill>
                <a:srgbClr val="FF0000"/>
              </a:solidFill>
            </a:rPr>
            <a:t>显著相关</a:t>
          </a:r>
          <a:r>
            <a:rPr lang="zh-CN" sz="2800" dirty="0"/>
            <a:t>的变量，纳入回归模型</a:t>
          </a:r>
          <a:endParaRPr lang="en-US" sz="2800" dirty="0"/>
        </a:p>
      </dgm:t>
    </dgm:pt>
    <dgm:pt modelId="{7A7640BF-150C-4764-9D17-E2D0ACCEE148}" type="parTrans" cxnId="{577C40D5-ECC8-49EB-9B99-ADA09AFF276E}">
      <dgm:prSet/>
      <dgm:spPr/>
      <dgm:t>
        <a:bodyPr/>
        <a:lstStyle/>
        <a:p>
          <a:endParaRPr lang="en-US" sz="2800"/>
        </a:p>
      </dgm:t>
    </dgm:pt>
    <dgm:pt modelId="{D6BEEE7C-4F06-4C75-B0FD-BC998B761B7B}" type="sibTrans" cxnId="{577C40D5-ECC8-49EB-9B99-ADA09AFF276E}">
      <dgm:prSet phldrT="2" phldr="0" custT="1"/>
      <dgm:spPr/>
      <dgm:t>
        <a:bodyPr/>
        <a:lstStyle/>
        <a:p>
          <a:r>
            <a:rPr lang="en-US" sz="2800"/>
            <a:t>2</a:t>
          </a:r>
        </a:p>
      </dgm:t>
    </dgm:pt>
    <dgm:pt modelId="{A766B676-93F1-40ED-84D0-3915D1D20D2C}">
      <dgm:prSet custT="1"/>
      <dgm:spPr/>
      <dgm:t>
        <a:bodyPr/>
        <a:lstStyle/>
        <a:p>
          <a:r>
            <a:rPr lang="zh-CN" sz="2800" dirty="0"/>
            <a:t>模型解释：选择部分</a:t>
          </a:r>
          <a:r>
            <a:rPr lang="zh-CN" sz="2800" dirty="0">
              <a:solidFill>
                <a:srgbClr val="FF0000"/>
              </a:solidFill>
            </a:rPr>
            <a:t>感兴趣</a:t>
          </a:r>
          <a:r>
            <a:rPr lang="zh-CN" sz="2800" dirty="0"/>
            <a:t>的变量作为自变量重点讨论，而其余变量作为控制变量</a:t>
          </a:r>
          <a:endParaRPr lang="en-US" sz="2800" dirty="0"/>
        </a:p>
      </dgm:t>
    </dgm:pt>
    <dgm:pt modelId="{781F67A9-6B1B-4F74-AFAD-D6E70C49AD70}" type="parTrans" cxnId="{1FC8D01A-9205-4D82-85E7-A95295CE060C}">
      <dgm:prSet/>
      <dgm:spPr/>
      <dgm:t>
        <a:bodyPr/>
        <a:lstStyle/>
        <a:p>
          <a:endParaRPr lang="en-US" sz="2800"/>
        </a:p>
      </dgm:t>
    </dgm:pt>
    <dgm:pt modelId="{B82FA46C-1A00-4114-AE6C-FC984C3B82D3}" type="sibTrans" cxnId="{1FC8D01A-9205-4D82-85E7-A95295CE060C}">
      <dgm:prSet phldrT="3" phldr="0" custT="1"/>
      <dgm:spPr/>
      <dgm:t>
        <a:bodyPr/>
        <a:lstStyle/>
        <a:p>
          <a:r>
            <a:rPr lang="en-US" sz="2800"/>
            <a:t>3</a:t>
          </a:r>
        </a:p>
      </dgm:t>
    </dgm:pt>
    <dgm:pt modelId="{ED5005F3-716B-4E05-B00D-7A3148181288}" type="pres">
      <dgm:prSet presAssocID="{DAEC1D74-A018-4093-AD21-913B4CEA5F38}" presName="Name0" presStyleCnt="0">
        <dgm:presLayoutVars>
          <dgm:animLvl val="lvl"/>
          <dgm:resizeHandles val="exact"/>
        </dgm:presLayoutVars>
      </dgm:prSet>
      <dgm:spPr/>
    </dgm:pt>
    <dgm:pt modelId="{640B4CD6-3794-40CE-AE35-24ABF7A85C3C}" type="pres">
      <dgm:prSet presAssocID="{0F2DA911-8E33-4259-B325-6E4A10F126D3}" presName="compositeNode" presStyleCnt="0">
        <dgm:presLayoutVars>
          <dgm:bulletEnabled val="1"/>
        </dgm:presLayoutVars>
      </dgm:prSet>
      <dgm:spPr/>
    </dgm:pt>
    <dgm:pt modelId="{0A2BC4C9-EA61-4A11-BF75-CFD5956C27E1}" type="pres">
      <dgm:prSet presAssocID="{0F2DA911-8E33-4259-B325-6E4A10F126D3}" presName="bgRect" presStyleLbl="bgAccFollowNode1" presStyleIdx="0" presStyleCnt="3"/>
      <dgm:spPr/>
    </dgm:pt>
    <dgm:pt modelId="{AD253F57-FFA0-4C6D-BF84-AE4FD9F326FA}" type="pres">
      <dgm:prSet presAssocID="{59C83618-1207-40E0-ADE0-FD8F9223305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9EF7959-CCBA-4911-818C-EB5AE148DA91}" type="pres">
      <dgm:prSet presAssocID="{0F2DA911-8E33-4259-B325-6E4A10F126D3}" presName="bottomLine" presStyleLbl="alignNode1" presStyleIdx="1" presStyleCnt="6">
        <dgm:presLayoutVars/>
      </dgm:prSet>
      <dgm:spPr/>
    </dgm:pt>
    <dgm:pt modelId="{03F7B71E-174D-42C5-8FE9-81BB8A10B66C}" type="pres">
      <dgm:prSet presAssocID="{0F2DA911-8E33-4259-B325-6E4A10F126D3}" presName="nodeText" presStyleLbl="bgAccFollowNode1" presStyleIdx="0" presStyleCnt="3">
        <dgm:presLayoutVars>
          <dgm:bulletEnabled val="1"/>
        </dgm:presLayoutVars>
      </dgm:prSet>
      <dgm:spPr/>
    </dgm:pt>
    <dgm:pt modelId="{469840E5-D176-403C-97DA-6321D5133D45}" type="pres">
      <dgm:prSet presAssocID="{59C83618-1207-40E0-ADE0-FD8F92233051}" presName="sibTrans" presStyleCnt="0"/>
      <dgm:spPr/>
    </dgm:pt>
    <dgm:pt modelId="{D720B9FB-98A8-44A5-94A6-75618AB11291}" type="pres">
      <dgm:prSet presAssocID="{D7BC4027-08A6-47EB-8ECA-1C7BA072A71C}" presName="compositeNode" presStyleCnt="0">
        <dgm:presLayoutVars>
          <dgm:bulletEnabled val="1"/>
        </dgm:presLayoutVars>
      </dgm:prSet>
      <dgm:spPr/>
    </dgm:pt>
    <dgm:pt modelId="{2E44CF34-F98F-454B-B1FE-92DD3A1C239B}" type="pres">
      <dgm:prSet presAssocID="{D7BC4027-08A6-47EB-8ECA-1C7BA072A71C}" presName="bgRect" presStyleLbl="bgAccFollowNode1" presStyleIdx="1" presStyleCnt="3"/>
      <dgm:spPr/>
    </dgm:pt>
    <dgm:pt modelId="{DB049BFF-BB21-47C5-B9AE-EDCF88EE83C1}" type="pres">
      <dgm:prSet presAssocID="{D6BEEE7C-4F06-4C75-B0FD-BC998B761B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A81C03D-0DFB-4C6F-8CED-8BC0B35CBB89}" type="pres">
      <dgm:prSet presAssocID="{D7BC4027-08A6-47EB-8ECA-1C7BA072A71C}" presName="bottomLine" presStyleLbl="alignNode1" presStyleIdx="3" presStyleCnt="6">
        <dgm:presLayoutVars/>
      </dgm:prSet>
      <dgm:spPr/>
    </dgm:pt>
    <dgm:pt modelId="{C770CD54-12A2-4DA7-9974-648D8153703A}" type="pres">
      <dgm:prSet presAssocID="{D7BC4027-08A6-47EB-8ECA-1C7BA072A71C}" presName="nodeText" presStyleLbl="bgAccFollowNode1" presStyleIdx="1" presStyleCnt="3">
        <dgm:presLayoutVars>
          <dgm:bulletEnabled val="1"/>
        </dgm:presLayoutVars>
      </dgm:prSet>
      <dgm:spPr/>
    </dgm:pt>
    <dgm:pt modelId="{6679081D-686F-4607-969F-B50C84CC86D3}" type="pres">
      <dgm:prSet presAssocID="{D6BEEE7C-4F06-4C75-B0FD-BC998B761B7B}" presName="sibTrans" presStyleCnt="0"/>
      <dgm:spPr/>
    </dgm:pt>
    <dgm:pt modelId="{142C0102-7D17-4C72-BD52-E64521A95F8D}" type="pres">
      <dgm:prSet presAssocID="{A766B676-93F1-40ED-84D0-3915D1D20D2C}" presName="compositeNode" presStyleCnt="0">
        <dgm:presLayoutVars>
          <dgm:bulletEnabled val="1"/>
        </dgm:presLayoutVars>
      </dgm:prSet>
      <dgm:spPr/>
    </dgm:pt>
    <dgm:pt modelId="{8F931957-55EB-4933-9B79-47C477407CC9}" type="pres">
      <dgm:prSet presAssocID="{A766B676-93F1-40ED-84D0-3915D1D20D2C}" presName="bgRect" presStyleLbl="bgAccFollowNode1" presStyleIdx="2" presStyleCnt="3"/>
      <dgm:spPr/>
    </dgm:pt>
    <dgm:pt modelId="{3B0A5EC3-8A38-400E-BB8D-A070A40D3268}" type="pres">
      <dgm:prSet presAssocID="{B82FA46C-1A00-4114-AE6C-FC984C3B82D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427BD87-BA1E-4D68-B67A-9900B485F33C}" type="pres">
      <dgm:prSet presAssocID="{A766B676-93F1-40ED-84D0-3915D1D20D2C}" presName="bottomLine" presStyleLbl="alignNode1" presStyleIdx="5" presStyleCnt="6">
        <dgm:presLayoutVars/>
      </dgm:prSet>
      <dgm:spPr/>
    </dgm:pt>
    <dgm:pt modelId="{90069D27-F6B6-406F-8BDD-A126814A7F7E}" type="pres">
      <dgm:prSet presAssocID="{A766B676-93F1-40ED-84D0-3915D1D20D2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C7ED01-7606-41ED-AE4A-C943493F3D6D}" type="presOf" srcId="{D7BC4027-08A6-47EB-8ECA-1C7BA072A71C}" destId="{C770CD54-12A2-4DA7-9974-648D8153703A}" srcOrd="1" destOrd="0" presId="urn:microsoft.com/office/officeart/2016/7/layout/BasicLinearProcessNumbered"/>
    <dgm:cxn modelId="{579F710A-304D-40F0-985F-EE4446D31188}" type="presOf" srcId="{A766B676-93F1-40ED-84D0-3915D1D20D2C}" destId="{8F931957-55EB-4933-9B79-47C477407CC9}" srcOrd="0" destOrd="0" presId="urn:microsoft.com/office/officeart/2016/7/layout/BasicLinearProcessNumbered"/>
    <dgm:cxn modelId="{1FC8D01A-9205-4D82-85E7-A95295CE060C}" srcId="{DAEC1D74-A018-4093-AD21-913B4CEA5F38}" destId="{A766B676-93F1-40ED-84D0-3915D1D20D2C}" srcOrd="2" destOrd="0" parTransId="{781F67A9-6B1B-4F74-AFAD-D6E70C49AD70}" sibTransId="{B82FA46C-1A00-4114-AE6C-FC984C3B82D3}"/>
    <dgm:cxn modelId="{502C0369-C2A2-4190-86DD-1D0FE5747B20}" type="presOf" srcId="{59C83618-1207-40E0-ADE0-FD8F92233051}" destId="{AD253F57-FFA0-4C6D-BF84-AE4FD9F326FA}" srcOrd="0" destOrd="0" presId="urn:microsoft.com/office/officeart/2016/7/layout/BasicLinearProcessNumbered"/>
    <dgm:cxn modelId="{08305D6C-93B5-4503-8A75-373D009A29A6}" type="presOf" srcId="{D6BEEE7C-4F06-4C75-B0FD-BC998B761B7B}" destId="{DB049BFF-BB21-47C5-B9AE-EDCF88EE83C1}" srcOrd="0" destOrd="0" presId="urn:microsoft.com/office/officeart/2016/7/layout/BasicLinearProcessNumbered"/>
    <dgm:cxn modelId="{253E027A-C57B-4E04-8B5A-341401635BB2}" srcId="{DAEC1D74-A018-4093-AD21-913B4CEA5F38}" destId="{0F2DA911-8E33-4259-B325-6E4A10F126D3}" srcOrd="0" destOrd="0" parTransId="{1DA7F2E3-5967-4A89-ADB2-C06F409E3702}" sibTransId="{59C83618-1207-40E0-ADE0-FD8F92233051}"/>
    <dgm:cxn modelId="{3B46B6B3-1C15-4124-8867-A1A25FED467C}" type="presOf" srcId="{0F2DA911-8E33-4259-B325-6E4A10F126D3}" destId="{0A2BC4C9-EA61-4A11-BF75-CFD5956C27E1}" srcOrd="0" destOrd="0" presId="urn:microsoft.com/office/officeart/2016/7/layout/BasicLinearProcessNumbered"/>
    <dgm:cxn modelId="{C7FF2CC1-6C08-401A-A2C7-E3C9DEE5808C}" type="presOf" srcId="{B82FA46C-1A00-4114-AE6C-FC984C3B82D3}" destId="{3B0A5EC3-8A38-400E-BB8D-A070A40D3268}" srcOrd="0" destOrd="0" presId="urn:microsoft.com/office/officeart/2016/7/layout/BasicLinearProcessNumbered"/>
    <dgm:cxn modelId="{FB315EC2-B6DF-4169-9E8B-EAAF1E0A2243}" type="presOf" srcId="{0F2DA911-8E33-4259-B325-6E4A10F126D3}" destId="{03F7B71E-174D-42C5-8FE9-81BB8A10B66C}" srcOrd="1" destOrd="0" presId="urn:microsoft.com/office/officeart/2016/7/layout/BasicLinearProcessNumbered"/>
    <dgm:cxn modelId="{509582C2-0805-4D3F-87BF-DBC163BC7877}" type="presOf" srcId="{DAEC1D74-A018-4093-AD21-913B4CEA5F38}" destId="{ED5005F3-716B-4E05-B00D-7A3148181288}" srcOrd="0" destOrd="0" presId="urn:microsoft.com/office/officeart/2016/7/layout/BasicLinearProcessNumbered"/>
    <dgm:cxn modelId="{577C40D5-ECC8-49EB-9B99-ADA09AFF276E}" srcId="{DAEC1D74-A018-4093-AD21-913B4CEA5F38}" destId="{D7BC4027-08A6-47EB-8ECA-1C7BA072A71C}" srcOrd="1" destOrd="0" parTransId="{7A7640BF-150C-4764-9D17-E2D0ACCEE148}" sibTransId="{D6BEEE7C-4F06-4C75-B0FD-BC998B761B7B}"/>
    <dgm:cxn modelId="{32D85FEB-1693-426F-A357-1C8C16B89977}" type="presOf" srcId="{D7BC4027-08A6-47EB-8ECA-1C7BA072A71C}" destId="{2E44CF34-F98F-454B-B1FE-92DD3A1C239B}" srcOrd="0" destOrd="0" presId="urn:microsoft.com/office/officeart/2016/7/layout/BasicLinearProcessNumbered"/>
    <dgm:cxn modelId="{96B3A2FA-9EF0-4255-AE8C-D63AB978D88D}" type="presOf" srcId="{A766B676-93F1-40ED-84D0-3915D1D20D2C}" destId="{90069D27-F6B6-406F-8BDD-A126814A7F7E}" srcOrd="1" destOrd="0" presId="urn:microsoft.com/office/officeart/2016/7/layout/BasicLinearProcessNumbered"/>
    <dgm:cxn modelId="{1464A3B0-45B2-49A2-977D-C51D9B741A41}" type="presParOf" srcId="{ED5005F3-716B-4E05-B00D-7A3148181288}" destId="{640B4CD6-3794-40CE-AE35-24ABF7A85C3C}" srcOrd="0" destOrd="0" presId="urn:microsoft.com/office/officeart/2016/7/layout/BasicLinearProcessNumbered"/>
    <dgm:cxn modelId="{3A60A599-E410-4E68-A21D-6BD6A11452EB}" type="presParOf" srcId="{640B4CD6-3794-40CE-AE35-24ABF7A85C3C}" destId="{0A2BC4C9-EA61-4A11-BF75-CFD5956C27E1}" srcOrd="0" destOrd="0" presId="urn:microsoft.com/office/officeart/2016/7/layout/BasicLinearProcessNumbered"/>
    <dgm:cxn modelId="{F0B246D7-5763-48A8-9EAC-DE5A117C9F16}" type="presParOf" srcId="{640B4CD6-3794-40CE-AE35-24ABF7A85C3C}" destId="{AD253F57-FFA0-4C6D-BF84-AE4FD9F326FA}" srcOrd="1" destOrd="0" presId="urn:microsoft.com/office/officeart/2016/7/layout/BasicLinearProcessNumbered"/>
    <dgm:cxn modelId="{B1098CD7-54C2-4976-85C8-DB1B6E20117F}" type="presParOf" srcId="{640B4CD6-3794-40CE-AE35-24ABF7A85C3C}" destId="{D9EF7959-CCBA-4911-818C-EB5AE148DA91}" srcOrd="2" destOrd="0" presId="urn:microsoft.com/office/officeart/2016/7/layout/BasicLinearProcessNumbered"/>
    <dgm:cxn modelId="{1AAB38E3-6A02-4A66-A156-34A108660D24}" type="presParOf" srcId="{640B4CD6-3794-40CE-AE35-24ABF7A85C3C}" destId="{03F7B71E-174D-42C5-8FE9-81BB8A10B66C}" srcOrd="3" destOrd="0" presId="urn:microsoft.com/office/officeart/2016/7/layout/BasicLinearProcessNumbered"/>
    <dgm:cxn modelId="{A28EA579-1AC7-4AFC-A50A-754A664C54C2}" type="presParOf" srcId="{ED5005F3-716B-4E05-B00D-7A3148181288}" destId="{469840E5-D176-403C-97DA-6321D5133D45}" srcOrd="1" destOrd="0" presId="urn:microsoft.com/office/officeart/2016/7/layout/BasicLinearProcessNumbered"/>
    <dgm:cxn modelId="{1E1298BB-F05F-4E4A-B906-2C64E31607B8}" type="presParOf" srcId="{ED5005F3-716B-4E05-B00D-7A3148181288}" destId="{D720B9FB-98A8-44A5-94A6-75618AB11291}" srcOrd="2" destOrd="0" presId="urn:microsoft.com/office/officeart/2016/7/layout/BasicLinearProcessNumbered"/>
    <dgm:cxn modelId="{E3CABAA6-3E72-4F93-8FDA-FF881D671258}" type="presParOf" srcId="{D720B9FB-98A8-44A5-94A6-75618AB11291}" destId="{2E44CF34-F98F-454B-B1FE-92DD3A1C239B}" srcOrd="0" destOrd="0" presId="urn:microsoft.com/office/officeart/2016/7/layout/BasicLinearProcessNumbered"/>
    <dgm:cxn modelId="{C49B468F-8019-47E2-A07F-040D3D1C7E38}" type="presParOf" srcId="{D720B9FB-98A8-44A5-94A6-75618AB11291}" destId="{DB049BFF-BB21-47C5-B9AE-EDCF88EE83C1}" srcOrd="1" destOrd="0" presId="urn:microsoft.com/office/officeart/2016/7/layout/BasicLinearProcessNumbered"/>
    <dgm:cxn modelId="{D7FA6A4D-A71F-4E15-B87F-5084D35A915C}" type="presParOf" srcId="{D720B9FB-98A8-44A5-94A6-75618AB11291}" destId="{EA81C03D-0DFB-4C6F-8CED-8BC0B35CBB89}" srcOrd="2" destOrd="0" presId="urn:microsoft.com/office/officeart/2016/7/layout/BasicLinearProcessNumbered"/>
    <dgm:cxn modelId="{91126F49-D942-44D6-9994-408E9F0EF821}" type="presParOf" srcId="{D720B9FB-98A8-44A5-94A6-75618AB11291}" destId="{C770CD54-12A2-4DA7-9974-648D8153703A}" srcOrd="3" destOrd="0" presId="urn:microsoft.com/office/officeart/2016/7/layout/BasicLinearProcessNumbered"/>
    <dgm:cxn modelId="{CC657DA7-83AE-40B1-8923-920A545FB223}" type="presParOf" srcId="{ED5005F3-716B-4E05-B00D-7A3148181288}" destId="{6679081D-686F-4607-969F-B50C84CC86D3}" srcOrd="3" destOrd="0" presId="urn:microsoft.com/office/officeart/2016/7/layout/BasicLinearProcessNumbered"/>
    <dgm:cxn modelId="{074FF6CD-E6DF-4258-B261-B25965D981DA}" type="presParOf" srcId="{ED5005F3-716B-4E05-B00D-7A3148181288}" destId="{142C0102-7D17-4C72-BD52-E64521A95F8D}" srcOrd="4" destOrd="0" presId="urn:microsoft.com/office/officeart/2016/7/layout/BasicLinearProcessNumbered"/>
    <dgm:cxn modelId="{66CD668B-814F-4370-8B50-088AA6AA9855}" type="presParOf" srcId="{142C0102-7D17-4C72-BD52-E64521A95F8D}" destId="{8F931957-55EB-4933-9B79-47C477407CC9}" srcOrd="0" destOrd="0" presId="urn:microsoft.com/office/officeart/2016/7/layout/BasicLinearProcessNumbered"/>
    <dgm:cxn modelId="{F068FFE9-45C7-49B7-8862-EDDB0432C732}" type="presParOf" srcId="{142C0102-7D17-4C72-BD52-E64521A95F8D}" destId="{3B0A5EC3-8A38-400E-BB8D-A070A40D3268}" srcOrd="1" destOrd="0" presId="urn:microsoft.com/office/officeart/2016/7/layout/BasicLinearProcessNumbered"/>
    <dgm:cxn modelId="{43317C2E-20A6-433F-8090-AC5D6892F12F}" type="presParOf" srcId="{142C0102-7D17-4C72-BD52-E64521A95F8D}" destId="{1427BD87-BA1E-4D68-B67A-9900B485F33C}" srcOrd="2" destOrd="0" presId="urn:microsoft.com/office/officeart/2016/7/layout/BasicLinearProcessNumbered"/>
    <dgm:cxn modelId="{C543DCB9-DEE3-4521-BDA3-87FA8AF6193C}" type="presParOf" srcId="{142C0102-7D17-4C72-BD52-E64521A95F8D}" destId="{90069D27-F6B6-406F-8BDD-A126814A7F7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C2E20-D3AD-47F4-90FB-061F52CB181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5B726F-BF94-4B08-8F96-483AD40703C8}">
      <dgm:prSet/>
      <dgm:spPr/>
      <dgm:t>
        <a:bodyPr/>
        <a:lstStyle/>
        <a:p>
          <a:r>
            <a:rPr lang="zh-CN"/>
            <a:t>吸烟量与血压之间的关系是否是不变的？</a:t>
          </a:r>
          <a:endParaRPr lang="en-US"/>
        </a:p>
      </dgm:t>
    </dgm:pt>
    <dgm:pt modelId="{1D68FB95-40ED-45A2-8166-C5D4997DECD6}" type="parTrans" cxnId="{67E7EECE-3FC2-4829-ADAC-165ECA448958}">
      <dgm:prSet/>
      <dgm:spPr/>
      <dgm:t>
        <a:bodyPr/>
        <a:lstStyle/>
        <a:p>
          <a:endParaRPr lang="en-US"/>
        </a:p>
      </dgm:t>
    </dgm:pt>
    <dgm:pt modelId="{B5B73E2A-3EE6-478E-83C0-EB20943A2FE1}" type="sibTrans" cxnId="{67E7EECE-3FC2-4829-ADAC-165ECA448958}">
      <dgm:prSet/>
      <dgm:spPr/>
      <dgm:t>
        <a:bodyPr/>
        <a:lstStyle/>
        <a:p>
          <a:endParaRPr lang="en-US"/>
        </a:p>
      </dgm:t>
    </dgm:pt>
    <dgm:pt modelId="{AAC85C27-8838-476D-894C-A9C65D2C89EA}">
      <dgm:prSet/>
      <dgm:spPr/>
      <dgm:t>
        <a:bodyPr/>
        <a:lstStyle/>
        <a:p>
          <a:r>
            <a:rPr lang="zh-CN"/>
            <a:t>在不同条件下，吸烟量对血压的影响（回归系数）是否会有所不同？</a:t>
          </a:r>
          <a:endParaRPr lang="en-US"/>
        </a:p>
      </dgm:t>
    </dgm:pt>
    <dgm:pt modelId="{31C9BC34-03C6-47FC-A618-DE686FD681A0}" type="parTrans" cxnId="{D92BEBDE-D0F4-4542-BA11-981B36E31002}">
      <dgm:prSet/>
      <dgm:spPr/>
      <dgm:t>
        <a:bodyPr/>
        <a:lstStyle/>
        <a:p>
          <a:endParaRPr lang="en-US"/>
        </a:p>
      </dgm:t>
    </dgm:pt>
    <dgm:pt modelId="{65C1C38A-157C-4E2F-9AD1-15673B5476EA}" type="sibTrans" cxnId="{D92BEBDE-D0F4-4542-BA11-981B36E31002}">
      <dgm:prSet/>
      <dgm:spPr/>
      <dgm:t>
        <a:bodyPr/>
        <a:lstStyle/>
        <a:p>
          <a:endParaRPr lang="en-US"/>
        </a:p>
      </dgm:t>
    </dgm:pt>
    <dgm:pt modelId="{A2583710-BB73-4CC6-83A5-CF78897EC484}" type="pres">
      <dgm:prSet presAssocID="{729C2E20-D3AD-47F4-90FB-061F52CB181D}" presName="vert0" presStyleCnt="0">
        <dgm:presLayoutVars>
          <dgm:dir/>
          <dgm:animOne val="branch"/>
          <dgm:animLvl val="lvl"/>
        </dgm:presLayoutVars>
      </dgm:prSet>
      <dgm:spPr/>
    </dgm:pt>
    <dgm:pt modelId="{61AAE50C-98B9-4EE5-A5FB-1DFBDC97527E}" type="pres">
      <dgm:prSet presAssocID="{DA5B726F-BF94-4B08-8F96-483AD40703C8}" presName="thickLine" presStyleLbl="alignNode1" presStyleIdx="0" presStyleCnt="2"/>
      <dgm:spPr/>
    </dgm:pt>
    <dgm:pt modelId="{A637C862-A247-4249-B106-6BAA26A023D6}" type="pres">
      <dgm:prSet presAssocID="{DA5B726F-BF94-4B08-8F96-483AD40703C8}" presName="horz1" presStyleCnt="0"/>
      <dgm:spPr/>
    </dgm:pt>
    <dgm:pt modelId="{68D1F56D-6D90-4B06-B5E2-A54EEF8737DC}" type="pres">
      <dgm:prSet presAssocID="{DA5B726F-BF94-4B08-8F96-483AD40703C8}" presName="tx1" presStyleLbl="revTx" presStyleIdx="0" presStyleCnt="2"/>
      <dgm:spPr/>
    </dgm:pt>
    <dgm:pt modelId="{49FD96DE-05F8-46CC-AA9B-BD5BA53A6EAA}" type="pres">
      <dgm:prSet presAssocID="{DA5B726F-BF94-4B08-8F96-483AD40703C8}" presName="vert1" presStyleCnt="0"/>
      <dgm:spPr/>
    </dgm:pt>
    <dgm:pt modelId="{B814FE3B-B4D4-4B16-AFF8-4301F45A0DFB}" type="pres">
      <dgm:prSet presAssocID="{AAC85C27-8838-476D-894C-A9C65D2C89EA}" presName="thickLine" presStyleLbl="alignNode1" presStyleIdx="1" presStyleCnt="2"/>
      <dgm:spPr/>
    </dgm:pt>
    <dgm:pt modelId="{21813CC7-884B-4D66-AA2A-9D0A8673ECA4}" type="pres">
      <dgm:prSet presAssocID="{AAC85C27-8838-476D-894C-A9C65D2C89EA}" presName="horz1" presStyleCnt="0"/>
      <dgm:spPr/>
    </dgm:pt>
    <dgm:pt modelId="{21FC0A34-CA54-46A8-9F2C-D465A9D9C7AE}" type="pres">
      <dgm:prSet presAssocID="{AAC85C27-8838-476D-894C-A9C65D2C89EA}" presName="tx1" presStyleLbl="revTx" presStyleIdx="1" presStyleCnt="2"/>
      <dgm:spPr/>
    </dgm:pt>
    <dgm:pt modelId="{E52AF03A-4B68-475E-9219-0FDB8F0F4BBB}" type="pres">
      <dgm:prSet presAssocID="{AAC85C27-8838-476D-894C-A9C65D2C89EA}" presName="vert1" presStyleCnt="0"/>
      <dgm:spPr/>
    </dgm:pt>
  </dgm:ptLst>
  <dgm:cxnLst>
    <dgm:cxn modelId="{DFCB5E25-130C-4463-A573-7B4B4163E591}" type="presOf" srcId="{AAC85C27-8838-476D-894C-A9C65D2C89EA}" destId="{21FC0A34-CA54-46A8-9F2C-D465A9D9C7AE}" srcOrd="0" destOrd="0" presId="urn:microsoft.com/office/officeart/2008/layout/LinedList"/>
    <dgm:cxn modelId="{A6F1CF79-060A-449C-945A-C349AF2C2211}" type="presOf" srcId="{DA5B726F-BF94-4B08-8F96-483AD40703C8}" destId="{68D1F56D-6D90-4B06-B5E2-A54EEF8737DC}" srcOrd="0" destOrd="0" presId="urn:microsoft.com/office/officeart/2008/layout/LinedList"/>
    <dgm:cxn modelId="{12B7CEB9-E3B6-4C63-91AE-D192A1D408B0}" type="presOf" srcId="{729C2E20-D3AD-47F4-90FB-061F52CB181D}" destId="{A2583710-BB73-4CC6-83A5-CF78897EC484}" srcOrd="0" destOrd="0" presId="urn:microsoft.com/office/officeart/2008/layout/LinedList"/>
    <dgm:cxn modelId="{67E7EECE-3FC2-4829-ADAC-165ECA448958}" srcId="{729C2E20-D3AD-47F4-90FB-061F52CB181D}" destId="{DA5B726F-BF94-4B08-8F96-483AD40703C8}" srcOrd="0" destOrd="0" parTransId="{1D68FB95-40ED-45A2-8166-C5D4997DECD6}" sibTransId="{B5B73E2A-3EE6-478E-83C0-EB20943A2FE1}"/>
    <dgm:cxn modelId="{D92BEBDE-D0F4-4542-BA11-981B36E31002}" srcId="{729C2E20-D3AD-47F4-90FB-061F52CB181D}" destId="{AAC85C27-8838-476D-894C-A9C65D2C89EA}" srcOrd="1" destOrd="0" parTransId="{31C9BC34-03C6-47FC-A618-DE686FD681A0}" sibTransId="{65C1C38A-157C-4E2F-9AD1-15673B5476EA}"/>
    <dgm:cxn modelId="{64734887-5D3F-440F-BF64-8F1ACA007738}" type="presParOf" srcId="{A2583710-BB73-4CC6-83A5-CF78897EC484}" destId="{61AAE50C-98B9-4EE5-A5FB-1DFBDC97527E}" srcOrd="0" destOrd="0" presId="urn:microsoft.com/office/officeart/2008/layout/LinedList"/>
    <dgm:cxn modelId="{FACD9B26-F6B1-4B38-B171-166B1CC2158A}" type="presParOf" srcId="{A2583710-BB73-4CC6-83A5-CF78897EC484}" destId="{A637C862-A247-4249-B106-6BAA26A023D6}" srcOrd="1" destOrd="0" presId="urn:microsoft.com/office/officeart/2008/layout/LinedList"/>
    <dgm:cxn modelId="{0D319804-7269-4619-A1DA-A0E7ECF2C116}" type="presParOf" srcId="{A637C862-A247-4249-B106-6BAA26A023D6}" destId="{68D1F56D-6D90-4B06-B5E2-A54EEF8737DC}" srcOrd="0" destOrd="0" presId="urn:microsoft.com/office/officeart/2008/layout/LinedList"/>
    <dgm:cxn modelId="{57EB4A2A-0C00-4B6C-808E-F3B698F0C27A}" type="presParOf" srcId="{A637C862-A247-4249-B106-6BAA26A023D6}" destId="{49FD96DE-05F8-46CC-AA9B-BD5BA53A6EAA}" srcOrd="1" destOrd="0" presId="urn:microsoft.com/office/officeart/2008/layout/LinedList"/>
    <dgm:cxn modelId="{3EB3EAFE-66D5-4863-9816-F012D406B28A}" type="presParOf" srcId="{A2583710-BB73-4CC6-83A5-CF78897EC484}" destId="{B814FE3B-B4D4-4B16-AFF8-4301F45A0DFB}" srcOrd="2" destOrd="0" presId="urn:microsoft.com/office/officeart/2008/layout/LinedList"/>
    <dgm:cxn modelId="{A0234D8B-AE79-415D-A4A8-CFEFF43351F6}" type="presParOf" srcId="{A2583710-BB73-4CC6-83A5-CF78897EC484}" destId="{21813CC7-884B-4D66-AA2A-9D0A8673ECA4}" srcOrd="3" destOrd="0" presId="urn:microsoft.com/office/officeart/2008/layout/LinedList"/>
    <dgm:cxn modelId="{EEDAA333-3CE9-49F6-84F5-3692F512C08A}" type="presParOf" srcId="{21813CC7-884B-4D66-AA2A-9D0A8673ECA4}" destId="{21FC0A34-CA54-46A8-9F2C-D465A9D9C7AE}" srcOrd="0" destOrd="0" presId="urn:microsoft.com/office/officeart/2008/layout/LinedList"/>
    <dgm:cxn modelId="{40FB9E64-27C8-45D1-BAF8-F30FA1015961}" type="presParOf" srcId="{21813CC7-884B-4D66-AA2A-9D0A8673ECA4}" destId="{E52AF03A-4B68-475E-9219-0FDB8F0F4B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7FD568-8C2E-4ACE-937E-1B189F0C6C4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BE67B1-F28C-4E36-B8DD-FBFA6DA83C9A}">
      <dgm:prSet custT="1"/>
      <dgm:spPr/>
      <dgm:t>
        <a:bodyPr/>
        <a:lstStyle/>
        <a:p>
          <a:r>
            <a:rPr lang="en-US" sz="3200" dirty="0"/>
            <a:t>X</a:t>
          </a:r>
          <a:r>
            <a:rPr lang="zh-CN" sz="3200" dirty="0"/>
            <a:t>与</a:t>
          </a:r>
          <a:r>
            <a:rPr lang="en-US" sz="3200" dirty="0"/>
            <a:t>Z</a:t>
          </a:r>
          <a:r>
            <a:rPr lang="zh-CN" sz="3200" dirty="0"/>
            <a:t>交互，应检测</a:t>
          </a:r>
          <a:r>
            <a:rPr lang="zh-CN" sz="3200" dirty="0">
              <a:solidFill>
                <a:srgbClr val="FF0000"/>
              </a:solidFill>
            </a:rPr>
            <a:t>多重共线性</a:t>
          </a:r>
          <a:endParaRPr lang="en-US" sz="3200" dirty="0">
            <a:solidFill>
              <a:srgbClr val="FF0000"/>
            </a:solidFill>
          </a:endParaRPr>
        </a:p>
      </dgm:t>
    </dgm:pt>
    <dgm:pt modelId="{02109551-469A-4C2F-A9A8-D798E973AA23}" type="parTrans" cxnId="{4C913422-BDC3-474D-890F-30EAD428EF52}">
      <dgm:prSet/>
      <dgm:spPr/>
      <dgm:t>
        <a:bodyPr/>
        <a:lstStyle/>
        <a:p>
          <a:endParaRPr lang="en-US" sz="3200"/>
        </a:p>
      </dgm:t>
    </dgm:pt>
    <dgm:pt modelId="{7EA461BB-35F1-483D-92A2-1599148B9DF2}" type="sibTrans" cxnId="{4C913422-BDC3-474D-890F-30EAD428EF52}">
      <dgm:prSet phldrT="1" phldr="0" custT="1"/>
      <dgm:spPr/>
      <dgm:t>
        <a:bodyPr/>
        <a:lstStyle/>
        <a:p>
          <a:r>
            <a:rPr lang="en-US" sz="3200"/>
            <a:t>1</a:t>
          </a:r>
        </a:p>
      </dgm:t>
    </dgm:pt>
    <dgm:pt modelId="{0C9C10EE-65A8-411F-94D5-CC6B6FC82D9C}">
      <dgm:prSet custT="1"/>
      <dgm:spPr/>
      <dgm:t>
        <a:bodyPr/>
        <a:lstStyle/>
        <a:p>
          <a:r>
            <a:rPr lang="zh-CN" sz="3200" dirty="0"/>
            <a:t>若</a:t>
          </a:r>
          <a:r>
            <a:rPr lang="en-US" sz="3200" dirty="0"/>
            <a:t>VIF</a:t>
          </a:r>
          <a:r>
            <a:rPr lang="zh-CN" sz="3200" dirty="0"/>
            <a:t>较大（例如大于</a:t>
          </a:r>
          <a:r>
            <a:rPr lang="en-US" sz="3200" dirty="0"/>
            <a:t>5</a:t>
          </a:r>
          <a:r>
            <a:rPr lang="zh-CN" sz="3200" dirty="0"/>
            <a:t>甚至</a:t>
          </a:r>
          <a:r>
            <a:rPr lang="en-US" sz="3200" dirty="0"/>
            <a:t>10</a:t>
          </a:r>
          <a:r>
            <a:rPr lang="zh-CN" sz="3200" dirty="0"/>
            <a:t>），则应将</a:t>
          </a:r>
          <a:r>
            <a:rPr lang="en-US" sz="3200" dirty="0"/>
            <a:t>X</a:t>
          </a:r>
          <a:r>
            <a:rPr lang="zh-CN" sz="3200" dirty="0"/>
            <a:t>和</a:t>
          </a:r>
          <a:r>
            <a:rPr lang="en-US" sz="3200" dirty="0"/>
            <a:t>Z</a:t>
          </a:r>
          <a:r>
            <a:rPr lang="zh-CN" sz="3200" dirty="0">
              <a:solidFill>
                <a:srgbClr val="FF0000"/>
              </a:solidFill>
            </a:rPr>
            <a:t>中心化</a:t>
          </a:r>
          <a:endParaRPr lang="en-US" sz="3200" dirty="0">
            <a:solidFill>
              <a:srgbClr val="FF0000"/>
            </a:solidFill>
          </a:endParaRPr>
        </a:p>
      </dgm:t>
    </dgm:pt>
    <dgm:pt modelId="{095A18E2-B4FE-4887-B797-9BA638DDF57D}" type="parTrans" cxnId="{1EA515B6-4C6C-489A-901A-95346CEF6F26}">
      <dgm:prSet/>
      <dgm:spPr/>
      <dgm:t>
        <a:bodyPr/>
        <a:lstStyle/>
        <a:p>
          <a:endParaRPr lang="en-US" sz="3200"/>
        </a:p>
      </dgm:t>
    </dgm:pt>
    <dgm:pt modelId="{C8F322B6-D42B-4F59-B29A-5B1033DE585F}" type="sibTrans" cxnId="{1EA515B6-4C6C-489A-901A-95346CEF6F26}">
      <dgm:prSet phldrT="2" phldr="0" custT="1"/>
      <dgm:spPr/>
      <dgm:t>
        <a:bodyPr/>
        <a:lstStyle/>
        <a:p>
          <a:r>
            <a:rPr lang="en-US" sz="3200"/>
            <a:t>2</a:t>
          </a:r>
        </a:p>
      </dgm:t>
    </dgm:pt>
    <dgm:pt modelId="{A094A5E8-F9C2-4DE0-A4B9-1686A6AB2176}">
      <dgm:prSet custT="1"/>
      <dgm:spPr/>
      <dgm:t>
        <a:bodyPr/>
        <a:lstStyle/>
        <a:p>
          <a:r>
            <a:rPr lang="zh-CN" sz="3200"/>
            <a:t>中心化后，重新生成交互项，运行模型</a:t>
          </a:r>
          <a:endParaRPr lang="en-US" sz="3200"/>
        </a:p>
      </dgm:t>
    </dgm:pt>
    <dgm:pt modelId="{3AF6217C-C19B-4758-A1A9-B7E5EF932589}" type="parTrans" cxnId="{DEFB3D2D-F0C3-49F9-AF8B-9F1F4E7A1B44}">
      <dgm:prSet/>
      <dgm:spPr/>
      <dgm:t>
        <a:bodyPr/>
        <a:lstStyle/>
        <a:p>
          <a:endParaRPr lang="en-US" sz="3200"/>
        </a:p>
      </dgm:t>
    </dgm:pt>
    <dgm:pt modelId="{0B009104-F912-46F3-BED6-35ACED3EEDB2}" type="sibTrans" cxnId="{DEFB3D2D-F0C3-49F9-AF8B-9F1F4E7A1B44}">
      <dgm:prSet phldrT="3" phldr="0" custT="1"/>
      <dgm:spPr/>
      <dgm:t>
        <a:bodyPr/>
        <a:lstStyle/>
        <a:p>
          <a:r>
            <a:rPr lang="en-US" sz="3200"/>
            <a:t>3</a:t>
          </a:r>
        </a:p>
      </dgm:t>
    </dgm:pt>
    <dgm:pt modelId="{0A0AF22F-3923-481C-B541-C3011504CCD8}" type="pres">
      <dgm:prSet presAssocID="{D77FD568-8C2E-4ACE-937E-1B189F0C6C48}" presName="Name0" presStyleCnt="0">
        <dgm:presLayoutVars>
          <dgm:animLvl val="lvl"/>
          <dgm:resizeHandles val="exact"/>
        </dgm:presLayoutVars>
      </dgm:prSet>
      <dgm:spPr/>
    </dgm:pt>
    <dgm:pt modelId="{A221F936-C32C-4F85-B795-75C120986B23}" type="pres">
      <dgm:prSet presAssocID="{A8BE67B1-F28C-4E36-B8DD-FBFA6DA83C9A}" presName="compositeNode" presStyleCnt="0">
        <dgm:presLayoutVars>
          <dgm:bulletEnabled val="1"/>
        </dgm:presLayoutVars>
      </dgm:prSet>
      <dgm:spPr/>
    </dgm:pt>
    <dgm:pt modelId="{7B84E711-C213-4091-A31C-60FEED582B0E}" type="pres">
      <dgm:prSet presAssocID="{A8BE67B1-F28C-4E36-B8DD-FBFA6DA83C9A}" presName="bgRect" presStyleLbl="bgAccFollowNode1" presStyleIdx="0" presStyleCnt="3"/>
      <dgm:spPr/>
    </dgm:pt>
    <dgm:pt modelId="{E54DBF68-14FF-4198-8974-5317ACA5E072}" type="pres">
      <dgm:prSet presAssocID="{7EA461BB-35F1-483D-92A2-1599148B9DF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A61FE34-3545-4031-9622-D4F5ABC779F0}" type="pres">
      <dgm:prSet presAssocID="{A8BE67B1-F28C-4E36-B8DD-FBFA6DA83C9A}" presName="bottomLine" presStyleLbl="alignNode1" presStyleIdx="1" presStyleCnt="6">
        <dgm:presLayoutVars/>
      </dgm:prSet>
      <dgm:spPr/>
    </dgm:pt>
    <dgm:pt modelId="{CD7971E5-7A87-463B-999B-DFC1AB5E88DC}" type="pres">
      <dgm:prSet presAssocID="{A8BE67B1-F28C-4E36-B8DD-FBFA6DA83C9A}" presName="nodeText" presStyleLbl="bgAccFollowNode1" presStyleIdx="0" presStyleCnt="3">
        <dgm:presLayoutVars>
          <dgm:bulletEnabled val="1"/>
        </dgm:presLayoutVars>
      </dgm:prSet>
      <dgm:spPr/>
    </dgm:pt>
    <dgm:pt modelId="{559F2F75-2F40-4982-B23E-858C9500AA1C}" type="pres">
      <dgm:prSet presAssocID="{7EA461BB-35F1-483D-92A2-1599148B9DF2}" presName="sibTrans" presStyleCnt="0"/>
      <dgm:spPr/>
    </dgm:pt>
    <dgm:pt modelId="{C6635017-3EE3-4390-81CB-4F149B377FD3}" type="pres">
      <dgm:prSet presAssocID="{0C9C10EE-65A8-411F-94D5-CC6B6FC82D9C}" presName="compositeNode" presStyleCnt="0">
        <dgm:presLayoutVars>
          <dgm:bulletEnabled val="1"/>
        </dgm:presLayoutVars>
      </dgm:prSet>
      <dgm:spPr/>
    </dgm:pt>
    <dgm:pt modelId="{16C8E97E-93FC-4B6A-BA37-4CB5B88A2D69}" type="pres">
      <dgm:prSet presAssocID="{0C9C10EE-65A8-411F-94D5-CC6B6FC82D9C}" presName="bgRect" presStyleLbl="bgAccFollowNode1" presStyleIdx="1" presStyleCnt="3"/>
      <dgm:spPr/>
    </dgm:pt>
    <dgm:pt modelId="{3981E709-FF4D-46FA-966B-69C49CBC72B9}" type="pres">
      <dgm:prSet presAssocID="{C8F322B6-D42B-4F59-B29A-5B1033DE585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045513A-E9DC-4251-9AE7-2384FBB0626A}" type="pres">
      <dgm:prSet presAssocID="{0C9C10EE-65A8-411F-94D5-CC6B6FC82D9C}" presName="bottomLine" presStyleLbl="alignNode1" presStyleIdx="3" presStyleCnt="6">
        <dgm:presLayoutVars/>
      </dgm:prSet>
      <dgm:spPr/>
    </dgm:pt>
    <dgm:pt modelId="{FD0B570F-74BB-42C0-A211-D1C3B3B44D15}" type="pres">
      <dgm:prSet presAssocID="{0C9C10EE-65A8-411F-94D5-CC6B6FC82D9C}" presName="nodeText" presStyleLbl="bgAccFollowNode1" presStyleIdx="1" presStyleCnt="3">
        <dgm:presLayoutVars>
          <dgm:bulletEnabled val="1"/>
        </dgm:presLayoutVars>
      </dgm:prSet>
      <dgm:spPr/>
    </dgm:pt>
    <dgm:pt modelId="{692DC0FB-C675-44B5-A01E-A0B41762BA75}" type="pres">
      <dgm:prSet presAssocID="{C8F322B6-D42B-4F59-B29A-5B1033DE585F}" presName="sibTrans" presStyleCnt="0"/>
      <dgm:spPr/>
    </dgm:pt>
    <dgm:pt modelId="{29E37464-E96D-47CF-A7AC-C661579A747D}" type="pres">
      <dgm:prSet presAssocID="{A094A5E8-F9C2-4DE0-A4B9-1686A6AB2176}" presName="compositeNode" presStyleCnt="0">
        <dgm:presLayoutVars>
          <dgm:bulletEnabled val="1"/>
        </dgm:presLayoutVars>
      </dgm:prSet>
      <dgm:spPr/>
    </dgm:pt>
    <dgm:pt modelId="{70F59C85-8C2A-4C8D-A836-EB95F5DF7DF7}" type="pres">
      <dgm:prSet presAssocID="{A094A5E8-F9C2-4DE0-A4B9-1686A6AB2176}" presName="bgRect" presStyleLbl="bgAccFollowNode1" presStyleIdx="2" presStyleCnt="3"/>
      <dgm:spPr/>
    </dgm:pt>
    <dgm:pt modelId="{ACC55A22-1A5A-49EA-BB6F-5212D9D5CE68}" type="pres">
      <dgm:prSet presAssocID="{0B009104-F912-46F3-BED6-35ACED3EEDB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51147A1-ECEB-461F-B4EE-64AB9AD2DDC9}" type="pres">
      <dgm:prSet presAssocID="{A094A5E8-F9C2-4DE0-A4B9-1686A6AB2176}" presName="bottomLine" presStyleLbl="alignNode1" presStyleIdx="5" presStyleCnt="6">
        <dgm:presLayoutVars/>
      </dgm:prSet>
      <dgm:spPr/>
    </dgm:pt>
    <dgm:pt modelId="{BC100725-0A23-4A17-9772-7F1466D58BD7}" type="pres">
      <dgm:prSet presAssocID="{A094A5E8-F9C2-4DE0-A4B9-1686A6AB217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C913422-BDC3-474D-890F-30EAD428EF52}" srcId="{D77FD568-8C2E-4ACE-937E-1B189F0C6C48}" destId="{A8BE67B1-F28C-4E36-B8DD-FBFA6DA83C9A}" srcOrd="0" destOrd="0" parTransId="{02109551-469A-4C2F-A9A8-D798E973AA23}" sibTransId="{7EA461BB-35F1-483D-92A2-1599148B9DF2}"/>
    <dgm:cxn modelId="{0E89802C-7CA5-47DA-8324-25F0837B6AAE}" type="presOf" srcId="{A094A5E8-F9C2-4DE0-A4B9-1686A6AB2176}" destId="{70F59C85-8C2A-4C8D-A836-EB95F5DF7DF7}" srcOrd="0" destOrd="0" presId="urn:microsoft.com/office/officeart/2016/7/layout/BasicLinearProcessNumbered"/>
    <dgm:cxn modelId="{DEFB3D2D-F0C3-49F9-AF8B-9F1F4E7A1B44}" srcId="{D77FD568-8C2E-4ACE-937E-1B189F0C6C48}" destId="{A094A5E8-F9C2-4DE0-A4B9-1686A6AB2176}" srcOrd="2" destOrd="0" parTransId="{3AF6217C-C19B-4758-A1A9-B7E5EF932589}" sibTransId="{0B009104-F912-46F3-BED6-35ACED3EEDB2}"/>
    <dgm:cxn modelId="{1BEA4B32-0A00-42F0-B08E-A1BF95C7E697}" type="presOf" srcId="{A8BE67B1-F28C-4E36-B8DD-FBFA6DA83C9A}" destId="{7B84E711-C213-4091-A31C-60FEED582B0E}" srcOrd="0" destOrd="0" presId="urn:microsoft.com/office/officeart/2016/7/layout/BasicLinearProcessNumbered"/>
    <dgm:cxn modelId="{F160463D-5D69-4BB7-89D1-6E329AB9748E}" type="presOf" srcId="{D77FD568-8C2E-4ACE-937E-1B189F0C6C48}" destId="{0A0AF22F-3923-481C-B541-C3011504CCD8}" srcOrd="0" destOrd="0" presId="urn:microsoft.com/office/officeart/2016/7/layout/BasicLinearProcessNumbered"/>
    <dgm:cxn modelId="{8C327F42-9229-4B36-AE29-080BB03C88F9}" type="presOf" srcId="{A094A5E8-F9C2-4DE0-A4B9-1686A6AB2176}" destId="{BC100725-0A23-4A17-9772-7F1466D58BD7}" srcOrd="1" destOrd="0" presId="urn:microsoft.com/office/officeart/2016/7/layout/BasicLinearProcessNumbered"/>
    <dgm:cxn modelId="{E86A4072-9CF6-48E2-965D-A7A60010A2B8}" type="presOf" srcId="{C8F322B6-D42B-4F59-B29A-5B1033DE585F}" destId="{3981E709-FF4D-46FA-966B-69C49CBC72B9}" srcOrd="0" destOrd="0" presId="urn:microsoft.com/office/officeart/2016/7/layout/BasicLinearProcessNumbered"/>
    <dgm:cxn modelId="{96B09376-65F3-4664-AC25-0E5EC87E2995}" type="presOf" srcId="{0C9C10EE-65A8-411F-94D5-CC6B6FC82D9C}" destId="{FD0B570F-74BB-42C0-A211-D1C3B3B44D15}" srcOrd="1" destOrd="0" presId="urn:microsoft.com/office/officeart/2016/7/layout/BasicLinearProcessNumbered"/>
    <dgm:cxn modelId="{1EA515B6-4C6C-489A-901A-95346CEF6F26}" srcId="{D77FD568-8C2E-4ACE-937E-1B189F0C6C48}" destId="{0C9C10EE-65A8-411F-94D5-CC6B6FC82D9C}" srcOrd="1" destOrd="0" parTransId="{095A18E2-B4FE-4887-B797-9BA638DDF57D}" sibTransId="{C8F322B6-D42B-4F59-B29A-5B1033DE585F}"/>
    <dgm:cxn modelId="{25860CBB-BD41-4701-AB29-B6BBFF58CCF5}" type="presOf" srcId="{A8BE67B1-F28C-4E36-B8DD-FBFA6DA83C9A}" destId="{CD7971E5-7A87-463B-999B-DFC1AB5E88DC}" srcOrd="1" destOrd="0" presId="urn:microsoft.com/office/officeart/2016/7/layout/BasicLinearProcessNumbered"/>
    <dgm:cxn modelId="{18A626C5-8161-4B8F-9518-8B111C4EAA07}" type="presOf" srcId="{0C9C10EE-65A8-411F-94D5-CC6B6FC82D9C}" destId="{16C8E97E-93FC-4B6A-BA37-4CB5B88A2D69}" srcOrd="0" destOrd="0" presId="urn:microsoft.com/office/officeart/2016/7/layout/BasicLinearProcessNumbered"/>
    <dgm:cxn modelId="{ED049CC9-30AD-4170-8C91-D0B6F6F6065B}" type="presOf" srcId="{0B009104-F912-46F3-BED6-35ACED3EEDB2}" destId="{ACC55A22-1A5A-49EA-BB6F-5212D9D5CE68}" srcOrd="0" destOrd="0" presId="urn:microsoft.com/office/officeart/2016/7/layout/BasicLinearProcessNumbered"/>
    <dgm:cxn modelId="{E7750FED-A92B-4323-8B87-5A9AA5488F44}" type="presOf" srcId="{7EA461BB-35F1-483D-92A2-1599148B9DF2}" destId="{E54DBF68-14FF-4198-8974-5317ACA5E072}" srcOrd="0" destOrd="0" presId="urn:microsoft.com/office/officeart/2016/7/layout/BasicLinearProcessNumbered"/>
    <dgm:cxn modelId="{F0EC0D4A-7DC9-4196-BA46-8762A266CC71}" type="presParOf" srcId="{0A0AF22F-3923-481C-B541-C3011504CCD8}" destId="{A221F936-C32C-4F85-B795-75C120986B23}" srcOrd="0" destOrd="0" presId="urn:microsoft.com/office/officeart/2016/7/layout/BasicLinearProcessNumbered"/>
    <dgm:cxn modelId="{03F0A559-4971-439F-89DF-F062BD0D363D}" type="presParOf" srcId="{A221F936-C32C-4F85-B795-75C120986B23}" destId="{7B84E711-C213-4091-A31C-60FEED582B0E}" srcOrd="0" destOrd="0" presId="urn:microsoft.com/office/officeart/2016/7/layout/BasicLinearProcessNumbered"/>
    <dgm:cxn modelId="{0C38AE75-191D-4E88-B44D-97D336107BAE}" type="presParOf" srcId="{A221F936-C32C-4F85-B795-75C120986B23}" destId="{E54DBF68-14FF-4198-8974-5317ACA5E072}" srcOrd="1" destOrd="0" presId="urn:microsoft.com/office/officeart/2016/7/layout/BasicLinearProcessNumbered"/>
    <dgm:cxn modelId="{55F28FFA-38EC-4841-9BFE-CAF6191BA136}" type="presParOf" srcId="{A221F936-C32C-4F85-B795-75C120986B23}" destId="{8A61FE34-3545-4031-9622-D4F5ABC779F0}" srcOrd="2" destOrd="0" presId="urn:microsoft.com/office/officeart/2016/7/layout/BasicLinearProcessNumbered"/>
    <dgm:cxn modelId="{B3260E9D-F312-4B1E-8B87-C3D675A4464A}" type="presParOf" srcId="{A221F936-C32C-4F85-B795-75C120986B23}" destId="{CD7971E5-7A87-463B-999B-DFC1AB5E88DC}" srcOrd="3" destOrd="0" presId="urn:microsoft.com/office/officeart/2016/7/layout/BasicLinearProcessNumbered"/>
    <dgm:cxn modelId="{C10B4B40-8BEB-42FD-A01D-059D8EAA9D0B}" type="presParOf" srcId="{0A0AF22F-3923-481C-B541-C3011504CCD8}" destId="{559F2F75-2F40-4982-B23E-858C9500AA1C}" srcOrd="1" destOrd="0" presId="urn:microsoft.com/office/officeart/2016/7/layout/BasicLinearProcessNumbered"/>
    <dgm:cxn modelId="{2F2AF4CE-85E9-4042-B33C-BF94D71C6E4D}" type="presParOf" srcId="{0A0AF22F-3923-481C-B541-C3011504CCD8}" destId="{C6635017-3EE3-4390-81CB-4F149B377FD3}" srcOrd="2" destOrd="0" presId="urn:microsoft.com/office/officeart/2016/7/layout/BasicLinearProcessNumbered"/>
    <dgm:cxn modelId="{2A478B32-8A70-4FAC-A60D-CA6367B3D3CB}" type="presParOf" srcId="{C6635017-3EE3-4390-81CB-4F149B377FD3}" destId="{16C8E97E-93FC-4B6A-BA37-4CB5B88A2D69}" srcOrd="0" destOrd="0" presId="urn:microsoft.com/office/officeart/2016/7/layout/BasicLinearProcessNumbered"/>
    <dgm:cxn modelId="{8471B746-65D0-41ED-A816-10336A301AF3}" type="presParOf" srcId="{C6635017-3EE3-4390-81CB-4F149B377FD3}" destId="{3981E709-FF4D-46FA-966B-69C49CBC72B9}" srcOrd="1" destOrd="0" presId="urn:microsoft.com/office/officeart/2016/7/layout/BasicLinearProcessNumbered"/>
    <dgm:cxn modelId="{35D3ABDB-5E63-4D05-8F61-191644B4D891}" type="presParOf" srcId="{C6635017-3EE3-4390-81CB-4F149B377FD3}" destId="{F045513A-E9DC-4251-9AE7-2384FBB0626A}" srcOrd="2" destOrd="0" presId="urn:microsoft.com/office/officeart/2016/7/layout/BasicLinearProcessNumbered"/>
    <dgm:cxn modelId="{A58C56CF-19AE-4236-A269-B336807D2A9A}" type="presParOf" srcId="{C6635017-3EE3-4390-81CB-4F149B377FD3}" destId="{FD0B570F-74BB-42C0-A211-D1C3B3B44D15}" srcOrd="3" destOrd="0" presId="urn:microsoft.com/office/officeart/2016/7/layout/BasicLinearProcessNumbered"/>
    <dgm:cxn modelId="{D162AAF1-6CAC-4885-BEA6-C1FAD0745851}" type="presParOf" srcId="{0A0AF22F-3923-481C-B541-C3011504CCD8}" destId="{692DC0FB-C675-44B5-A01E-A0B41762BA75}" srcOrd="3" destOrd="0" presId="urn:microsoft.com/office/officeart/2016/7/layout/BasicLinearProcessNumbered"/>
    <dgm:cxn modelId="{E5E69F26-B117-4E94-9499-4DA833787FA2}" type="presParOf" srcId="{0A0AF22F-3923-481C-B541-C3011504CCD8}" destId="{29E37464-E96D-47CF-A7AC-C661579A747D}" srcOrd="4" destOrd="0" presId="urn:microsoft.com/office/officeart/2016/7/layout/BasicLinearProcessNumbered"/>
    <dgm:cxn modelId="{EF25531A-9B79-4D12-A41E-E43CAC257994}" type="presParOf" srcId="{29E37464-E96D-47CF-A7AC-C661579A747D}" destId="{70F59C85-8C2A-4C8D-A836-EB95F5DF7DF7}" srcOrd="0" destOrd="0" presId="urn:microsoft.com/office/officeart/2016/7/layout/BasicLinearProcessNumbered"/>
    <dgm:cxn modelId="{763C2DC0-99E9-46FF-8176-C28D2CC6D5F8}" type="presParOf" srcId="{29E37464-E96D-47CF-A7AC-C661579A747D}" destId="{ACC55A22-1A5A-49EA-BB6F-5212D9D5CE68}" srcOrd="1" destOrd="0" presId="urn:microsoft.com/office/officeart/2016/7/layout/BasicLinearProcessNumbered"/>
    <dgm:cxn modelId="{ACB3131C-744A-4001-89F8-350F29B0239F}" type="presParOf" srcId="{29E37464-E96D-47CF-A7AC-C661579A747D}" destId="{751147A1-ECEB-461F-B4EE-64AB9AD2DDC9}" srcOrd="2" destOrd="0" presId="urn:microsoft.com/office/officeart/2016/7/layout/BasicLinearProcessNumbered"/>
    <dgm:cxn modelId="{040293D7-BA2B-4A01-BCAC-EBFCDAFF70E2}" type="presParOf" srcId="{29E37464-E96D-47CF-A7AC-C661579A747D}" destId="{BC100725-0A23-4A17-9772-7F1466D58BD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8F85B2-1522-4988-A1D5-67069AA5D20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6F6443-8A11-4608-BDE5-834CFEAC03E9}">
      <dgm:prSet/>
      <dgm:spPr/>
      <dgm:t>
        <a:bodyPr/>
        <a:lstStyle/>
        <a:p>
          <a:r>
            <a:rPr lang="en-US" dirty="0"/>
            <a:t>1. </a:t>
          </a:r>
          <a:r>
            <a:rPr lang="zh-CN" altLang="en-US" dirty="0"/>
            <a:t>线性回归建模建立在对实际问题的严密</a:t>
          </a:r>
          <a:r>
            <a:rPr lang="zh-CN" altLang="en-US" dirty="0">
              <a:solidFill>
                <a:srgbClr val="FF0000"/>
              </a:solidFill>
            </a:rPr>
            <a:t>逻辑分析</a:t>
          </a:r>
          <a:r>
            <a:rPr lang="zh-CN" altLang="en-US" dirty="0"/>
            <a:t>之上</a:t>
          </a:r>
          <a:endParaRPr lang="en-US" dirty="0"/>
        </a:p>
      </dgm:t>
    </dgm:pt>
    <dgm:pt modelId="{18951CCC-C807-4875-B5E3-A10E5889C9D8}" type="parTrans" cxnId="{CE25CE03-2503-4344-885F-5F9196224DD2}">
      <dgm:prSet/>
      <dgm:spPr/>
      <dgm:t>
        <a:bodyPr/>
        <a:lstStyle/>
        <a:p>
          <a:endParaRPr lang="en-US"/>
        </a:p>
      </dgm:t>
    </dgm:pt>
    <dgm:pt modelId="{DE0141A5-A29D-4BF8-8BBA-43FCCBDB96F5}" type="sibTrans" cxnId="{CE25CE03-2503-4344-885F-5F9196224DD2}">
      <dgm:prSet/>
      <dgm:spPr/>
      <dgm:t>
        <a:bodyPr/>
        <a:lstStyle/>
        <a:p>
          <a:endParaRPr lang="en-US"/>
        </a:p>
      </dgm:t>
    </dgm:pt>
    <dgm:pt modelId="{B8345757-E177-4A5D-B149-0D0279526986}">
      <dgm:prSet/>
      <dgm:spPr/>
      <dgm:t>
        <a:bodyPr/>
        <a:lstStyle/>
        <a:p>
          <a:r>
            <a:rPr lang="en-US" altLang="zh-CN" dirty="0"/>
            <a:t>2. </a:t>
          </a:r>
          <a:r>
            <a:rPr lang="zh-CN" altLang="en-US" dirty="0"/>
            <a:t>线性回归建模中，应理解各类变量的</a:t>
          </a:r>
          <a:r>
            <a:rPr lang="zh-CN" altLang="en-US" dirty="0">
              <a:solidFill>
                <a:srgbClr val="FF0000"/>
              </a:solidFill>
            </a:rPr>
            <a:t>选取原则</a:t>
          </a:r>
          <a:r>
            <a:rPr lang="zh-CN" dirty="0"/>
            <a:t>：</a:t>
          </a:r>
          <a:r>
            <a:rPr lang="zh-CN" altLang="en-US" dirty="0"/>
            <a:t>因变量、自变量、控制变量</a:t>
          </a:r>
          <a:r>
            <a:rPr lang="zh-CN" dirty="0"/>
            <a:t>（</a:t>
          </a:r>
          <a:r>
            <a:rPr lang="zh-CN" altLang="en-US" dirty="0"/>
            <a:t>两原则</a:t>
          </a:r>
          <a:r>
            <a:rPr lang="zh-CN" dirty="0"/>
            <a:t>）、</a:t>
          </a:r>
          <a:r>
            <a:rPr lang="zh-CN" altLang="en-US" dirty="0"/>
            <a:t>交互项</a:t>
          </a:r>
          <a:endParaRPr lang="en-US" dirty="0"/>
        </a:p>
      </dgm:t>
    </dgm:pt>
    <dgm:pt modelId="{C774339D-6B68-41AB-86E2-229AFC9FBC17}" type="parTrans" cxnId="{66E8FE53-7F7A-4166-BE44-63A2B0029444}">
      <dgm:prSet/>
      <dgm:spPr/>
      <dgm:t>
        <a:bodyPr/>
        <a:lstStyle/>
        <a:p>
          <a:endParaRPr lang="en-US"/>
        </a:p>
      </dgm:t>
    </dgm:pt>
    <dgm:pt modelId="{F281F9BE-F470-4D7D-A319-132F04093FA7}" type="sibTrans" cxnId="{66E8FE53-7F7A-4166-BE44-63A2B0029444}">
      <dgm:prSet/>
      <dgm:spPr/>
      <dgm:t>
        <a:bodyPr/>
        <a:lstStyle/>
        <a:p>
          <a:endParaRPr lang="en-US"/>
        </a:p>
      </dgm:t>
    </dgm:pt>
    <dgm:pt modelId="{74830266-4E21-4B05-997D-7B3B7212F9A9}">
      <dgm:prSet/>
      <dgm:spPr/>
      <dgm:t>
        <a:bodyPr/>
        <a:lstStyle/>
        <a:p>
          <a:r>
            <a:rPr lang="en-US" altLang="zh-CN" dirty="0"/>
            <a:t>3. </a:t>
          </a:r>
          <a:r>
            <a:rPr lang="zh-CN" altLang="en-US" dirty="0">
              <a:solidFill>
                <a:srgbClr val="FF0000"/>
              </a:solidFill>
            </a:rPr>
            <a:t>数据可视化</a:t>
          </a:r>
          <a:r>
            <a:rPr lang="zh-CN" altLang="en-US" dirty="0"/>
            <a:t>与逻辑分析相结合，能有效完成建模过程</a:t>
          </a:r>
          <a:endParaRPr lang="en-US" dirty="0"/>
        </a:p>
      </dgm:t>
    </dgm:pt>
    <dgm:pt modelId="{7A757385-1C47-4AFD-81E7-2EDE655447A7}" type="parTrans" cxnId="{70C74138-5E42-472C-AA92-15DDDB8078B5}">
      <dgm:prSet/>
      <dgm:spPr/>
      <dgm:t>
        <a:bodyPr/>
        <a:lstStyle/>
        <a:p>
          <a:endParaRPr lang="en-US"/>
        </a:p>
      </dgm:t>
    </dgm:pt>
    <dgm:pt modelId="{531346A3-FDE5-4FD1-8775-D658B3E3161A}" type="sibTrans" cxnId="{70C74138-5E42-472C-AA92-15DDDB8078B5}">
      <dgm:prSet/>
      <dgm:spPr/>
      <dgm:t>
        <a:bodyPr/>
        <a:lstStyle/>
        <a:p>
          <a:endParaRPr lang="en-US"/>
        </a:p>
      </dgm:t>
    </dgm:pt>
    <dgm:pt modelId="{2C585B32-4B0F-4832-B1FE-4622E82DD088}" type="pres">
      <dgm:prSet presAssocID="{DF8F85B2-1522-4988-A1D5-67069AA5D20E}" presName="vert0" presStyleCnt="0">
        <dgm:presLayoutVars>
          <dgm:dir/>
          <dgm:animOne val="branch"/>
          <dgm:animLvl val="lvl"/>
        </dgm:presLayoutVars>
      </dgm:prSet>
      <dgm:spPr/>
    </dgm:pt>
    <dgm:pt modelId="{F680AE2F-67C4-49F0-90C2-114171B5326F}" type="pres">
      <dgm:prSet presAssocID="{236F6443-8A11-4608-BDE5-834CFEAC03E9}" presName="thickLine" presStyleLbl="alignNode1" presStyleIdx="0" presStyleCnt="3"/>
      <dgm:spPr/>
    </dgm:pt>
    <dgm:pt modelId="{8CF88E88-04D1-40D7-9575-43AD782D63DF}" type="pres">
      <dgm:prSet presAssocID="{236F6443-8A11-4608-BDE5-834CFEAC03E9}" presName="horz1" presStyleCnt="0"/>
      <dgm:spPr/>
    </dgm:pt>
    <dgm:pt modelId="{4CCE1962-CFD0-4909-8091-07AA1077E5B2}" type="pres">
      <dgm:prSet presAssocID="{236F6443-8A11-4608-BDE5-834CFEAC03E9}" presName="tx1" presStyleLbl="revTx" presStyleIdx="0" presStyleCnt="3"/>
      <dgm:spPr/>
    </dgm:pt>
    <dgm:pt modelId="{9A37C4D3-72C6-4EDC-8A10-A4E7EE3E2676}" type="pres">
      <dgm:prSet presAssocID="{236F6443-8A11-4608-BDE5-834CFEAC03E9}" presName="vert1" presStyleCnt="0"/>
      <dgm:spPr/>
    </dgm:pt>
    <dgm:pt modelId="{DF041AA8-0BA0-416E-9073-DEB69146F78A}" type="pres">
      <dgm:prSet presAssocID="{B8345757-E177-4A5D-B149-0D0279526986}" presName="thickLine" presStyleLbl="alignNode1" presStyleIdx="1" presStyleCnt="3"/>
      <dgm:spPr/>
    </dgm:pt>
    <dgm:pt modelId="{0B818A0A-70A5-467E-888D-47A5D6EF622C}" type="pres">
      <dgm:prSet presAssocID="{B8345757-E177-4A5D-B149-0D0279526986}" presName="horz1" presStyleCnt="0"/>
      <dgm:spPr/>
    </dgm:pt>
    <dgm:pt modelId="{1F3D16B4-C2A6-4B87-9A70-24385BBBA6E9}" type="pres">
      <dgm:prSet presAssocID="{B8345757-E177-4A5D-B149-0D0279526986}" presName="tx1" presStyleLbl="revTx" presStyleIdx="1" presStyleCnt="3"/>
      <dgm:spPr/>
    </dgm:pt>
    <dgm:pt modelId="{D5AFF4C9-F93B-48EC-8C9E-4F105AD77ECF}" type="pres">
      <dgm:prSet presAssocID="{B8345757-E177-4A5D-B149-0D0279526986}" presName="vert1" presStyleCnt="0"/>
      <dgm:spPr/>
    </dgm:pt>
    <dgm:pt modelId="{359BB15B-E5C6-4E58-8B28-BABCE702272A}" type="pres">
      <dgm:prSet presAssocID="{74830266-4E21-4B05-997D-7B3B7212F9A9}" presName="thickLine" presStyleLbl="alignNode1" presStyleIdx="2" presStyleCnt="3"/>
      <dgm:spPr/>
    </dgm:pt>
    <dgm:pt modelId="{16104D90-27E3-42C4-B128-5ADC4312E467}" type="pres">
      <dgm:prSet presAssocID="{74830266-4E21-4B05-997D-7B3B7212F9A9}" presName="horz1" presStyleCnt="0"/>
      <dgm:spPr/>
    </dgm:pt>
    <dgm:pt modelId="{0E1CEA97-BEAE-44E5-A34A-4D6FB7981643}" type="pres">
      <dgm:prSet presAssocID="{74830266-4E21-4B05-997D-7B3B7212F9A9}" presName="tx1" presStyleLbl="revTx" presStyleIdx="2" presStyleCnt="3"/>
      <dgm:spPr/>
    </dgm:pt>
    <dgm:pt modelId="{5073E829-5A3D-4E15-9192-7F2802416161}" type="pres">
      <dgm:prSet presAssocID="{74830266-4E21-4B05-997D-7B3B7212F9A9}" presName="vert1" presStyleCnt="0"/>
      <dgm:spPr/>
    </dgm:pt>
  </dgm:ptLst>
  <dgm:cxnLst>
    <dgm:cxn modelId="{CE25CE03-2503-4344-885F-5F9196224DD2}" srcId="{DF8F85B2-1522-4988-A1D5-67069AA5D20E}" destId="{236F6443-8A11-4608-BDE5-834CFEAC03E9}" srcOrd="0" destOrd="0" parTransId="{18951CCC-C807-4875-B5E3-A10E5889C9D8}" sibTransId="{DE0141A5-A29D-4BF8-8BBA-43FCCBDB96F5}"/>
    <dgm:cxn modelId="{7B343132-77AA-429D-ACD3-B2B301F7FA27}" type="presOf" srcId="{236F6443-8A11-4608-BDE5-834CFEAC03E9}" destId="{4CCE1962-CFD0-4909-8091-07AA1077E5B2}" srcOrd="0" destOrd="0" presId="urn:microsoft.com/office/officeart/2008/layout/LinedList"/>
    <dgm:cxn modelId="{70C74138-5E42-472C-AA92-15DDDB8078B5}" srcId="{DF8F85B2-1522-4988-A1D5-67069AA5D20E}" destId="{74830266-4E21-4B05-997D-7B3B7212F9A9}" srcOrd="2" destOrd="0" parTransId="{7A757385-1C47-4AFD-81E7-2EDE655447A7}" sibTransId="{531346A3-FDE5-4FD1-8775-D658B3E3161A}"/>
    <dgm:cxn modelId="{66E8FE53-7F7A-4166-BE44-63A2B0029444}" srcId="{DF8F85B2-1522-4988-A1D5-67069AA5D20E}" destId="{B8345757-E177-4A5D-B149-0D0279526986}" srcOrd="1" destOrd="0" parTransId="{C774339D-6B68-41AB-86E2-229AFC9FBC17}" sibTransId="{F281F9BE-F470-4D7D-A319-132F04093FA7}"/>
    <dgm:cxn modelId="{7C7D19AB-6840-4C51-A731-088413B97981}" type="presOf" srcId="{B8345757-E177-4A5D-B149-0D0279526986}" destId="{1F3D16B4-C2A6-4B87-9A70-24385BBBA6E9}" srcOrd="0" destOrd="0" presId="urn:microsoft.com/office/officeart/2008/layout/LinedList"/>
    <dgm:cxn modelId="{88BAB7C4-5F55-4837-9547-7042318CB8E4}" type="presOf" srcId="{DF8F85B2-1522-4988-A1D5-67069AA5D20E}" destId="{2C585B32-4B0F-4832-B1FE-4622E82DD088}" srcOrd="0" destOrd="0" presId="urn:microsoft.com/office/officeart/2008/layout/LinedList"/>
    <dgm:cxn modelId="{85947FC8-1A98-4509-B634-6B0E9C7CEC64}" type="presOf" srcId="{74830266-4E21-4B05-997D-7B3B7212F9A9}" destId="{0E1CEA97-BEAE-44E5-A34A-4D6FB7981643}" srcOrd="0" destOrd="0" presId="urn:microsoft.com/office/officeart/2008/layout/LinedList"/>
    <dgm:cxn modelId="{46751A87-C6AE-4D76-9814-806AF2518E8D}" type="presParOf" srcId="{2C585B32-4B0F-4832-B1FE-4622E82DD088}" destId="{F680AE2F-67C4-49F0-90C2-114171B5326F}" srcOrd="0" destOrd="0" presId="urn:microsoft.com/office/officeart/2008/layout/LinedList"/>
    <dgm:cxn modelId="{F513B602-388B-484F-B71F-135EFE4B6A5D}" type="presParOf" srcId="{2C585B32-4B0F-4832-B1FE-4622E82DD088}" destId="{8CF88E88-04D1-40D7-9575-43AD782D63DF}" srcOrd="1" destOrd="0" presId="urn:microsoft.com/office/officeart/2008/layout/LinedList"/>
    <dgm:cxn modelId="{868A134F-9C7E-4017-A234-816D83CB2871}" type="presParOf" srcId="{8CF88E88-04D1-40D7-9575-43AD782D63DF}" destId="{4CCE1962-CFD0-4909-8091-07AA1077E5B2}" srcOrd="0" destOrd="0" presId="urn:microsoft.com/office/officeart/2008/layout/LinedList"/>
    <dgm:cxn modelId="{60B655E3-5371-44EB-AE9A-F96204D4C034}" type="presParOf" srcId="{8CF88E88-04D1-40D7-9575-43AD782D63DF}" destId="{9A37C4D3-72C6-4EDC-8A10-A4E7EE3E2676}" srcOrd="1" destOrd="0" presId="urn:microsoft.com/office/officeart/2008/layout/LinedList"/>
    <dgm:cxn modelId="{C6D71FAF-1234-4163-A862-06F5EB1A7901}" type="presParOf" srcId="{2C585B32-4B0F-4832-B1FE-4622E82DD088}" destId="{DF041AA8-0BA0-416E-9073-DEB69146F78A}" srcOrd="2" destOrd="0" presId="urn:microsoft.com/office/officeart/2008/layout/LinedList"/>
    <dgm:cxn modelId="{5724FFC8-6680-48C5-B250-1CBF9E36FD48}" type="presParOf" srcId="{2C585B32-4B0F-4832-B1FE-4622E82DD088}" destId="{0B818A0A-70A5-467E-888D-47A5D6EF622C}" srcOrd="3" destOrd="0" presId="urn:microsoft.com/office/officeart/2008/layout/LinedList"/>
    <dgm:cxn modelId="{D62AAA16-1EE1-4662-8596-31D6D3AD9DCB}" type="presParOf" srcId="{0B818A0A-70A5-467E-888D-47A5D6EF622C}" destId="{1F3D16B4-C2A6-4B87-9A70-24385BBBA6E9}" srcOrd="0" destOrd="0" presId="urn:microsoft.com/office/officeart/2008/layout/LinedList"/>
    <dgm:cxn modelId="{AC536A9B-EEC5-4E10-B852-2CF9AD7A94A7}" type="presParOf" srcId="{0B818A0A-70A5-467E-888D-47A5D6EF622C}" destId="{D5AFF4C9-F93B-48EC-8C9E-4F105AD77ECF}" srcOrd="1" destOrd="0" presId="urn:microsoft.com/office/officeart/2008/layout/LinedList"/>
    <dgm:cxn modelId="{D4664730-993B-4EE0-B7B6-6B7CCECF47A0}" type="presParOf" srcId="{2C585B32-4B0F-4832-B1FE-4622E82DD088}" destId="{359BB15B-E5C6-4E58-8B28-BABCE702272A}" srcOrd="4" destOrd="0" presId="urn:microsoft.com/office/officeart/2008/layout/LinedList"/>
    <dgm:cxn modelId="{9E6FCB86-10B8-440F-BEFB-90C919FD134E}" type="presParOf" srcId="{2C585B32-4B0F-4832-B1FE-4622E82DD088}" destId="{16104D90-27E3-42C4-B128-5ADC4312E467}" srcOrd="5" destOrd="0" presId="urn:microsoft.com/office/officeart/2008/layout/LinedList"/>
    <dgm:cxn modelId="{626F0345-E833-4793-86E5-51C7E84338F1}" type="presParOf" srcId="{16104D90-27E3-42C4-B128-5ADC4312E467}" destId="{0E1CEA97-BEAE-44E5-A34A-4D6FB7981643}" srcOrd="0" destOrd="0" presId="urn:microsoft.com/office/officeart/2008/layout/LinedList"/>
    <dgm:cxn modelId="{75676F56-DBDF-40CA-BB2B-BDD42F756C5A}" type="presParOf" srcId="{16104D90-27E3-42C4-B128-5ADC4312E467}" destId="{5073E829-5A3D-4E15-9192-7F28024161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9446F-D94B-43C6-B913-CBAC9E5B5C6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C1ABC-7D4B-4D86-AF30-2BE774D3E8AB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 dirty="0"/>
            <a:t>目前有</a:t>
          </a:r>
          <a:r>
            <a:rPr lang="en-US" sz="3700" kern="1200" dirty="0"/>
            <a:t>5680</a:t>
          </a:r>
          <a:r>
            <a:rPr lang="zh-CN" sz="3700" kern="1200" dirty="0"/>
            <a:t>个个体样本数据，我们希望考虑吸烟量对心脏收缩时血压（收缩压）的影响</a:t>
          </a:r>
          <a:endParaRPr lang="en-US" sz="3700" kern="1200" dirty="0"/>
        </a:p>
      </dsp:txBody>
      <dsp:txXfrm>
        <a:off x="0" y="0"/>
        <a:ext cx="6492875" cy="2552700"/>
      </dsp:txXfrm>
    </dsp:sp>
    <dsp:sp modelId="{1C23449F-7F27-42D2-9B91-507EBA890C7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F2559-2B74-4834-82EA-CC510802CE59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如何进行线性回归建模？</a:t>
          </a:r>
          <a:endParaRPr lang="en-US" sz="3700" kern="1200"/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383E9-D1C2-492B-B9C4-76D855335860}">
      <dsp:nvSpPr>
        <dsp:cNvPr id="0" name=""/>
        <dsp:cNvSpPr/>
      </dsp:nvSpPr>
      <dsp:spPr>
        <a:xfrm>
          <a:off x="2961018" y="2514566"/>
          <a:ext cx="591567" cy="63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783" y="0"/>
              </a:lnTo>
              <a:lnTo>
                <a:pt x="295783" y="635935"/>
              </a:lnTo>
              <a:lnTo>
                <a:pt x="591567" y="6359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40141-9842-450E-898E-2C69BC91D56B}">
      <dsp:nvSpPr>
        <dsp:cNvPr id="0" name=""/>
        <dsp:cNvSpPr/>
      </dsp:nvSpPr>
      <dsp:spPr>
        <a:xfrm>
          <a:off x="2961018" y="1629307"/>
          <a:ext cx="591567" cy="885259"/>
        </a:xfrm>
        <a:custGeom>
          <a:avLst/>
          <a:gdLst/>
          <a:ahLst/>
          <a:cxnLst/>
          <a:rect l="0" t="0" r="0" b="0"/>
          <a:pathLst>
            <a:path>
              <a:moveTo>
                <a:pt x="0" y="885259"/>
              </a:moveTo>
              <a:lnTo>
                <a:pt x="295783" y="885259"/>
              </a:lnTo>
              <a:lnTo>
                <a:pt x="295783" y="0"/>
              </a:lnTo>
              <a:lnTo>
                <a:pt x="59156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8F517-71CB-4CF7-9FFB-9EE33CC69E78}">
      <dsp:nvSpPr>
        <dsp:cNvPr id="0" name=""/>
        <dsp:cNvSpPr/>
      </dsp:nvSpPr>
      <dsp:spPr>
        <a:xfrm>
          <a:off x="3180" y="494019"/>
          <a:ext cx="2957837" cy="119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因变量：研究者关注的结果变量</a:t>
          </a:r>
          <a:endParaRPr lang="en-US" sz="3200" kern="1200" dirty="0"/>
        </a:p>
      </dsp:txBody>
      <dsp:txXfrm>
        <a:off x="3180" y="494019"/>
        <a:ext cx="2957837" cy="1199747"/>
      </dsp:txXfrm>
    </dsp:sp>
    <dsp:sp modelId="{34B500FB-07E1-4C64-88A9-3A5D76DC67D0}">
      <dsp:nvSpPr>
        <dsp:cNvPr id="0" name=""/>
        <dsp:cNvSpPr/>
      </dsp:nvSpPr>
      <dsp:spPr>
        <a:xfrm>
          <a:off x="3180" y="2063496"/>
          <a:ext cx="2957837" cy="902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自变量</a:t>
          </a:r>
          <a:endParaRPr lang="en-US" sz="3200" kern="1200" dirty="0"/>
        </a:p>
      </dsp:txBody>
      <dsp:txXfrm>
        <a:off x="3180" y="2063496"/>
        <a:ext cx="2957837" cy="902140"/>
      </dsp:txXfrm>
    </dsp:sp>
    <dsp:sp modelId="{CA65ECCF-E4C2-43BA-BD36-0922DEB515E2}">
      <dsp:nvSpPr>
        <dsp:cNvPr id="0" name=""/>
        <dsp:cNvSpPr/>
      </dsp:nvSpPr>
      <dsp:spPr>
        <a:xfrm>
          <a:off x="3552585" y="1178236"/>
          <a:ext cx="2957837" cy="9021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影响因变量</a:t>
          </a:r>
          <a:endParaRPr lang="en-US" sz="3200" kern="1200"/>
        </a:p>
      </dsp:txBody>
      <dsp:txXfrm>
        <a:off x="3552585" y="1178236"/>
        <a:ext cx="2957837" cy="902140"/>
      </dsp:txXfrm>
    </dsp:sp>
    <dsp:sp modelId="{FC10CCDF-1555-4220-9B76-9E3205FDC0EB}">
      <dsp:nvSpPr>
        <dsp:cNvPr id="0" name=""/>
        <dsp:cNvSpPr/>
      </dsp:nvSpPr>
      <dsp:spPr>
        <a:xfrm>
          <a:off x="3552585" y="2450107"/>
          <a:ext cx="2957837" cy="14007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变量本身能够被影响或改变</a:t>
          </a:r>
          <a:endParaRPr lang="en-US" sz="3200" kern="1200" dirty="0"/>
        </a:p>
      </dsp:txBody>
      <dsp:txXfrm>
        <a:off x="3552585" y="2450107"/>
        <a:ext cx="2957837" cy="1400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718A3-0D24-4687-8291-611045B97C1E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CE7E5-001F-4363-BBB4-DC1C7B952812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哪个模型是正确的？</a:t>
          </a:r>
          <a:endParaRPr lang="en-US" sz="4600" kern="1200"/>
        </a:p>
      </dsp:txBody>
      <dsp:txXfrm>
        <a:off x="678914" y="525899"/>
        <a:ext cx="4067491" cy="2525499"/>
      </dsp:txXfrm>
    </dsp:sp>
    <dsp:sp modelId="{3D0E53FE-DB84-460F-A763-9F0288BB3F9E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C89FC-A17C-436C-8504-CBBAEE8ABDA8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哪些变量应当纳入，作为控制变量？</a:t>
          </a:r>
          <a:endParaRPr lang="en-US" sz="4600" kern="1200"/>
        </a:p>
      </dsp:txBody>
      <dsp:txXfrm>
        <a:off x="5842357" y="525899"/>
        <a:ext cx="4067491" cy="2525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BC4C9-EA61-4A11-BF75-CFD5956C27E1}">
      <dsp:nvSpPr>
        <dsp:cNvPr id="0" name=""/>
        <dsp:cNvSpPr/>
      </dsp:nvSpPr>
      <dsp:spPr>
        <a:xfrm>
          <a:off x="0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双变量分析：</a:t>
          </a:r>
          <a:r>
            <a:rPr lang="zh-CN" sz="2800" kern="1200" dirty="0">
              <a:solidFill>
                <a:srgbClr val="FF0000"/>
              </a:solidFill>
            </a:rPr>
            <a:t>相关性检验</a:t>
          </a:r>
          <a:r>
            <a:rPr lang="zh-CN" sz="2800" kern="1200" dirty="0"/>
            <a:t>，逐个检验</a:t>
          </a:r>
          <a:r>
            <a:rPr lang="en-US" sz="2800" kern="1200" dirty="0"/>
            <a:t>DV</a:t>
          </a:r>
          <a:r>
            <a:rPr lang="zh-CN" sz="2800" kern="1200" dirty="0"/>
            <a:t>与预测变量是否显著相关</a:t>
          </a:r>
          <a:endParaRPr lang="en-US" sz="2800" kern="1200" dirty="0"/>
        </a:p>
      </dsp:txBody>
      <dsp:txXfrm>
        <a:off x="0" y="1653508"/>
        <a:ext cx="3564839" cy="2610802"/>
      </dsp:txXfrm>
    </dsp:sp>
    <dsp:sp modelId="{AD253F57-FFA0-4C6D-BF84-AE4FD9F326FA}">
      <dsp:nvSpPr>
        <dsp:cNvPr id="0" name=""/>
        <dsp:cNvSpPr/>
      </dsp:nvSpPr>
      <dsp:spPr>
        <a:xfrm>
          <a:off x="1129719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1320891" y="626305"/>
        <a:ext cx="923057" cy="923057"/>
      </dsp:txXfrm>
    </dsp:sp>
    <dsp:sp modelId="{D9EF7959-CCBA-4911-818C-EB5AE148DA91}">
      <dsp:nvSpPr>
        <dsp:cNvPr id="0" name=""/>
        <dsp:cNvSpPr/>
      </dsp:nvSpPr>
      <dsp:spPr>
        <a:xfrm>
          <a:off x="0" y="4351266"/>
          <a:ext cx="3564839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4CF34-F98F-454B-B1FE-92DD3A1C239B}">
      <dsp:nvSpPr>
        <dsp:cNvPr id="0" name=""/>
        <dsp:cNvSpPr/>
      </dsp:nvSpPr>
      <dsp:spPr>
        <a:xfrm>
          <a:off x="3921323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预测变量选择：选择与</a:t>
          </a:r>
          <a:r>
            <a:rPr lang="en-US" sz="2800" kern="1200" dirty="0"/>
            <a:t>DV</a:t>
          </a:r>
          <a:r>
            <a:rPr lang="zh-CN" sz="2800" kern="1200" dirty="0">
              <a:solidFill>
                <a:srgbClr val="FF0000"/>
              </a:solidFill>
            </a:rPr>
            <a:t>显著相关</a:t>
          </a:r>
          <a:r>
            <a:rPr lang="zh-CN" sz="2800" kern="1200" dirty="0"/>
            <a:t>的变量，纳入回归模型</a:t>
          </a:r>
          <a:endParaRPr lang="en-US" sz="2800" kern="1200" dirty="0"/>
        </a:p>
      </dsp:txBody>
      <dsp:txXfrm>
        <a:off x="3921323" y="1653508"/>
        <a:ext cx="3564839" cy="2610802"/>
      </dsp:txXfrm>
    </dsp:sp>
    <dsp:sp modelId="{DB049BFF-BB21-47C5-B9AE-EDCF88EE83C1}">
      <dsp:nvSpPr>
        <dsp:cNvPr id="0" name=""/>
        <dsp:cNvSpPr/>
      </dsp:nvSpPr>
      <dsp:spPr>
        <a:xfrm>
          <a:off x="5051042" y="435133"/>
          <a:ext cx="1305401" cy="130540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5242214" y="626305"/>
        <a:ext cx="923057" cy="923057"/>
      </dsp:txXfrm>
    </dsp:sp>
    <dsp:sp modelId="{EA81C03D-0DFB-4C6F-8CED-8BC0B35CBB89}">
      <dsp:nvSpPr>
        <dsp:cNvPr id="0" name=""/>
        <dsp:cNvSpPr/>
      </dsp:nvSpPr>
      <dsp:spPr>
        <a:xfrm>
          <a:off x="3921323" y="4351266"/>
          <a:ext cx="3564839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31957-55EB-4933-9B79-47C477407CC9}">
      <dsp:nvSpPr>
        <dsp:cNvPr id="0" name=""/>
        <dsp:cNvSpPr/>
      </dsp:nvSpPr>
      <dsp:spPr>
        <a:xfrm>
          <a:off x="7842647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模型解释：选择部分</a:t>
          </a:r>
          <a:r>
            <a:rPr lang="zh-CN" sz="2800" kern="1200" dirty="0">
              <a:solidFill>
                <a:srgbClr val="FF0000"/>
              </a:solidFill>
            </a:rPr>
            <a:t>感兴趣</a:t>
          </a:r>
          <a:r>
            <a:rPr lang="zh-CN" sz="2800" kern="1200" dirty="0"/>
            <a:t>的变量作为自变量重点讨论，而其余变量作为控制变量</a:t>
          </a:r>
          <a:endParaRPr lang="en-US" sz="2800" kern="1200" dirty="0"/>
        </a:p>
      </dsp:txBody>
      <dsp:txXfrm>
        <a:off x="7842647" y="1653508"/>
        <a:ext cx="3564839" cy="2610802"/>
      </dsp:txXfrm>
    </dsp:sp>
    <dsp:sp modelId="{3B0A5EC3-8A38-400E-BB8D-A070A40D3268}">
      <dsp:nvSpPr>
        <dsp:cNvPr id="0" name=""/>
        <dsp:cNvSpPr/>
      </dsp:nvSpPr>
      <dsp:spPr>
        <a:xfrm>
          <a:off x="8972366" y="435133"/>
          <a:ext cx="1305401" cy="130540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9163538" y="626305"/>
        <a:ext cx="923057" cy="923057"/>
      </dsp:txXfrm>
    </dsp:sp>
    <dsp:sp modelId="{1427BD87-BA1E-4D68-B67A-9900B485F33C}">
      <dsp:nvSpPr>
        <dsp:cNvPr id="0" name=""/>
        <dsp:cNvSpPr/>
      </dsp:nvSpPr>
      <dsp:spPr>
        <a:xfrm>
          <a:off x="7842647" y="4351266"/>
          <a:ext cx="3564839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AE50C-98B9-4EE5-A5FB-1DFBDC97527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1F56D-6D90-4B06-B5E2-A54EEF8737DC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吸烟量与血压之间的关系是否是不变的？</a:t>
          </a:r>
          <a:endParaRPr lang="en-US" sz="4600" kern="1200"/>
        </a:p>
      </dsp:txBody>
      <dsp:txXfrm>
        <a:off x="0" y="0"/>
        <a:ext cx="6492875" cy="2552700"/>
      </dsp:txXfrm>
    </dsp:sp>
    <dsp:sp modelId="{B814FE3B-B4D4-4B16-AFF8-4301F45A0DF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C0A34-CA54-46A8-9F2C-D465A9D9C7AE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在不同条件下，吸烟量对血压的影响（回归系数）是否会有所不同？</a:t>
          </a:r>
          <a:endParaRPr lang="en-US" sz="4600" kern="1200"/>
        </a:p>
      </dsp:txBody>
      <dsp:txXfrm>
        <a:off x="0" y="2552700"/>
        <a:ext cx="6492875" cy="2552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4E711-C213-4091-A31C-60FEED582B0E}">
      <dsp:nvSpPr>
        <dsp:cNvPr id="0" name=""/>
        <dsp:cNvSpPr/>
      </dsp:nvSpPr>
      <dsp:spPr>
        <a:xfrm>
          <a:off x="0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X</a:t>
          </a:r>
          <a:r>
            <a:rPr lang="zh-CN" sz="3200" kern="1200" dirty="0"/>
            <a:t>与</a:t>
          </a:r>
          <a:r>
            <a:rPr lang="en-US" sz="3200" kern="1200" dirty="0"/>
            <a:t>Z</a:t>
          </a:r>
          <a:r>
            <a:rPr lang="zh-CN" sz="3200" kern="1200" dirty="0"/>
            <a:t>交互，应检测</a:t>
          </a:r>
          <a:r>
            <a:rPr lang="zh-CN" sz="3200" kern="1200" dirty="0">
              <a:solidFill>
                <a:srgbClr val="FF0000"/>
              </a:solidFill>
            </a:rPr>
            <a:t>多重共线性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0" y="1653508"/>
        <a:ext cx="3564839" cy="2610802"/>
      </dsp:txXfrm>
    </dsp:sp>
    <dsp:sp modelId="{E54DBF68-14FF-4198-8974-5317ACA5E072}">
      <dsp:nvSpPr>
        <dsp:cNvPr id="0" name=""/>
        <dsp:cNvSpPr/>
      </dsp:nvSpPr>
      <dsp:spPr>
        <a:xfrm>
          <a:off x="1129719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1320891" y="626305"/>
        <a:ext cx="923057" cy="923057"/>
      </dsp:txXfrm>
    </dsp:sp>
    <dsp:sp modelId="{8A61FE34-3545-4031-9622-D4F5ABC779F0}">
      <dsp:nvSpPr>
        <dsp:cNvPr id="0" name=""/>
        <dsp:cNvSpPr/>
      </dsp:nvSpPr>
      <dsp:spPr>
        <a:xfrm>
          <a:off x="0" y="4351266"/>
          <a:ext cx="356483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8E97E-93FC-4B6A-BA37-4CB5B88A2D69}">
      <dsp:nvSpPr>
        <dsp:cNvPr id="0" name=""/>
        <dsp:cNvSpPr/>
      </dsp:nvSpPr>
      <dsp:spPr>
        <a:xfrm>
          <a:off x="3921323" y="0"/>
          <a:ext cx="3564839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若</a:t>
          </a:r>
          <a:r>
            <a:rPr lang="en-US" sz="3200" kern="1200" dirty="0"/>
            <a:t>VIF</a:t>
          </a:r>
          <a:r>
            <a:rPr lang="zh-CN" sz="3200" kern="1200" dirty="0"/>
            <a:t>较大（例如大于</a:t>
          </a:r>
          <a:r>
            <a:rPr lang="en-US" sz="3200" kern="1200" dirty="0"/>
            <a:t>5</a:t>
          </a:r>
          <a:r>
            <a:rPr lang="zh-CN" sz="3200" kern="1200" dirty="0"/>
            <a:t>甚至</a:t>
          </a:r>
          <a:r>
            <a:rPr lang="en-US" sz="3200" kern="1200" dirty="0"/>
            <a:t>10</a:t>
          </a:r>
          <a:r>
            <a:rPr lang="zh-CN" sz="3200" kern="1200" dirty="0"/>
            <a:t>），则应将</a:t>
          </a:r>
          <a:r>
            <a:rPr lang="en-US" sz="3200" kern="1200" dirty="0"/>
            <a:t>X</a:t>
          </a:r>
          <a:r>
            <a:rPr lang="zh-CN" sz="3200" kern="1200" dirty="0"/>
            <a:t>和</a:t>
          </a:r>
          <a:r>
            <a:rPr lang="en-US" sz="3200" kern="1200" dirty="0"/>
            <a:t>Z</a:t>
          </a:r>
          <a:r>
            <a:rPr lang="zh-CN" sz="3200" kern="1200" dirty="0">
              <a:solidFill>
                <a:srgbClr val="FF0000"/>
              </a:solidFill>
            </a:rPr>
            <a:t>中心化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3921323" y="1653508"/>
        <a:ext cx="3564839" cy="2610802"/>
      </dsp:txXfrm>
    </dsp:sp>
    <dsp:sp modelId="{3981E709-FF4D-46FA-966B-69C49CBC72B9}">
      <dsp:nvSpPr>
        <dsp:cNvPr id="0" name=""/>
        <dsp:cNvSpPr/>
      </dsp:nvSpPr>
      <dsp:spPr>
        <a:xfrm>
          <a:off x="5051042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5242214" y="626305"/>
        <a:ext cx="923057" cy="923057"/>
      </dsp:txXfrm>
    </dsp:sp>
    <dsp:sp modelId="{F045513A-E9DC-4251-9AE7-2384FBB0626A}">
      <dsp:nvSpPr>
        <dsp:cNvPr id="0" name=""/>
        <dsp:cNvSpPr/>
      </dsp:nvSpPr>
      <dsp:spPr>
        <a:xfrm>
          <a:off x="3921323" y="4351266"/>
          <a:ext cx="356483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59C85-8C2A-4C8D-A836-EB95F5DF7DF7}">
      <dsp:nvSpPr>
        <dsp:cNvPr id="0" name=""/>
        <dsp:cNvSpPr/>
      </dsp:nvSpPr>
      <dsp:spPr>
        <a:xfrm>
          <a:off x="7842647" y="0"/>
          <a:ext cx="3564839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中心化后，重新生成交互项，运行模型</a:t>
          </a:r>
          <a:endParaRPr lang="en-US" sz="3200" kern="1200"/>
        </a:p>
      </dsp:txBody>
      <dsp:txXfrm>
        <a:off x="7842647" y="1653508"/>
        <a:ext cx="3564839" cy="2610802"/>
      </dsp:txXfrm>
    </dsp:sp>
    <dsp:sp modelId="{ACC55A22-1A5A-49EA-BB6F-5212D9D5CE68}">
      <dsp:nvSpPr>
        <dsp:cNvPr id="0" name=""/>
        <dsp:cNvSpPr/>
      </dsp:nvSpPr>
      <dsp:spPr>
        <a:xfrm>
          <a:off x="897236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9163538" y="626305"/>
        <a:ext cx="923057" cy="923057"/>
      </dsp:txXfrm>
    </dsp:sp>
    <dsp:sp modelId="{751147A1-ECEB-461F-B4EE-64AB9AD2DDC9}">
      <dsp:nvSpPr>
        <dsp:cNvPr id="0" name=""/>
        <dsp:cNvSpPr/>
      </dsp:nvSpPr>
      <dsp:spPr>
        <a:xfrm>
          <a:off x="7842647" y="4351266"/>
          <a:ext cx="356483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0AE2F-67C4-49F0-90C2-114171B5326F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E1962-CFD0-4909-8091-07AA1077E5B2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</a:t>
          </a:r>
          <a:r>
            <a:rPr lang="zh-CN" altLang="en-US" sz="3100" kern="1200" dirty="0"/>
            <a:t>线性回归建模建立在对实际问题的严密</a:t>
          </a:r>
          <a:r>
            <a:rPr lang="zh-CN" altLang="en-US" sz="3100" kern="1200" dirty="0">
              <a:solidFill>
                <a:srgbClr val="FF0000"/>
              </a:solidFill>
            </a:rPr>
            <a:t>逻辑分析</a:t>
          </a:r>
          <a:r>
            <a:rPr lang="zh-CN" altLang="en-US" sz="3100" kern="1200" dirty="0"/>
            <a:t>之上</a:t>
          </a:r>
          <a:endParaRPr lang="en-US" sz="3100" kern="1200" dirty="0"/>
        </a:p>
      </dsp:txBody>
      <dsp:txXfrm>
        <a:off x="0" y="2492"/>
        <a:ext cx="6492875" cy="1700138"/>
      </dsp:txXfrm>
    </dsp:sp>
    <dsp:sp modelId="{DF041AA8-0BA0-416E-9073-DEB69146F78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D16B4-C2A6-4B87-9A70-24385BBBA6E9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2. </a:t>
          </a:r>
          <a:r>
            <a:rPr lang="zh-CN" altLang="en-US" sz="3100" kern="1200" dirty="0"/>
            <a:t>线性回归建模中，应理解各类变量的</a:t>
          </a:r>
          <a:r>
            <a:rPr lang="zh-CN" altLang="en-US" sz="3100" kern="1200" dirty="0">
              <a:solidFill>
                <a:srgbClr val="FF0000"/>
              </a:solidFill>
            </a:rPr>
            <a:t>选取原则</a:t>
          </a:r>
          <a:r>
            <a:rPr lang="zh-CN" sz="3100" kern="1200" dirty="0"/>
            <a:t>：</a:t>
          </a:r>
          <a:r>
            <a:rPr lang="zh-CN" altLang="en-US" sz="3100" kern="1200" dirty="0"/>
            <a:t>因变量、自变量、控制变量</a:t>
          </a:r>
          <a:r>
            <a:rPr lang="zh-CN" sz="3100" kern="1200" dirty="0"/>
            <a:t>（</a:t>
          </a:r>
          <a:r>
            <a:rPr lang="zh-CN" altLang="en-US" sz="3100" kern="1200" dirty="0"/>
            <a:t>两原则</a:t>
          </a:r>
          <a:r>
            <a:rPr lang="zh-CN" sz="3100" kern="1200" dirty="0"/>
            <a:t>）、</a:t>
          </a:r>
          <a:r>
            <a:rPr lang="zh-CN" altLang="en-US" sz="3100" kern="1200" dirty="0"/>
            <a:t>交互项</a:t>
          </a:r>
          <a:endParaRPr lang="en-US" sz="3100" kern="1200" dirty="0"/>
        </a:p>
      </dsp:txBody>
      <dsp:txXfrm>
        <a:off x="0" y="1702630"/>
        <a:ext cx="6492875" cy="1700138"/>
      </dsp:txXfrm>
    </dsp:sp>
    <dsp:sp modelId="{359BB15B-E5C6-4E58-8B28-BABCE702272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CEA97-BEAE-44E5-A34A-4D6FB7981643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3. </a:t>
          </a:r>
          <a:r>
            <a:rPr lang="zh-CN" altLang="en-US" sz="3100" kern="1200" dirty="0">
              <a:solidFill>
                <a:srgbClr val="FF0000"/>
              </a:solidFill>
            </a:rPr>
            <a:t>数据可视化</a:t>
          </a:r>
          <a:r>
            <a:rPr lang="zh-CN" altLang="en-US" sz="3100" kern="1200" dirty="0"/>
            <a:t>与逻辑分析相结合，能有效完成建模过程</a:t>
          </a:r>
          <a:endParaRPr lang="en-US" sz="3100" kern="1200" dirty="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2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3611-5EF3-4C38-9ECE-8A51BC31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F4BDD-8424-46D0-B08F-406CD8385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96D63-A256-4366-B0D7-9CC633A8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F9B09-3863-464D-8CC6-FE23A4AA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1AFAB-7363-4EEA-BEA9-5FCADCD5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4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309F-9DCB-4FB3-926D-88C8403C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94AA-A673-4950-9E46-47B324C1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6E2DC-6A38-4D06-BBF8-273C1296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62CC-D42F-4A82-BD1F-0D9FA83D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DF1-FF2E-45D6-8465-003BC589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3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06E55-42C2-483C-9A9A-B5B393A8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0A2DC-43B4-4322-83C4-3E2029EC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72132-E658-439B-B6BA-8315FE32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75C71-40C2-40D9-BCDF-CFF7875B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0B9B6-A336-4D39-B457-FE3E9C67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5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86B20-0D6A-4468-AC4F-08901E7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C4C02-69F2-4265-9CD8-5B09EE657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DB2AB-0B39-46B2-8E52-5D49E632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F672D-F606-4A02-8CDA-F1433C9C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08ACF-8EE2-4142-ACD6-D1402F3F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7DF49-46F6-4D4C-BEC6-94AAD8B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7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42FC-74F0-48D7-89A1-5BB4D594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B41AE-775B-43EC-A014-4D3DA648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E1F03-FE8A-4D8D-A7C8-CE4A8163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ADD59-86F7-4EB2-BD21-15922AB6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E56A99-6EDD-4C90-94E7-2BD519324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4DB6D-278C-4097-95AC-3D8636FA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C75DF-DAA0-4264-A700-DA4D2E17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4A1E3-C4FD-484A-9233-C2F88C6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67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58CC9-A2C6-4142-8021-42DF4942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8D5433-6D65-4960-BFA6-7D26236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D07F0-2852-4A35-84C3-92D09F2D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A38BFC-754D-4862-B82D-95C48449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45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64DD2C-F4AE-4DA2-A6F4-28921833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82CA2-4BB8-434D-BA33-9A5A00A1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A3E1A-E7D8-46A7-B661-FB0F0499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30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4584-E438-4A02-B2B1-363FCC21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B3D3-A0A2-465C-BF57-6978111B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CD9A-04F7-4F67-BBDE-69473ACDE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BCB68-7ACF-4E0A-BA5A-981EED56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F1303-3B51-4356-AE40-6F62B222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8631B-616A-464D-9D51-EC46616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2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57724-3B94-410E-AB44-894F2FA5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B7151E-2E07-4C64-AB52-5E5670C0B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D8271-E6F5-4020-B58B-BEAA7791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936FC-3204-4E65-AD5B-3C17E21C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92A85-DB40-46B6-B929-3F1E71A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F85DE-BAC6-4D40-B42C-8C6583A3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14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5D789-9F47-42BA-AFB2-E2D650E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A90E2-E57B-41D9-A0B9-3B24EEA4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9D5C9-AF0E-4BC4-904D-D6FC667B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D5B35-97DB-48BF-AC5A-979DB3E9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03F7E-9A4E-4F92-8C27-F7583EB4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10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0F13-3B89-4697-A274-859117DB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DF4C7-8E74-46BA-AD22-B385387F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6D828-C8B5-4F54-9DA0-8BB3569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258E4-1D79-4633-B142-9336B74A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3210E-87F4-4D93-8996-677EE5AB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0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8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3604-515A-41FB-875F-ACBE921EC2F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8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FE7C2D-D47E-475D-B28E-FA9334A8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A9A82-50D2-4A44-B9A8-D2462093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4C1F9-F610-4C84-A51C-1B4A50E0C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F5F6-EA10-44FF-B365-9A2EC8616DD5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6B9B3-D8FB-4668-A67D-975E4207B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8464C-9B25-4447-ADDE-B62A659B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5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1894018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6000" dirty="0"/>
              <a:t>线性回归建模</a:t>
            </a:r>
            <a:endParaRPr lang="en-US" sz="6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7055C0-9CA1-4B6F-A4B4-9380355F8CEB}"/>
              </a:ext>
            </a:extLst>
          </p:cNvPr>
          <p:cNvSpPr/>
          <p:nvPr/>
        </p:nvSpPr>
        <p:spPr>
          <a:xfrm>
            <a:off x="3898828" y="3945374"/>
            <a:ext cx="40975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20, 2021</a:t>
            </a:r>
          </a:p>
          <a:p>
            <a:pPr algn="ctr"/>
            <a:r>
              <a:rPr lang="zh-CN" altLang="en-US" sz="4800" dirty="0"/>
              <a:t>吴翔</a:t>
            </a:r>
          </a:p>
        </p:txBody>
      </p:sp>
    </p:spTree>
    <p:extLst>
      <p:ext uri="{BB962C8B-B14F-4D97-AF65-F5344CB8AC3E}">
        <p14:creationId xmlns:p14="http://schemas.microsoft.com/office/powerpoint/2010/main" val="259737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>
                <a:solidFill>
                  <a:srgbClr val="FFFFFF"/>
                </a:solidFill>
              </a:rPr>
              <a:t>讨论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6B1D77E-0A83-4335-A46F-255F4EC99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94076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25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修正</a:t>
            </a:r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模型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10CCE0-C2BE-42BF-AA28-355789B4ED6E}"/>
              </a:ext>
            </a:extLst>
          </p:cNvPr>
          <p:cNvSpPr/>
          <p:nvPr/>
        </p:nvSpPr>
        <p:spPr>
          <a:xfrm>
            <a:off x="8064220" y="384205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7C7F6FE-7A98-414D-8A93-0BF91A7994BF}"/>
              </a:ext>
            </a:extLst>
          </p:cNvPr>
          <p:cNvSpPr/>
          <p:nvPr/>
        </p:nvSpPr>
        <p:spPr>
          <a:xfrm>
            <a:off x="4054831" y="225198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8F17FE3-3F59-471C-A19C-C0624EB536CB}"/>
              </a:ext>
            </a:extLst>
          </p:cNvPr>
          <p:cNvSpPr/>
          <p:nvPr/>
        </p:nvSpPr>
        <p:spPr>
          <a:xfrm>
            <a:off x="8533516" y="225198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B5B4D0-B886-4602-AEFE-D46CA14A5D50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6065297" y="273403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31B0DDF-17C1-4538-9BB3-EBFB71B6346F}"/>
              </a:ext>
            </a:extLst>
          </p:cNvPr>
          <p:cNvSpPr/>
          <p:nvPr/>
        </p:nvSpPr>
        <p:spPr>
          <a:xfrm>
            <a:off x="8335296" y="450224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BEF0881-9F61-4A60-BBBA-15DEBE35D2F7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9529538" y="321608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849CB95-7BBB-4DEB-A48B-C1442444CCDC}"/>
              </a:ext>
            </a:extLst>
          </p:cNvPr>
          <p:cNvSpPr txBox="1"/>
          <p:nvPr/>
        </p:nvSpPr>
        <p:spPr>
          <a:xfrm>
            <a:off x="9689748" y="38902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30B6F-6FA5-4B64-82E8-FB93A66D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选择控制变量的两个原则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B0EEA-1115-4304-8778-A0DBA0AC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A. </a:t>
            </a:r>
            <a:r>
              <a:rPr lang="zh-CN" altLang="en-US" sz="3600" dirty="0"/>
              <a:t>影响因变量</a:t>
            </a:r>
            <a:endParaRPr lang="en-US" altLang="zh-CN" sz="3600" dirty="0"/>
          </a:p>
          <a:p>
            <a:r>
              <a:rPr lang="en-US" altLang="zh-CN" sz="3600" dirty="0"/>
              <a:t>B.</a:t>
            </a:r>
            <a:r>
              <a:rPr lang="zh-CN" altLang="en-US" sz="3600" dirty="0"/>
              <a:t> 影响自变量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4CA4BAB-4B7A-4DA6-B0D8-CC6E785A8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0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E0DAB-EAA4-492F-92C5-F527C561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实践中的替代方案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2C26D-FFB3-4017-AFEE-723114C6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实践中，我们常常会忽略原则（</a:t>
            </a:r>
            <a:r>
              <a:rPr lang="en-US" altLang="zh-CN" sz="3200" dirty="0"/>
              <a:t>B</a:t>
            </a:r>
            <a:r>
              <a:rPr lang="zh-CN" altLang="en-US" sz="3200" dirty="0"/>
              <a:t>）：控制变量应当影响自变量</a:t>
            </a:r>
            <a:endParaRPr lang="en-US" altLang="zh-CN" sz="3200" dirty="0"/>
          </a:p>
          <a:p>
            <a:r>
              <a:rPr lang="zh-CN" altLang="en-US" sz="3200" dirty="0"/>
              <a:t>原因</a:t>
            </a:r>
            <a:endParaRPr lang="en-US" altLang="zh-CN" sz="3200" dirty="0"/>
          </a:p>
          <a:p>
            <a:pPr lvl="1"/>
            <a:r>
              <a:rPr lang="zh-CN" altLang="en-US" sz="3200" dirty="0"/>
              <a:t>希望解释因变量的变异性，而非仅仅讨论（核心）自变量与因变量的关系</a:t>
            </a:r>
            <a:endParaRPr lang="en-US" altLang="zh-CN" sz="3200" dirty="0"/>
          </a:p>
          <a:p>
            <a:pPr lvl="1"/>
            <a:r>
              <a:rPr lang="zh-CN" altLang="en-US" sz="3200" dirty="0"/>
              <a:t>检验原则</a:t>
            </a:r>
            <a:r>
              <a:rPr lang="en-US" altLang="zh-CN" sz="3200" dirty="0"/>
              <a:t>B</a:t>
            </a:r>
            <a:r>
              <a:rPr lang="zh-CN" altLang="en-US" sz="3200" dirty="0"/>
              <a:t>较为繁琐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7038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45C07-6B60-44A0-AE23-9F38E380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通行实践流程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4E2A42F-7FF0-4A91-AFC1-8D6F85D91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5105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33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4786C86-D7E4-4A38-9731-AB1BD1AF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进一步思考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AF7EC4D-ACF7-4F7B-BD8A-B7CE6E442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9134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85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214" y="729000"/>
            <a:ext cx="8738643" cy="540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3723656-A8FA-4954-B195-9F1D2AC2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2" y="1430020"/>
            <a:ext cx="1807071" cy="399796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FFFF"/>
                </a:solidFill>
              </a:rPr>
              <a:t>吸烟量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zh-CN" altLang="en-US" sz="3600" dirty="0">
                <a:solidFill>
                  <a:srgbClr val="FFFFFF"/>
                </a:solidFill>
              </a:rPr>
              <a:t>血压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>
                <a:solidFill>
                  <a:srgbClr val="FFFFFF"/>
                </a:solidFill>
              </a:rPr>
              <a:t>BMI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5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检测交互效应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47" y="1593947"/>
            <a:ext cx="8506505" cy="43941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48DC9F-A1EE-4C6A-90A1-85FC2A0DB300}"/>
              </a:ext>
            </a:extLst>
          </p:cNvPr>
          <p:cNvSpPr txBox="1"/>
          <p:nvPr/>
        </p:nvSpPr>
        <p:spPr>
          <a:xfrm flipH="1">
            <a:off x="2057398" y="5988146"/>
            <a:ext cx="807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以</a:t>
            </a:r>
            <a:r>
              <a:rPr lang="en-US" altLang="zh-CN" sz="2800" dirty="0"/>
              <a:t>BMI = 25</a:t>
            </a:r>
            <a:r>
              <a:rPr lang="zh-CN" altLang="en-US" sz="2800" dirty="0"/>
              <a:t>以及日均吸烟量 </a:t>
            </a:r>
            <a:r>
              <a:rPr lang="en-US" altLang="zh-CN" sz="2800" dirty="0"/>
              <a:t>cigarettes = 8</a:t>
            </a:r>
            <a:r>
              <a:rPr lang="zh-CN" altLang="en-US" sz="2800" dirty="0"/>
              <a:t>为分界点</a:t>
            </a:r>
          </a:p>
        </p:txBody>
      </p:sp>
    </p:spTree>
    <p:extLst>
      <p:ext uri="{BB962C8B-B14F-4D97-AF65-F5344CB8AC3E}">
        <p14:creationId xmlns:p14="http://schemas.microsoft.com/office/powerpoint/2010/main" val="8875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D830C-C0DA-4723-8F3B-BF6D1F1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交互项实践指南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0865FD0-A02C-4E00-B438-FD185E370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012513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40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最终模型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7ADB17-C6FA-437A-829E-0C1E3EE5C1FE}"/>
              </a:ext>
            </a:extLst>
          </p:cNvPr>
          <p:cNvSpPr/>
          <p:nvPr/>
        </p:nvSpPr>
        <p:spPr>
          <a:xfrm>
            <a:off x="8054060" y="401477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02E062-2119-4671-862A-8E4D8303DA07}"/>
              </a:ext>
            </a:extLst>
          </p:cNvPr>
          <p:cNvSpPr/>
          <p:nvPr/>
        </p:nvSpPr>
        <p:spPr>
          <a:xfrm>
            <a:off x="4044671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296432A-D411-41AD-881C-C038AB0F55BA}"/>
              </a:ext>
            </a:extLst>
          </p:cNvPr>
          <p:cNvSpPr/>
          <p:nvPr/>
        </p:nvSpPr>
        <p:spPr>
          <a:xfrm>
            <a:off x="8523356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099E1F-DF5A-43FE-8260-5E6336E1D136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6055137" y="290675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FD88D2F-CA67-483D-A898-ACA23E30B9C5}"/>
              </a:ext>
            </a:extLst>
          </p:cNvPr>
          <p:cNvSpPr/>
          <p:nvPr/>
        </p:nvSpPr>
        <p:spPr>
          <a:xfrm>
            <a:off x="8325136" y="467496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542C46-4169-40B0-A4C5-F9461B9A8D53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V="1">
            <a:off x="9519378" y="338880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063EA-6935-413C-B649-CC70DC6E270B}"/>
              </a:ext>
            </a:extLst>
          </p:cNvPr>
          <p:cNvSpPr txBox="1"/>
          <p:nvPr/>
        </p:nvSpPr>
        <p:spPr>
          <a:xfrm>
            <a:off x="9679588" y="406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AE54DF-5F37-47F1-AA20-67201F9CF28F}"/>
              </a:ext>
            </a:extLst>
          </p:cNvPr>
          <p:cNvSpPr/>
          <p:nvPr/>
        </p:nvSpPr>
        <p:spPr>
          <a:xfrm>
            <a:off x="6067543" y="661678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BMI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1B7861-3E37-4645-99A0-0A747C58160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066426" y="1625774"/>
            <a:ext cx="624694" cy="1280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17FD6BE-2896-4B96-9D5B-3C2553E3B17C}"/>
              </a:ext>
            </a:extLst>
          </p:cNvPr>
          <p:cNvSpPr txBox="1"/>
          <p:nvPr/>
        </p:nvSpPr>
        <p:spPr>
          <a:xfrm>
            <a:off x="6021012" y="21114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交互项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8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C68D7-806B-4B70-82E2-3E5D9AA3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教学目标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3D1B9C-035C-4071-B4B1-D3313C59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B8EF5E-D8B0-4DE6-BC20-216A669F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664" y="2764288"/>
            <a:ext cx="5610282" cy="225121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熟悉线性回归建模过程</a:t>
            </a:r>
            <a:endParaRPr lang="en-US" altLang="zh-CN" sz="3600" dirty="0"/>
          </a:p>
          <a:p>
            <a:r>
              <a:rPr lang="zh-CN" altLang="en-US" sz="3600" dirty="0"/>
              <a:t>理解控制变量的使用原则</a:t>
            </a:r>
            <a:endParaRPr lang="en-US" altLang="zh-CN" sz="3600" dirty="0"/>
          </a:p>
          <a:p>
            <a:r>
              <a:rPr lang="zh-CN" altLang="en-US" sz="3600" dirty="0"/>
              <a:t>理解交互项的使用原则</a:t>
            </a:r>
          </a:p>
        </p:txBody>
      </p:sp>
    </p:spTree>
    <p:extLst>
      <p:ext uri="{BB962C8B-B14F-4D97-AF65-F5344CB8AC3E}">
        <p14:creationId xmlns:p14="http://schemas.microsoft.com/office/powerpoint/2010/main" val="336548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线性建模过程</a:t>
            </a:r>
            <a:endParaRPr lang="zh-CN" alt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7ADB17-C6FA-437A-829E-0C1E3EE5C1FE}"/>
              </a:ext>
            </a:extLst>
          </p:cNvPr>
          <p:cNvSpPr/>
          <p:nvPr/>
        </p:nvSpPr>
        <p:spPr>
          <a:xfrm>
            <a:off x="8054060" y="401477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02E062-2119-4671-862A-8E4D8303DA07}"/>
              </a:ext>
            </a:extLst>
          </p:cNvPr>
          <p:cNvSpPr/>
          <p:nvPr/>
        </p:nvSpPr>
        <p:spPr>
          <a:xfrm>
            <a:off x="4044671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296432A-D411-41AD-881C-C038AB0F55BA}"/>
              </a:ext>
            </a:extLst>
          </p:cNvPr>
          <p:cNvSpPr/>
          <p:nvPr/>
        </p:nvSpPr>
        <p:spPr>
          <a:xfrm>
            <a:off x="8523356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099E1F-DF5A-43FE-8260-5E6336E1D136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6055137" y="290675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FD88D2F-CA67-483D-A898-ACA23E30B9C5}"/>
              </a:ext>
            </a:extLst>
          </p:cNvPr>
          <p:cNvSpPr/>
          <p:nvPr/>
        </p:nvSpPr>
        <p:spPr>
          <a:xfrm>
            <a:off x="8325136" y="467496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542C46-4169-40B0-A4C5-F9461B9A8D53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V="1">
            <a:off x="9519378" y="338880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063EA-6935-413C-B649-CC70DC6E270B}"/>
              </a:ext>
            </a:extLst>
          </p:cNvPr>
          <p:cNvSpPr txBox="1"/>
          <p:nvPr/>
        </p:nvSpPr>
        <p:spPr>
          <a:xfrm>
            <a:off x="9679588" y="406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AE54DF-5F37-47F1-AA20-67201F9CF28F}"/>
              </a:ext>
            </a:extLst>
          </p:cNvPr>
          <p:cNvSpPr/>
          <p:nvPr/>
        </p:nvSpPr>
        <p:spPr>
          <a:xfrm>
            <a:off x="6067543" y="661678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BMI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1B7861-3E37-4645-99A0-0A747C58160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066426" y="1625774"/>
            <a:ext cx="624694" cy="1280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17FD6BE-2896-4B96-9D5B-3C2553E3B17C}"/>
              </a:ext>
            </a:extLst>
          </p:cNvPr>
          <p:cNvSpPr txBox="1"/>
          <p:nvPr/>
        </p:nvSpPr>
        <p:spPr>
          <a:xfrm>
            <a:off x="6021012" y="21114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交互项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5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2" grpId="0" animBg="1"/>
      <p:bldP spid="24" grpId="0" animBg="1"/>
      <p:bldP spid="31" grpId="0"/>
      <p:bldP spid="32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9A382B9-6528-48BA-B321-6FFEBB62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小结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6D0ECFF-BC65-4804-A562-14BA69DF2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95688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8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216" y="412552"/>
            <a:ext cx="7110882" cy="620160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08863" y="1598059"/>
            <a:ext cx="3212577" cy="273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/>
              <a:t>讨论</a:t>
            </a:r>
            <a:endParaRPr lang="en-US" sz="3200" dirty="0"/>
          </a:p>
          <a:p>
            <a:r>
              <a:rPr lang="en-US" sz="3200" dirty="0"/>
              <a:t>BMI</a:t>
            </a:r>
            <a:r>
              <a:rPr lang="zh-CN" altLang="en-US" sz="3200" dirty="0"/>
              <a:t>均值为</a:t>
            </a:r>
            <a:r>
              <a:rPr lang="en-US" altLang="zh-CN" sz="3200" dirty="0"/>
              <a:t>22</a:t>
            </a:r>
          </a:p>
          <a:p>
            <a:r>
              <a:rPr lang="zh-CN" altLang="en-US" sz="3200" dirty="0"/>
              <a:t>吸烟量对血压效应为多少？</a:t>
            </a:r>
            <a:endParaRPr lang="en-US" sz="3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363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问题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7B72E731-8600-4C87-97E5-C3D01DAC0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28904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21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确定自变量与因变量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48E29432-1AD2-4DC0-A54F-FA433B59A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857991"/>
              </p:ext>
            </p:extLst>
          </p:nvPr>
        </p:nvGraphicFramePr>
        <p:xfrm>
          <a:off x="5194300" y="470924"/>
          <a:ext cx="6513604" cy="434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7A6A35D-05CF-4372-A08E-B1BC9488D5CE}"/>
              </a:ext>
            </a:extLst>
          </p:cNvPr>
          <p:cNvSpPr txBox="1"/>
          <p:nvPr/>
        </p:nvSpPr>
        <p:spPr>
          <a:xfrm>
            <a:off x="5565140" y="4654440"/>
            <a:ext cx="57719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暗含影响关系而非预测关系，自变量与因变量不可颠倒</a:t>
            </a:r>
            <a:endParaRPr lang="en-US" altLang="zh-CN" sz="3200" dirty="0"/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预测变量（</a:t>
            </a:r>
            <a:r>
              <a:rPr lang="en-US" altLang="zh-CN" sz="3200" dirty="0"/>
              <a:t>predictors</a:t>
            </a:r>
            <a:r>
              <a:rPr lang="zh-CN" altLang="en-US" sz="3200" dirty="0"/>
              <a:t>）：</a:t>
            </a:r>
            <a:endParaRPr lang="en-US" altLang="zh-CN" sz="3200" dirty="0"/>
          </a:p>
          <a:p>
            <a:r>
              <a:rPr lang="zh-CN" altLang="en-US" sz="3200" dirty="0"/>
              <a:t>自变量 </a:t>
            </a:r>
            <a:r>
              <a:rPr lang="en-US" altLang="zh-CN" sz="3200" dirty="0"/>
              <a:t>+ </a:t>
            </a:r>
            <a:r>
              <a:rPr lang="zh-CN" altLang="en-US" sz="3200" dirty="0"/>
              <a:t>控制变量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4610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初始模型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98E47B-77FD-4F8B-A9BD-F6EF28D6A7FB}"/>
              </a:ext>
            </a:extLst>
          </p:cNvPr>
          <p:cNvGrpSpPr/>
          <p:nvPr/>
        </p:nvGrpSpPr>
        <p:grpSpPr>
          <a:xfrm>
            <a:off x="4291051" y="1624321"/>
            <a:ext cx="6463751" cy="2040172"/>
            <a:chOff x="2584171" y="1368950"/>
            <a:chExt cx="6463751" cy="204017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DBD6F3D-D977-41DE-B4E7-408F5A98BE5A}"/>
                </a:ext>
              </a:extLst>
            </p:cNvPr>
            <p:cNvSpPr/>
            <p:nvPr/>
          </p:nvSpPr>
          <p:spPr>
            <a:xfrm>
              <a:off x="2584171" y="2445026"/>
              <a:ext cx="1997766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吸烟量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43AE2A-57CC-4CF3-B759-12DC40866469}"/>
                </a:ext>
              </a:extLst>
            </p:cNvPr>
            <p:cNvSpPr/>
            <p:nvPr/>
          </p:nvSpPr>
          <p:spPr>
            <a:xfrm>
              <a:off x="7050156" y="2445026"/>
              <a:ext cx="1997766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血压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E7BE14F-93BB-431A-930D-5B7C58B4272B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581937" y="2927074"/>
              <a:ext cx="2468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9E0ACB-6FFD-4DFB-B540-EB390494B9C3}"/>
                </a:ext>
              </a:extLst>
            </p:cNvPr>
            <p:cNvSpPr txBox="1"/>
            <p:nvPr/>
          </p:nvSpPr>
          <p:spPr>
            <a:xfrm>
              <a:off x="7418097" y="13689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因变量</a:t>
              </a:r>
              <a:endParaRPr 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40031C1-6DD4-4004-93C8-0E147D592D8B}"/>
                </a:ext>
              </a:extLst>
            </p:cNvPr>
            <p:cNvSpPr txBox="1"/>
            <p:nvPr/>
          </p:nvSpPr>
          <p:spPr>
            <a:xfrm>
              <a:off x="2952112" y="13689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自变量</a:t>
              </a:r>
              <a:endParaRPr 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8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吸烟量与血压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157" y="1432752"/>
            <a:ext cx="7524999" cy="46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混淆变量</a:t>
            </a:r>
            <a:endParaRPr lang="zh-CN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2C502CE-B5F6-4D71-97F1-02FD6899A9B2}"/>
              </a:ext>
            </a:extLst>
          </p:cNvPr>
          <p:cNvGrpSpPr/>
          <p:nvPr/>
        </p:nvGrpSpPr>
        <p:grpSpPr>
          <a:xfrm>
            <a:off x="2946400" y="3125746"/>
            <a:ext cx="6873682" cy="2773846"/>
            <a:chOff x="2174240" y="2445026"/>
            <a:chExt cx="6873682" cy="277384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1A47533-0C29-4358-867A-9578A42FC064}"/>
                </a:ext>
              </a:extLst>
            </p:cNvPr>
            <p:cNvSpPr/>
            <p:nvPr/>
          </p:nvSpPr>
          <p:spPr>
            <a:xfrm>
              <a:off x="2174240" y="244502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吸烟量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531E43F-5630-4391-93F4-CBAFCBD03A0A}"/>
                </a:ext>
              </a:extLst>
            </p:cNvPr>
            <p:cNvSpPr/>
            <p:nvPr/>
          </p:nvSpPr>
          <p:spPr>
            <a:xfrm>
              <a:off x="6652925" y="244502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血压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6C75AE1-34B0-4E63-ACD1-E53CAED5F78F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4569237" y="2927074"/>
              <a:ext cx="2083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4C5CCEA-75DE-4E32-9038-D91EAE306DD0}"/>
                </a:ext>
              </a:extLst>
            </p:cNvPr>
            <p:cNvSpPr/>
            <p:nvPr/>
          </p:nvSpPr>
          <p:spPr>
            <a:xfrm>
              <a:off x="2174240" y="425477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教育程度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0E1C117-3B15-4F61-84E5-FC35E2FCCE4F}"/>
                </a:ext>
              </a:extLst>
            </p:cNvPr>
            <p:cNvCxnSpPr>
              <a:stCxn id="14" idx="6"/>
              <a:endCxn id="10" idx="4"/>
            </p:cNvCxnSpPr>
            <p:nvPr/>
          </p:nvCxnSpPr>
          <p:spPr>
            <a:xfrm flipV="1">
              <a:off x="4569237" y="3409122"/>
              <a:ext cx="3281187" cy="1327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4C15296-5342-4B68-BF52-F826D7E64E33}"/>
                </a:ext>
              </a:extLst>
            </p:cNvPr>
            <p:cNvCxnSpPr>
              <a:stCxn id="14" idx="0"/>
              <a:endCxn id="9" idx="4"/>
            </p:cNvCxnSpPr>
            <p:nvPr/>
          </p:nvCxnSpPr>
          <p:spPr>
            <a:xfrm flipV="1">
              <a:off x="3371739" y="3409122"/>
              <a:ext cx="0" cy="84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45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教育程度、吸烟量与血压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41122"/>
            <a:ext cx="5455917" cy="33690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741122"/>
            <a:ext cx="5455917" cy="33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6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5">
            <a:extLst>
              <a:ext uri="{FF2B5EF4-FFF2-40B4-BE49-F238E27FC236}">
                <a16:creationId xmlns:a16="http://schemas.microsoft.com/office/drawing/2014/main" id="{2770E4EE-DBB9-4D83-AAA4-7E0E50C4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0" y="583788"/>
            <a:ext cx="8846136" cy="594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E08286-B9FF-4D18-9B91-9624FBF88EBC}"/>
              </a:ext>
            </a:extLst>
          </p:cNvPr>
          <p:cNvSpPr txBox="1"/>
          <p:nvPr/>
        </p:nvSpPr>
        <p:spPr>
          <a:xfrm flipH="1">
            <a:off x="9753598" y="1148080"/>
            <a:ext cx="106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0D0DD7-37E6-419C-BF0A-00F251027445}"/>
              </a:ext>
            </a:extLst>
          </p:cNvPr>
          <p:cNvSpPr txBox="1"/>
          <p:nvPr/>
        </p:nvSpPr>
        <p:spPr>
          <a:xfrm flipH="1">
            <a:off x="9635346" y="2164080"/>
            <a:ext cx="14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标准误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2632F7-3599-4A91-927D-F2B7444F65A7}"/>
              </a:ext>
            </a:extLst>
          </p:cNvPr>
          <p:cNvCxnSpPr>
            <a:cxnSpLocks/>
          </p:cNvCxnSpPr>
          <p:nvPr/>
        </p:nvCxnSpPr>
        <p:spPr>
          <a:xfrm flipH="1">
            <a:off x="7254240" y="1440170"/>
            <a:ext cx="2499358" cy="113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AC82FA9-81FA-4BBF-AE11-E4FEFE178E98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7548880" y="2425690"/>
            <a:ext cx="2086466" cy="868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17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442</Words>
  <Application>Microsoft Office PowerPoint</Application>
  <PresentationFormat>宽屏</PresentationFormat>
  <Paragraphs>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华文楷体</vt:lpstr>
      <vt:lpstr>楷体</vt:lpstr>
      <vt:lpstr>Arial</vt:lpstr>
      <vt:lpstr>Calibri</vt:lpstr>
      <vt:lpstr>Calibri Light</vt:lpstr>
      <vt:lpstr>Times New Roman</vt:lpstr>
      <vt:lpstr>Office 主题​​</vt:lpstr>
      <vt:lpstr>1_Office 主题​​</vt:lpstr>
      <vt:lpstr>线性回归建模</vt:lpstr>
      <vt:lpstr>教学目标</vt:lpstr>
      <vt:lpstr>问题</vt:lpstr>
      <vt:lpstr>确定自变量与因变量</vt:lpstr>
      <vt:lpstr>初始模型</vt:lpstr>
      <vt:lpstr>吸烟量与血压</vt:lpstr>
      <vt:lpstr>混淆变量</vt:lpstr>
      <vt:lpstr>教育程度、吸烟量与血压</vt:lpstr>
      <vt:lpstr>PowerPoint 演示文稿</vt:lpstr>
      <vt:lpstr>讨论</vt:lpstr>
      <vt:lpstr>修正模型</vt:lpstr>
      <vt:lpstr>选择控制变量的两个原则</vt:lpstr>
      <vt:lpstr>实践中的替代方案</vt:lpstr>
      <vt:lpstr>通行实践流程</vt:lpstr>
      <vt:lpstr>进一步思考</vt:lpstr>
      <vt:lpstr>吸烟量 血压 BMI</vt:lpstr>
      <vt:lpstr>检测交互效应</vt:lpstr>
      <vt:lpstr>交互项实践指南</vt:lpstr>
      <vt:lpstr>最终模型</vt:lpstr>
      <vt:lpstr>线性建模过程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线性回归建模</dc:title>
  <dc:creator>wuhsiang</dc:creator>
  <cp:lastModifiedBy>wuhsiang</cp:lastModifiedBy>
  <cp:revision>6</cp:revision>
  <dcterms:created xsi:type="dcterms:W3CDTF">2020-05-09T23:26:44Z</dcterms:created>
  <dcterms:modified xsi:type="dcterms:W3CDTF">2021-03-19T14:42:43Z</dcterms:modified>
</cp:coreProperties>
</file>