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0" r:id="rId4"/>
    <p:sldId id="271" r:id="rId5"/>
    <p:sldId id="258" r:id="rId6"/>
    <p:sldId id="261" r:id="rId7"/>
    <p:sldId id="267" r:id="rId8"/>
    <p:sldId id="263" r:id="rId9"/>
    <p:sldId id="266" r:id="rId10"/>
    <p:sldId id="27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17"/>
    <p:restoredTop sz="93360"/>
  </p:normalViewPr>
  <p:slideViewPr>
    <p:cSldViewPr snapToGrid="0" snapToObjects="1">
      <p:cViewPr varScale="1">
        <p:scale>
          <a:sx n="120" d="100"/>
          <a:sy n="120" d="100"/>
        </p:scale>
        <p:origin x="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CCD204-72F6-1E45-85B4-5AB01F2D28CA}" type="datetimeFigureOut">
              <a:rPr kumimoji="1" lang="zh-CN" altLang="en-US" smtClean="0"/>
              <a:t>2017/10/29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C100E8-CF9D-A54F-8942-DA53D062AF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2451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C100E8-CF9D-A54F-8942-DA53D062AF7A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6694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 smtClean="0"/>
              <a:t>你要做什么？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C100E8-CF9D-A54F-8942-DA53D062AF7A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34606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 smtClean="0"/>
              <a:t>你要做什么？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C100E8-CF9D-A54F-8942-DA53D062AF7A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58925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 smtClean="0"/>
              <a:t>你要做什么？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C100E8-CF9D-A54F-8942-DA53D062AF7A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84918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 smtClean="0"/>
              <a:t>你要做什么？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C100E8-CF9D-A54F-8942-DA53D062AF7A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8960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 smtClean="0"/>
              <a:t>你要做什么？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C100E8-CF9D-A54F-8942-DA53D062AF7A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95975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 smtClean="0"/>
              <a:t>你要做什么？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C100E8-CF9D-A54F-8942-DA53D062AF7A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03516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 smtClean="0"/>
              <a:t>你要做什么？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C100E8-CF9D-A54F-8942-DA53D062AF7A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5703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10/29/17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健康</a:t>
            </a:r>
            <a:r>
              <a:rPr kumimoji="1" lang="zh-CN" altLang="en-US" dirty="0" smtClean="0"/>
              <a:t>生活管家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6814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预期收益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终极目标：此</a:t>
            </a:r>
            <a:r>
              <a:rPr kumimoji="1" lang="en-US" altLang="zh-CN" dirty="0" smtClean="0"/>
              <a:t>app</a:t>
            </a:r>
            <a:r>
              <a:rPr kumimoji="1" lang="zh-CN" altLang="en-US" dirty="0" smtClean="0"/>
              <a:t>成为默认的生活管理助手（手机默认装机</a:t>
            </a:r>
            <a:r>
              <a:rPr kumimoji="1" lang="en-US" altLang="zh-CN" dirty="0" smtClean="0"/>
              <a:t>app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r>
              <a:rPr kumimoji="1" lang="zh-CN" altLang="en-US" dirty="0" smtClean="0"/>
              <a:t>半年内目标：天使轮融资成功</a:t>
            </a:r>
            <a:endParaRPr kumimoji="1" lang="en-US" altLang="zh-CN" dirty="0" smtClean="0"/>
          </a:p>
          <a:p>
            <a:r>
              <a:rPr kumimoji="1" lang="zh-CN" altLang="en-US" dirty="0" smtClean="0"/>
              <a:t>最低目标：此项目成为各自成员下一份工作各位都能展现自己设计</a:t>
            </a:r>
            <a:r>
              <a:rPr kumimoji="1" lang="en-US" altLang="zh-CN" dirty="0" smtClean="0"/>
              <a:t>&amp;</a:t>
            </a:r>
            <a:r>
              <a:rPr kumimoji="1" lang="zh-CN" altLang="en-US" dirty="0" smtClean="0"/>
              <a:t>开发</a:t>
            </a:r>
            <a:r>
              <a:rPr kumimoji="1" lang="en-US" altLang="zh-CN" dirty="0" smtClean="0"/>
              <a:t>&amp;</a:t>
            </a:r>
            <a:r>
              <a:rPr kumimoji="1" lang="zh-CN" altLang="en-US" dirty="0" smtClean="0"/>
              <a:t>运营能力的一个项目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94687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14400"/>
          </a:xfrm>
        </p:spPr>
        <p:txBody>
          <a:bodyPr/>
          <a:lstStyle/>
          <a:p>
            <a:r>
              <a:rPr kumimoji="1" lang="zh-CN" altLang="en-US" dirty="0" smtClean="0"/>
              <a:t>起因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752600"/>
            <a:ext cx="8596668" cy="4648199"/>
          </a:xfrm>
        </p:spPr>
        <p:txBody>
          <a:bodyPr/>
          <a:lstStyle/>
          <a:p>
            <a:r>
              <a:rPr kumimoji="1" lang="zh-CN" altLang="en-US" dirty="0" smtClean="0"/>
              <a:t>人的健康与遗传，饮食，作息，运动，患病历史都有关系。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想找一个记录自己生活中健康相关数据的易用</a:t>
            </a:r>
            <a:r>
              <a:rPr kumimoji="1" lang="en-US" altLang="zh-CN" dirty="0" smtClean="0"/>
              <a:t>app</a:t>
            </a:r>
            <a:r>
              <a:rPr kumimoji="1" lang="zh-CN" altLang="en-US" dirty="0" smtClean="0"/>
              <a:t>，没有？</a:t>
            </a:r>
            <a:r>
              <a:rPr kumimoji="1" lang="zh-CN" altLang="en-US" dirty="0" smtClean="0">
                <a:solidFill>
                  <a:srgbClr val="FF0000"/>
                </a:solidFill>
              </a:rPr>
              <a:t>（市场空白）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r>
              <a:rPr kumimoji="1" lang="zh-CN" altLang="en-US" dirty="0" smtClean="0"/>
              <a:t>发现市场上缺少一个</a:t>
            </a:r>
            <a:r>
              <a:rPr kumimoji="1" lang="zh-CN" altLang="en-US" dirty="0" smtClean="0">
                <a:solidFill>
                  <a:srgbClr val="FF0000"/>
                </a:solidFill>
              </a:rPr>
              <a:t>针对中等收入人群</a:t>
            </a:r>
            <a:r>
              <a:rPr kumimoji="1" lang="zh-CN" altLang="en-US" dirty="0" smtClean="0"/>
              <a:t>，对自己生活品质有追求，并且想对自己</a:t>
            </a:r>
            <a:r>
              <a:rPr kumimoji="1" lang="zh-CN" altLang="en-US" dirty="0" smtClean="0">
                <a:solidFill>
                  <a:srgbClr val="FF0000"/>
                </a:solidFill>
              </a:rPr>
              <a:t>生活中与健康相关活动</a:t>
            </a:r>
            <a:r>
              <a:rPr kumimoji="1" lang="zh-CN" altLang="en-US" dirty="0" smtClean="0"/>
              <a:t>进行</a:t>
            </a:r>
            <a:r>
              <a:rPr kumimoji="1" lang="zh-CN" altLang="en-US" dirty="0" smtClean="0">
                <a:solidFill>
                  <a:srgbClr val="FF0000"/>
                </a:solidFill>
              </a:rPr>
              <a:t>记录</a:t>
            </a:r>
            <a:r>
              <a:rPr kumimoji="1" lang="en-US" altLang="zh-CN" dirty="0" smtClean="0">
                <a:solidFill>
                  <a:srgbClr val="FF0000"/>
                </a:solidFill>
              </a:rPr>
              <a:t>&amp;</a:t>
            </a:r>
            <a:r>
              <a:rPr kumimoji="1" lang="zh-CN" altLang="en-US" dirty="0" smtClean="0">
                <a:solidFill>
                  <a:srgbClr val="FF0000"/>
                </a:solidFill>
              </a:rPr>
              <a:t>管理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app</a:t>
            </a:r>
            <a:r>
              <a:rPr kumimoji="1" lang="zh-CN" altLang="en-US" dirty="0" smtClean="0"/>
              <a:t>。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55710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14400"/>
          </a:xfrm>
        </p:spPr>
        <p:txBody>
          <a:bodyPr/>
          <a:lstStyle/>
          <a:p>
            <a:r>
              <a:rPr kumimoji="1" lang="zh-CN" altLang="en-US" dirty="0" smtClean="0"/>
              <a:t>现状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752600"/>
            <a:ext cx="8596668" cy="4648199"/>
          </a:xfrm>
        </p:spPr>
        <p:txBody>
          <a:bodyPr/>
          <a:lstStyle/>
          <a:p>
            <a:r>
              <a:rPr kumimoji="1" lang="zh-CN" altLang="en-US" dirty="0" smtClean="0"/>
              <a:t>医疗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健康相关</a:t>
            </a:r>
            <a:r>
              <a:rPr kumimoji="1" lang="en-US" altLang="zh-CN" dirty="0" smtClean="0"/>
              <a:t>app</a:t>
            </a:r>
            <a:r>
              <a:rPr kumimoji="1" lang="zh-CN" altLang="en-US" dirty="0" smtClean="0"/>
              <a:t>主流分类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运动（</a:t>
            </a:r>
            <a:r>
              <a:rPr kumimoji="1" lang="en-US" altLang="zh-CN" dirty="0" smtClean="0"/>
              <a:t>keep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在线医疗（春雨医生，阿里健康）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3.</a:t>
            </a:r>
            <a:r>
              <a:rPr kumimoji="1" lang="zh-CN" altLang="en-US" dirty="0" smtClean="0"/>
              <a:t> 女性类（大姨妈） </a:t>
            </a:r>
            <a:endParaRPr kumimoji="1" lang="en-US" altLang="zh-CN" dirty="0"/>
          </a:p>
          <a:p>
            <a:r>
              <a:rPr kumimoji="1" lang="zh-CN" altLang="en-US" dirty="0" smtClean="0"/>
              <a:t>结论：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关于生活方式健康相关没有知名</a:t>
            </a:r>
            <a:r>
              <a:rPr kumimoji="1" lang="en-US" altLang="zh-CN" dirty="0" smtClean="0"/>
              <a:t>app</a:t>
            </a:r>
          </a:p>
          <a:p>
            <a:r>
              <a:rPr kumimoji="1" lang="zh-CN" altLang="en-US" dirty="0" smtClean="0"/>
              <a:t>类似产品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唯一两个）：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健康吃货：饮食照片输入，运动记录。没有健康管理，缺少运营。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Well:</a:t>
            </a:r>
            <a:r>
              <a:rPr kumimoji="1" lang="zh-CN" altLang="en-US" dirty="0" smtClean="0"/>
              <a:t>记录饮食，运动，睡眠。输入方式麻烦，缺少运营。</a:t>
            </a:r>
            <a:endParaRPr kumimoji="1" lang="en-US" altLang="zh-CN" dirty="0" smtClean="0"/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582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14400"/>
          </a:xfrm>
        </p:spPr>
        <p:txBody>
          <a:bodyPr/>
          <a:lstStyle/>
          <a:p>
            <a:r>
              <a:rPr kumimoji="1" lang="zh-CN" altLang="en-US" dirty="0" smtClean="0"/>
              <a:t>定位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健康生活管家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524000"/>
            <a:ext cx="8596668" cy="5185144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输入：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饮食（拍照自动识别菜品，分析营养成分）</a:t>
            </a:r>
            <a:endParaRPr kumimoji="1" lang="en-US" altLang="zh-CN" dirty="0"/>
          </a:p>
          <a:p>
            <a:pPr lvl="1"/>
            <a:r>
              <a:rPr kumimoji="1" lang="zh-CN" altLang="en-US" dirty="0" smtClean="0"/>
              <a:t>睡觉状态（时间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手环的睡眠深度）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运动数据（跑步为主，如果有其他规律性健身也可加入）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体检报告，病历（</a:t>
            </a:r>
            <a:r>
              <a:rPr kumimoji="1" lang="en-US" altLang="zh-CN" dirty="0" smtClean="0"/>
              <a:t>pdf</a:t>
            </a:r>
            <a:r>
              <a:rPr kumimoji="1" lang="zh-CN" altLang="en-US" dirty="0" smtClean="0"/>
              <a:t>导入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拍照自动转化为文字版）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非正式的体重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血压等自测量数据</a:t>
            </a:r>
            <a:endParaRPr kumimoji="1" lang="en-US" altLang="zh-CN" dirty="0" smtClean="0"/>
          </a:p>
          <a:p>
            <a:r>
              <a:rPr kumimoji="1" lang="zh-CN" altLang="en-US" dirty="0" smtClean="0"/>
              <a:t>输出：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按照周，月，年生成定期的生活健康度报表（报表中会有饮食，睡眠，运动建议）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“健康生活指数”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用来对生活健康程度综合衡量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分析病历后自动产生吃药提醒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历史病历的导出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给出近期的运动，饮食建议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在下次吃饭拍照时，根据病历、最近饮食做出不能引用食品提醒</a:t>
            </a:r>
            <a:endParaRPr kumimoji="1" lang="en-US" altLang="zh-CN" dirty="0" smtClean="0"/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2210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14400"/>
          </a:xfrm>
        </p:spPr>
        <p:txBody>
          <a:bodyPr/>
          <a:lstStyle/>
          <a:p>
            <a:r>
              <a:rPr kumimoji="1" lang="zh-CN" altLang="en-US" dirty="0" smtClean="0"/>
              <a:t>前景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752600"/>
            <a:ext cx="8596668" cy="4648199"/>
          </a:xfrm>
        </p:spPr>
        <p:txBody>
          <a:bodyPr/>
          <a:lstStyle/>
          <a:p>
            <a:r>
              <a:rPr kumimoji="1" lang="zh-CN" altLang="en-US" dirty="0" smtClean="0"/>
              <a:t>盈利方式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根据推荐的饮食，进行</a:t>
            </a:r>
            <a:r>
              <a:rPr kumimoji="1" lang="zh-CN" altLang="en-US" dirty="0" smtClean="0">
                <a:solidFill>
                  <a:srgbClr val="FF0000"/>
                </a:solidFill>
              </a:rPr>
              <a:t>广告</a:t>
            </a:r>
            <a:r>
              <a:rPr kumimoji="1" lang="zh-CN" altLang="en-US" dirty="0" smtClean="0"/>
              <a:t>变现（后期可引入饮食相关电商）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提供专业的健康养生</a:t>
            </a:r>
            <a:r>
              <a:rPr kumimoji="1" lang="zh-CN" altLang="en-US" dirty="0" smtClean="0">
                <a:solidFill>
                  <a:srgbClr val="FF0000"/>
                </a:solidFill>
              </a:rPr>
              <a:t>专家服务</a:t>
            </a:r>
            <a:r>
              <a:rPr kumimoji="1" lang="zh-CN" altLang="en-US" dirty="0" smtClean="0"/>
              <a:t>，进行一对一线上健康管理（收费）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提供</a:t>
            </a:r>
            <a:r>
              <a:rPr kumimoji="1" lang="zh-CN" altLang="en-US" dirty="0" smtClean="0">
                <a:solidFill>
                  <a:srgbClr val="FF0000"/>
                </a:solidFill>
              </a:rPr>
              <a:t>硬件设备</a:t>
            </a:r>
            <a:r>
              <a:rPr kumimoji="1" lang="zh-CN" altLang="en-US" dirty="0" smtClean="0"/>
              <a:t>，便携式血压测量仪，智能水杯等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征得用户同意，根据用药后的健康</a:t>
            </a:r>
            <a:r>
              <a:rPr kumimoji="1" lang="zh-CN" altLang="en-US" dirty="0" smtClean="0">
                <a:solidFill>
                  <a:srgbClr val="FF0000"/>
                </a:solidFill>
              </a:rPr>
              <a:t>数据</a:t>
            </a:r>
            <a:r>
              <a:rPr kumimoji="1" lang="zh-CN" altLang="en-US" dirty="0" smtClean="0"/>
              <a:t>提供给医药公司研究</a:t>
            </a:r>
            <a:r>
              <a:rPr kumimoji="1" lang="zh-CN" altLang="en-US" dirty="0"/>
              <a:t>（以为用户提供专业的健康指导意见为交换条件，和用户达到双赢）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根据用户的健康数据切入</a:t>
            </a:r>
            <a:r>
              <a:rPr kumimoji="1" lang="zh-CN" altLang="en-US" dirty="0" smtClean="0">
                <a:solidFill>
                  <a:srgbClr val="FF0000"/>
                </a:solidFill>
              </a:rPr>
              <a:t>在线智能医疗</a:t>
            </a:r>
            <a:r>
              <a:rPr kumimoji="1" lang="zh-CN" altLang="en-US" dirty="0" smtClean="0"/>
              <a:t>市场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697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14400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核心问题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提高用户参与度</a:t>
            </a:r>
            <a:r>
              <a:rPr kumimoji="1" lang="en-US" altLang="zh-CN" dirty="0"/>
              <a:t/>
            </a:r>
            <a:br>
              <a:rPr kumimoji="1" lang="en-US" altLang="zh-CN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752600"/>
            <a:ext cx="8596668" cy="4648199"/>
          </a:xfrm>
        </p:spPr>
        <p:txBody>
          <a:bodyPr/>
          <a:lstStyle/>
          <a:p>
            <a:r>
              <a:rPr kumimoji="1" lang="zh-CN" altLang="en-US" dirty="0" smtClean="0"/>
              <a:t>原因一：输入代价大（手工打字，输入繁琐。因为技术限制，图片识别技术最近两年才成熟）</a:t>
            </a:r>
            <a:endParaRPr kumimoji="1" lang="en-US" altLang="zh-CN" dirty="0"/>
          </a:p>
          <a:p>
            <a:r>
              <a:rPr kumimoji="1" lang="zh-CN" altLang="en-US" dirty="0" smtClean="0"/>
              <a:t>对策：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 每日饮食通过简单的拍照输入，自动识别菜品，分析营养成分，形成历史纪录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 病历随手拍照输入，自动生成电子化文档</a:t>
            </a:r>
            <a:endParaRPr kumimoji="1" lang="en-US" altLang="zh-CN" dirty="0" smtClean="0"/>
          </a:p>
          <a:p>
            <a:r>
              <a:rPr kumimoji="1" lang="zh-CN" altLang="en-US" dirty="0" smtClean="0"/>
              <a:t>原因二：收入后收获小。（对用户的吸引度小）</a:t>
            </a:r>
            <a:endParaRPr kumimoji="1" lang="en-US" altLang="zh-CN" dirty="0" smtClean="0"/>
          </a:p>
          <a:p>
            <a:r>
              <a:rPr kumimoji="1" lang="zh-CN" altLang="en-US" dirty="0" smtClean="0"/>
              <a:t>对策：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1.</a:t>
            </a:r>
            <a:r>
              <a:rPr kumimoji="1" lang="zh-CN" altLang="en-US" dirty="0" smtClean="0">
                <a:solidFill>
                  <a:srgbClr val="FF0000"/>
                </a:solidFill>
              </a:rPr>
              <a:t>引入社交</a:t>
            </a:r>
            <a:r>
              <a:rPr kumimoji="1" lang="zh-CN" altLang="en-US" dirty="0" smtClean="0"/>
              <a:t>。让分享“健康生活指数“、”健康生活周、月、年报”，成为一种炫耀的方式（就像微信分享运动量一样）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 增加对用户反馈，</a:t>
            </a:r>
            <a:r>
              <a:rPr kumimoji="1" lang="zh-CN" altLang="en-US" dirty="0" smtClean="0">
                <a:solidFill>
                  <a:srgbClr val="FF0000"/>
                </a:solidFill>
              </a:rPr>
              <a:t>提升参与感</a:t>
            </a:r>
            <a:r>
              <a:rPr kumimoji="1" lang="zh-CN" altLang="en-US" dirty="0" smtClean="0"/>
              <a:t>。拍摄病历后自动生成吃药提醒及饮食建议（感冒不能吃辣的。等到吃饭拍照时也会提醒）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8578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14400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为什么现在是入场恰当时机？</a:t>
            </a:r>
            <a:r>
              <a:rPr kumimoji="1" lang="en-US" altLang="zh-CN" dirty="0"/>
              <a:t/>
            </a:r>
            <a:br>
              <a:rPr kumimoji="1" lang="en-US" altLang="zh-CN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752600"/>
            <a:ext cx="8596668" cy="4648199"/>
          </a:xfrm>
        </p:spPr>
        <p:txBody>
          <a:bodyPr/>
          <a:lstStyle/>
          <a:p>
            <a:r>
              <a:rPr kumimoji="1" lang="zh-CN" altLang="en-US" dirty="0" smtClean="0"/>
              <a:t>消费升级大背景：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人们收入水平越来越高的情况下，开始越来越注重生活质量</a:t>
            </a:r>
            <a:endParaRPr kumimoji="1" lang="en-US" altLang="zh-CN" dirty="0" smtClean="0"/>
          </a:p>
          <a:p>
            <a:r>
              <a:rPr kumimoji="1" lang="zh-CN" altLang="en-US" dirty="0" smtClean="0"/>
              <a:t>技术刚刚成熟，还未完成推广，处于空白阶段：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图像识别技术（识别菜品）最近两年成熟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通过拍照输入病历技术已经很成熟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3246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14400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团队及分工介绍</a:t>
            </a:r>
            <a:r>
              <a:rPr kumimoji="1" lang="en-US" altLang="zh-CN" dirty="0"/>
              <a:t/>
            </a:r>
            <a:br>
              <a:rPr kumimoji="1" lang="en-US" altLang="zh-CN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752600"/>
            <a:ext cx="8596668" cy="4648199"/>
          </a:xfrm>
        </p:spPr>
        <p:txBody>
          <a:bodyPr/>
          <a:lstStyle/>
          <a:p>
            <a:r>
              <a:rPr kumimoji="1" lang="zh-CN" altLang="en-US" dirty="0" smtClean="0"/>
              <a:t>吴怀玉：百度大</a:t>
            </a:r>
            <a:r>
              <a:rPr kumimoji="1" lang="zh-CN" altLang="en-US" dirty="0" smtClean="0"/>
              <a:t>数据部资深</a:t>
            </a:r>
            <a:r>
              <a:rPr kumimoji="1" lang="zh-CN" altLang="en-US" smtClean="0"/>
              <a:t>研发工程</a:t>
            </a:r>
            <a:r>
              <a:rPr kumimoji="1" lang="zh-CN" altLang="en-US" smtClean="0"/>
              <a:t>师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后台开发</a:t>
            </a:r>
            <a:endParaRPr kumimoji="1" lang="en-US" altLang="zh-CN" dirty="0" smtClean="0"/>
          </a:p>
          <a:p>
            <a:r>
              <a:rPr kumimoji="1" lang="zh-CN" altLang="en-US" dirty="0" smtClean="0"/>
              <a:t>孙文明：“乐词</a:t>
            </a:r>
            <a:r>
              <a:rPr kumimoji="1" lang="en-US" altLang="zh-CN" dirty="0" smtClean="0"/>
              <a:t>”</a:t>
            </a:r>
            <a:r>
              <a:rPr kumimoji="1" lang="zh-CN" altLang="en-US" dirty="0" smtClean="0"/>
              <a:t> （新东方旗下）移动端研发主管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移动端开发</a:t>
            </a:r>
            <a:endParaRPr kumimoji="1" lang="en-US" altLang="zh-CN" dirty="0" smtClean="0"/>
          </a:p>
          <a:p>
            <a:r>
              <a:rPr kumimoji="1" lang="zh-CN" altLang="en-US" dirty="0" smtClean="0"/>
              <a:t>***：产品经理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产品设计，</a:t>
            </a:r>
            <a:r>
              <a:rPr kumimoji="1" lang="en-US" altLang="zh-CN" dirty="0" smtClean="0"/>
              <a:t>UI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2006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14400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技术方案</a:t>
            </a:r>
            <a:r>
              <a:rPr kumimoji="1" lang="en-US" altLang="zh-CN" dirty="0" smtClean="0"/>
              <a:t>&amp;</a:t>
            </a:r>
            <a:r>
              <a:rPr kumimoji="1" lang="zh-CN" altLang="en-US" dirty="0" smtClean="0"/>
              <a:t>开发</a:t>
            </a:r>
            <a:r>
              <a:rPr kumimoji="1" lang="en-US" altLang="zh-CN" dirty="0" smtClean="0"/>
              <a:t>&amp;</a:t>
            </a:r>
            <a:r>
              <a:rPr kumimoji="1" lang="zh-CN" altLang="en-US" dirty="0" smtClean="0"/>
              <a:t>融资</a:t>
            </a:r>
            <a:r>
              <a:rPr kumimoji="1" lang="zh-CN" altLang="en-US" dirty="0"/>
              <a:t>计划</a:t>
            </a:r>
            <a:r>
              <a:rPr kumimoji="1" lang="en-US" altLang="zh-CN" dirty="0"/>
              <a:t/>
            </a:r>
            <a:br>
              <a:rPr kumimoji="1" lang="en-US" altLang="zh-CN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337930"/>
            <a:ext cx="8596668" cy="5052237"/>
          </a:xfrm>
        </p:spPr>
        <p:txBody>
          <a:bodyPr/>
          <a:lstStyle/>
          <a:p>
            <a:r>
              <a:rPr kumimoji="1" lang="zh-CN" altLang="en-US" dirty="0" smtClean="0"/>
              <a:t>核心技术方案：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百度云提供菜品识别和</a:t>
            </a:r>
            <a:r>
              <a:rPr kumimoji="1" lang="en-US" altLang="zh-CN" dirty="0" smtClean="0"/>
              <a:t>OCR</a:t>
            </a:r>
            <a:r>
              <a:rPr kumimoji="1" lang="zh-CN" altLang="en-US" dirty="0" smtClean="0"/>
              <a:t>（病历电子化）服务，可以直接使用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前端初期只提供</a:t>
            </a:r>
            <a:r>
              <a:rPr kumimoji="1" lang="en-US" altLang="zh-CN" dirty="0" smtClean="0"/>
              <a:t>android</a:t>
            </a:r>
            <a:r>
              <a:rPr kumimoji="1" lang="zh-CN" altLang="en-US" dirty="0" smtClean="0"/>
              <a:t>端（孙文明负责）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后台</a:t>
            </a:r>
            <a:r>
              <a:rPr kumimoji="1" lang="en-US" altLang="zh-CN" dirty="0" smtClean="0"/>
              <a:t>python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django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web2py)</a:t>
            </a:r>
            <a:r>
              <a:rPr kumimoji="1" lang="zh-CN" altLang="en-US" dirty="0" smtClean="0"/>
              <a:t>（吴怀玉负责）</a:t>
            </a:r>
            <a:endParaRPr kumimoji="1" lang="en-US" altLang="zh-CN" dirty="0" smtClean="0"/>
          </a:p>
          <a:p>
            <a:r>
              <a:rPr kumimoji="1" lang="zh-CN" altLang="en-US" dirty="0" smtClean="0"/>
              <a:t>第一版开发：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10.29</a:t>
            </a:r>
            <a:r>
              <a:rPr kumimoji="1" lang="zh-CN" altLang="en-US" dirty="0"/>
              <a:t>：</a:t>
            </a:r>
            <a:r>
              <a:rPr kumimoji="1" lang="zh-CN" altLang="en-US" dirty="0" smtClean="0"/>
              <a:t>分页面设计（没有</a:t>
            </a:r>
            <a:r>
              <a:rPr kumimoji="1" lang="en-US" altLang="zh-CN" dirty="0" smtClean="0"/>
              <a:t>demo</a:t>
            </a:r>
            <a:r>
              <a:rPr kumimoji="1" lang="zh-CN" altLang="en-US" dirty="0" smtClean="0"/>
              <a:t>，可能只有纸质版）、前后台接口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接下来三周周末：百度大厦开发完毕</a:t>
            </a:r>
            <a:endParaRPr kumimoji="1" lang="en-US" altLang="zh-CN" dirty="0" smtClean="0"/>
          </a:p>
          <a:p>
            <a:r>
              <a:rPr kumimoji="1" lang="zh-CN" altLang="en-US" dirty="0" smtClean="0"/>
              <a:t>天使轮前阶段：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12</a:t>
            </a:r>
            <a:r>
              <a:rPr kumimoji="1" lang="zh-CN" altLang="en-US" dirty="0" smtClean="0"/>
              <a:t>月开始海投</a:t>
            </a:r>
            <a:r>
              <a:rPr kumimoji="1" lang="en-US" altLang="zh-CN" dirty="0" smtClean="0"/>
              <a:t>BP</a:t>
            </a:r>
            <a:r>
              <a:rPr kumimoji="1" lang="zh-CN" altLang="en-US" dirty="0"/>
              <a:t> （</a:t>
            </a:r>
            <a:r>
              <a:rPr kumimoji="1" lang="en-US" altLang="zh-CN" dirty="0"/>
              <a:t>remind</a:t>
            </a:r>
            <a:r>
              <a:rPr kumimoji="1" lang="zh-CN" altLang="en-US" dirty="0"/>
              <a:t>做好心里准备：过程可能会很挫败，要被拒绝很多次）</a:t>
            </a:r>
            <a:endParaRPr kumimoji="1" lang="en-US" altLang="zh-CN" dirty="0"/>
          </a:p>
          <a:p>
            <a:pPr lvl="1"/>
            <a:r>
              <a:rPr kumimoji="1" lang="zh-CN" altLang="en-US" dirty="0" smtClean="0"/>
              <a:t>完善功能，开发</a:t>
            </a:r>
            <a:r>
              <a:rPr kumimoji="1" lang="en-US" altLang="zh-CN" dirty="0" err="1" smtClean="0"/>
              <a:t>ios</a:t>
            </a:r>
            <a:r>
              <a:rPr kumimoji="1" lang="zh-CN" altLang="en-US" dirty="0" smtClean="0"/>
              <a:t>端</a:t>
            </a:r>
            <a:r>
              <a:rPr kumimoji="1" lang="en-US" altLang="zh-CN" dirty="0" smtClean="0"/>
              <a:t>app</a:t>
            </a:r>
            <a:r>
              <a:rPr kumimoji="1" lang="zh-CN" altLang="en-US" dirty="0" smtClean="0"/>
              <a:t>。进行一些初期运营（发文</a:t>
            </a:r>
            <a:r>
              <a:rPr kumimoji="1" lang="en-US" altLang="zh-CN" dirty="0" smtClean="0"/>
              <a:t>&amp;</a:t>
            </a:r>
            <a:r>
              <a:rPr kumimoji="1" lang="zh-CN" altLang="en-US" dirty="0" smtClean="0"/>
              <a:t>参加一些创业活动展示</a:t>
            </a:r>
            <a:r>
              <a:rPr kumimoji="1" lang="en-US" altLang="zh-CN" dirty="0" smtClean="0"/>
              <a:t>or</a:t>
            </a:r>
            <a:r>
              <a:rPr kumimoji="1" lang="zh-CN" altLang="en-US" dirty="0" smtClean="0"/>
              <a:t>交流）</a:t>
            </a:r>
            <a:endParaRPr kumimoji="1" lang="en-US" altLang="zh-CN" dirty="0" smtClean="0"/>
          </a:p>
          <a:p>
            <a:r>
              <a:rPr kumimoji="1" lang="zh-CN" altLang="en-US" dirty="0" smtClean="0"/>
              <a:t>项目失败标准：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成为我们理想中的产品，并且尝试完所有曝光途径，但是没有人买单后，可以放弃。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pPr lvl="1"/>
            <a:endParaRPr kumimoji="1" lang="en-US" altLang="zh-CN" dirty="0" smtClean="0"/>
          </a:p>
          <a:p>
            <a:pPr lvl="1"/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53104852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平面</Template>
  <TotalTime>688</TotalTime>
  <Words>906</Words>
  <Application>Microsoft Macintosh PowerPoint</Application>
  <PresentationFormat>宽屏</PresentationFormat>
  <Paragraphs>92</Paragraphs>
  <Slides>10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DengXian</vt:lpstr>
      <vt:lpstr>Trebuchet MS</vt:lpstr>
      <vt:lpstr>Wingdings 3</vt:lpstr>
      <vt:lpstr>方正姚体</vt:lpstr>
      <vt:lpstr>华文新魏</vt:lpstr>
      <vt:lpstr>Arial</vt:lpstr>
      <vt:lpstr>平面</vt:lpstr>
      <vt:lpstr>健康生活管家</vt:lpstr>
      <vt:lpstr>起因</vt:lpstr>
      <vt:lpstr>现状</vt:lpstr>
      <vt:lpstr>定位-健康生活管家</vt:lpstr>
      <vt:lpstr>前景</vt:lpstr>
      <vt:lpstr>核心问题-提高用户参与度 </vt:lpstr>
      <vt:lpstr>为什么现在是入场恰当时机？ </vt:lpstr>
      <vt:lpstr>团队及分工介绍 </vt:lpstr>
      <vt:lpstr>技术方案&amp;开发&amp;融资计划 </vt:lpstr>
      <vt:lpstr>预期收益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生活健康管家</dc:title>
  <dc:creator>huaiyu wu</dc:creator>
  <cp:lastModifiedBy>huaiyu wu</cp:lastModifiedBy>
  <cp:revision>153</cp:revision>
  <cp:lastPrinted>2017-10-22T09:43:17Z</cp:lastPrinted>
  <dcterms:created xsi:type="dcterms:W3CDTF">2017-10-15T11:02:26Z</dcterms:created>
  <dcterms:modified xsi:type="dcterms:W3CDTF">2017-10-29T09:23:30Z</dcterms:modified>
</cp:coreProperties>
</file>