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30" r:id="rId3"/>
    <p:sldId id="431" r:id="rId5"/>
    <p:sldId id="426" r:id="rId6"/>
    <p:sldId id="416" r:id="rId7"/>
    <p:sldId id="436" r:id="rId8"/>
    <p:sldId id="420" r:id="rId9"/>
    <p:sldId id="434" r:id="rId10"/>
    <p:sldId id="437" r:id="rId11"/>
    <p:sldId id="438" r:id="rId12"/>
    <p:sldId id="439" r:id="rId13"/>
    <p:sldId id="445" r:id="rId14"/>
    <p:sldId id="446" r:id="rId15"/>
    <p:sldId id="447" r:id="rId16"/>
    <p:sldId id="423" r:id="rId17"/>
    <p:sldId id="440" r:id="rId18"/>
    <p:sldId id="421" r:id="rId19"/>
    <p:sldId id="441" r:id="rId20"/>
    <p:sldId id="442" r:id="rId21"/>
    <p:sldId id="443" r:id="rId22"/>
    <p:sldId id="422" r:id="rId23"/>
    <p:sldId id="444" r:id="rId24"/>
    <p:sldId id="448" r:id="rId25"/>
    <p:sldId id="449" r:id="rId26"/>
    <p:sldId id="45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.xml"/><Relationship Id="rId7" Type="http://schemas.openxmlformats.org/officeDocument/2006/relationships/image" Target="../media/image2.png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1.png"/><Relationship Id="rId4" Type="http://schemas.openxmlformats.org/officeDocument/2006/relationships/tags" Target="../tags/tag77.xml"/><Relationship Id="rId3" Type="http://schemas.openxmlformats.org/officeDocument/2006/relationships/image" Target="../media/image11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2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4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5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136.xml"/><Relationship Id="rId7" Type="http://schemas.openxmlformats.org/officeDocument/2006/relationships/image" Target="../media/image16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1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6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5.png"/><Relationship Id="rId12" Type="http://schemas.openxmlformats.org/officeDocument/2006/relationships/tags" Target="../tags/tag42.xml"/><Relationship Id="rId11" Type="http://schemas.openxmlformats.org/officeDocument/2006/relationships/image" Target="../media/image6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8.png"/><Relationship Id="rId5" Type="http://schemas.openxmlformats.org/officeDocument/2006/relationships/tags" Target="../tags/tag45.xml"/><Relationship Id="rId4" Type="http://schemas.openxmlformats.org/officeDocument/2006/relationships/image" Target="../media/image7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0.png"/><Relationship Id="rId2" Type="http://schemas.openxmlformats.org/officeDocument/2006/relationships/tags" Target="../tags/tag64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2216785" y="3503930"/>
            <a:ext cx="7759065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2216468" y="2292046"/>
            <a:ext cx="7759065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60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511039" y="4490846"/>
            <a:ext cx="1383093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6096000" y="4490846"/>
            <a:ext cx="1383092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12192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125639" y="2421777"/>
            <a:ext cx="594072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12192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632702" y="4417887"/>
            <a:ext cx="1302101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6257198" y="4417887"/>
            <a:ext cx="1302102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10" y="0"/>
            <a:ext cx="12192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12192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8429082" y="4917233"/>
            <a:ext cx="3762917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4713605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12192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251487" y="2681555"/>
            <a:ext cx="3577049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5251487" y="3459937"/>
            <a:ext cx="3577050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4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3649343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8542657" y="15483"/>
            <a:ext cx="3649343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5638165" y="1484173"/>
            <a:ext cx="9144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3378783" y="2809615"/>
            <a:ext cx="68580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4.xml"/><Relationship Id="rId23" Type="http://schemas.openxmlformats.org/officeDocument/2006/relationships/tags" Target="../tags/tag143.xml"/><Relationship Id="rId22" Type="http://schemas.openxmlformats.org/officeDocument/2006/relationships/tags" Target="../tags/tag142.xml"/><Relationship Id="rId21" Type="http://schemas.openxmlformats.org/officeDocument/2006/relationships/tags" Target="../tags/tag141.xml"/><Relationship Id="rId20" Type="http://schemas.openxmlformats.org/officeDocument/2006/relationships/tags" Target="../tags/tag14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4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75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6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1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85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6.xml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7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1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2.xml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6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16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9.png"/><Relationship Id="rId5" Type="http://schemas.openxmlformats.org/officeDocument/2006/relationships/tags" Target="../tags/tag16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8.png"/><Relationship Id="rId2" Type="http://schemas.openxmlformats.org/officeDocument/2006/relationships/tags" Target="../tags/tag163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tags" Target="../tags/tag16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1.xml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7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3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343150" y="5240655"/>
            <a:ext cx="7759065" cy="491490"/>
          </a:xfrm>
        </p:spPr>
        <p:txBody>
          <a:bodyPr>
            <a:normAutofit/>
          </a:bodyPr>
          <a:lstStyle/>
          <a:p>
            <a:r>
              <a:rPr lang="zh-CN" altLang="en-US" sz="2000">
                <a:ea typeface="微软雅黑" panose="020B0503020204020204" pitchFamily="34" charset="-122"/>
              </a:rPr>
              <a:t>组员：唐子怡 肖春林 印昌盛</a:t>
            </a:r>
            <a:endParaRPr lang="zh-CN" altLang="en-US" sz="2000"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 lIns="36000">
            <a:norm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《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python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》项目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4579619" y="4065396"/>
            <a:ext cx="1383093" cy="474726"/>
          </a:xfrm>
        </p:spPr>
        <p:txBody>
          <a:bodyPr>
            <a:normAutofit fontScale="80000"/>
          </a:bodyPr>
          <a:lstStyle/>
          <a:p>
            <a:r>
              <a:rPr lang="zh-CN" altLang="en-US" sz="1800">
                <a:ea typeface="微软雅黑" panose="020B0503020204020204" pitchFamily="34" charset="-122"/>
              </a:rPr>
              <a:t>组长：余唯炜</a:t>
            </a:r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9707245" y="5859271"/>
            <a:ext cx="1383092" cy="474726"/>
          </a:xfrm>
        </p:spPr>
        <p:txBody>
          <a:bodyPr>
            <a:normAutofit/>
          </a:bodyPr>
          <a:lstStyle/>
          <a:p>
            <a:r>
              <a:rPr lang="en-US" altLang="zh-CN">
                <a:ea typeface="微软雅黑" panose="020B0503020204020204" pitchFamily="34" charset="-122"/>
              </a:rPr>
              <a:t>2020/6/25</a:t>
            </a:r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2614274" y="1685257"/>
            <a:ext cx="2409371" cy="72002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zh-CN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2020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第二部分</a:t>
            </a:r>
            <a:endParaRPr lang="zh-CN" altLang="en-US"/>
          </a:p>
        </p:txBody>
      </p:sp>
      <p:pic>
        <p:nvPicPr>
          <p:cNvPr id="4" name="内容占位符 3" descr="删除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435735"/>
            <a:ext cx="10852150" cy="44215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修改个人成绩</a:t>
            </a:r>
            <a:endParaRPr lang="zh-CN" altLang="en-US"/>
          </a:p>
        </p:txBody>
      </p:sp>
      <p:pic>
        <p:nvPicPr>
          <p:cNvPr id="5" name="内容占位符 4" descr="改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5825" y="952500"/>
            <a:ext cx="4850765" cy="5388610"/>
          </a:xfrm>
          <a:prstGeom prst="rect">
            <a:avLst/>
          </a:prstGeom>
        </p:spPr>
      </p:pic>
      <p:pic>
        <p:nvPicPr>
          <p:cNvPr id="6" name="内容占位符 5" descr="改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8875" y="2468880"/>
            <a:ext cx="5283200" cy="23545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第一部分</a:t>
            </a:r>
            <a:endParaRPr lang="zh-CN" altLang="en-US"/>
          </a:p>
        </p:txBody>
      </p:sp>
      <p:pic>
        <p:nvPicPr>
          <p:cNvPr id="4" name="内容占位符 3" descr="改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70300" y="952500"/>
            <a:ext cx="4850765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第二部分</a:t>
            </a:r>
            <a:endParaRPr lang="zh-CN" altLang="en-US"/>
          </a:p>
        </p:txBody>
      </p:sp>
      <p:pic>
        <p:nvPicPr>
          <p:cNvPr id="4" name="内容占位符 3" descr="改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227455"/>
            <a:ext cx="10852150" cy="48374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PART 03</a:t>
            </a:r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Arial Black" panose="020B0A04020102020204" charset="0"/>
                <a:cs typeface="微软雅黑" panose="020B0503020204020204" pitchFamily="34" charset="-122"/>
                <a:sym typeface="Arial" panose="020B0604020202020204" pitchFamily="34" charset="0"/>
              </a:rPr>
              <a:t>查询个人成绩</a:t>
            </a:r>
            <a:endParaRPr lang="zh-CN" altLang="en-US" b="1" dirty="0">
              <a:solidFill>
                <a:srgbClr val="FF0000"/>
              </a:solidFill>
              <a:latin typeface="Arial Black" panose="020B0A04020102020204" charset="0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查询个人成绩</a:t>
            </a:r>
            <a:endParaRPr lang="zh-CN" altLang="en-US"/>
          </a:p>
        </p:txBody>
      </p:sp>
      <p:pic>
        <p:nvPicPr>
          <p:cNvPr id="4" name="内容占位符 3" descr="查询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056640"/>
            <a:ext cx="10852150" cy="51796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PART 04</a:t>
            </a:r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打印个人信息成绩报表</a:t>
            </a:r>
            <a:endParaRPr lang="zh-CN" altLang="en-US" b="1" dirty="0">
              <a:solidFill>
                <a:srgbClr val="FF0000"/>
              </a:solidFill>
              <a:latin typeface="Arial Black" panose="020B0A04020102020204" charset="0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打入个人信息成绩报表</a:t>
            </a:r>
            <a:endParaRPr lang="zh-CN" altLang="en-US"/>
          </a:p>
        </p:txBody>
      </p:sp>
      <p:pic>
        <p:nvPicPr>
          <p:cNvPr id="5" name="内容占位符 4" descr="计算绩点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78965" y="952500"/>
            <a:ext cx="2863850" cy="5388610"/>
          </a:xfrm>
          <a:prstGeom prst="rect">
            <a:avLst/>
          </a:prstGeom>
        </p:spPr>
      </p:pic>
      <p:pic>
        <p:nvPicPr>
          <p:cNvPr id="6" name="内容占位符 5" descr="打入报表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8875" y="3205480"/>
            <a:ext cx="5283200" cy="8820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8050" y="2076450"/>
            <a:ext cx="459740" cy="17481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计算绩点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498715" y="1788795"/>
            <a:ext cx="2380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输入各项数据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计算绩点</a:t>
            </a:r>
            <a:endParaRPr lang="zh-CN" altLang="en-US"/>
          </a:p>
        </p:txBody>
      </p:sp>
      <p:pic>
        <p:nvPicPr>
          <p:cNvPr id="4" name="内容占位符 3" descr="计算绩点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8770" y="952500"/>
            <a:ext cx="4668520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输入</a:t>
            </a:r>
            <a:r>
              <a:rPr lang="en-US" altLang="zh-CN"/>
              <a:t>excel</a:t>
            </a:r>
            <a:endParaRPr lang="en-US" altLang="zh-CN"/>
          </a:p>
        </p:txBody>
      </p:sp>
      <p:pic>
        <p:nvPicPr>
          <p:cNvPr id="4" name="内容占位符 3" descr="打入报表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2740660"/>
            <a:ext cx="10852150" cy="181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97810" y="1999615"/>
            <a:ext cx="63557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学生信息成绩管理系统</a:t>
            </a:r>
            <a:endParaRPr lang="zh-CN" altLang="zh-CN" sz="480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PART 05</a:t>
            </a:r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90000" lnSpcReduction="20000"/>
          </a:bodyPr>
          <a:lstStyle/>
          <a:p>
            <a:r>
              <a:rPr dirty="0">
                <a:solidFill>
                  <a:schemeClr val="accent5">
                    <a:lumMod val="7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界面插入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b="1" dirty="0">
              <a:solidFill>
                <a:srgbClr val="FF0000"/>
              </a:solidFill>
              <a:latin typeface="Arial Black" panose="020B0A04020102020204" charset="0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QP{3@K)FVOV8MXF75`Z_N2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46910" y="952500"/>
            <a:ext cx="8297545" cy="53886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63060" y="294005"/>
            <a:ext cx="3209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/>
              <a:t>欢迎界面</a:t>
            </a:r>
            <a:endParaRPr lang="zh-CN" altLang="en-US" sz="2800" b="1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 sz="3110" b="1"/>
              <a:t>界面开发</a:t>
            </a:r>
            <a:endParaRPr lang="zh-CN" altLang="en-US" sz="3110" b="1"/>
          </a:p>
        </p:txBody>
      </p:sp>
      <p:pic>
        <p:nvPicPr>
          <p:cNvPr id="5" name="内容占位符 4" descr="0S_@AHJ4~{7}JD{LL)II`A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0920" y="952500"/>
            <a:ext cx="7628890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PART 06</a:t>
            </a:r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个人信息条形统计图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b="1" dirty="0">
              <a:solidFill>
                <a:srgbClr val="FF0000"/>
              </a:solidFill>
              <a:latin typeface="Arial Black" panose="020B0A04020102020204" charset="0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条形统计图</a:t>
            </a:r>
            <a:endParaRPr lang="zh-CN" altLang="en-US"/>
          </a:p>
        </p:txBody>
      </p:sp>
      <p:pic>
        <p:nvPicPr>
          <p:cNvPr id="5" name="内容占位符 4" descr="Q{M70VF[26)JU9TF4E_XUC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1295" y="1403350"/>
            <a:ext cx="9248775" cy="4486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74420" y="694690"/>
            <a:ext cx="1906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00B050"/>
                </a:solidFill>
                <a:latin typeface="华文琥珀" panose="02010800040101010101" charset="-122"/>
                <a:ea typeface="华文琥珀" panose="02010800040101010101" charset="-122"/>
              </a:rPr>
              <a:t>目录</a:t>
            </a:r>
            <a:endParaRPr lang="zh-CN" altLang="en-US" sz="4000">
              <a:solidFill>
                <a:srgbClr val="00B050"/>
              </a:solidFill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1"/>
            </p:custDataLst>
          </p:nvPr>
        </p:nvSpPr>
        <p:spPr>
          <a:xfrm>
            <a:off x="2980690" y="3594735"/>
            <a:ext cx="9281160" cy="81470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05.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界面插入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Title 6"/>
          <p:cNvSpPr txBox="1"/>
          <p:nvPr>
            <p:custDataLst>
              <p:tags r:id="rId2"/>
            </p:custDataLst>
          </p:nvPr>
        </p:nvSpPr>
        <p:spPr>
          <a:xfrm rot="10800000" flipV="1">
            <a:off x="2981325" y="1243965"/>
            <a:ext cx="3286760" cy="39179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01.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读取excel，合并两个表格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Title 6"/>
          <p:cNvSpPr txBox="1"/>
          <p:nvPr>
            <p:custDataLst>
              <p:tags r:id="rId3"/>
            </p:custDataLst>
          </p:nvPr>
        </p:nvSpPr>
        <p:spPr>
          <a:xfrm>
            <a:off x="2981325" y="1917700"/>
            <a:ext cx="4220845" cy="39179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02.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插入增删改功能</a:t>
            </a:r>
            <a:endParaRPr altLang="zh-CN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" name="Title 6"/>
          <p:cNvSpPr txBox="1"/>
          <p:nvPr>
            <p:custDataLst>
              <p:tags r:id="rId4"/>
            </p:custDataLst>
          </p:nvPr>
        </p:nvSpPr>
        <p:spPr>
          <a:xfrm>
            <a:off x="2981325" y="3071495"/>
            <a:ext cx="5152390" cy="39179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04.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填充个人信息报表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" name="Title 6"/>
          <p:cNvSpPr txBox="1"/>
          <p:nvPr>
            <p:custDataLst>
              <p:tags r:id="rId5"/>
            </p:custDataLst>
          </p:nvPr>
        </p:nvSpPr>
        <p:spPr>
          <a:xfrm>
            <a:off x="2981325" y="2535555"/>
            <a:ext cx="5152390" cy="39179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03.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查询个人成绩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" name="Title 6"/>
          <p:cNvSpPr txBox="1"/>
          <p:nvPr>
            <p:custDataLst>
              <p:tags r:id="rId6"/>
            </p:custDataLst>
          </p:nvPr>
        </p:nvSpPr>
        <p:spPr>
          <a:xfrm rot="10800000" flipV="1">
            <a:off x="2981325" y="4166235"/>
            <a:ext cx="3286760" cy="39179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06.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制作个人信息条形统计图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  <p:bldLst>
      <p:bldP spid="17" grpId="0"/>
      <p:bldP spid="1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PART 01</a:t>
            </a:r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0000"/>
          </a:bodyPr>
          <a:lstStyle/>
          <a:p>
            <a:r>
              <a:rPr b="1" dirty="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  <a:sym typeface="Arial" panose="020B0604020202020204" pitchFamily="34" charset="0"/>
              </a:rPr>
              <a:t>读取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  <a:sym typeface="Arial" panose="020B0604020202020204" pitchFamily="34" charset="0"/>
              </a:rPr>
              <a:t>excel</a:t>
            </a:r>
            <a:r>
              <a:rPr b="1" dirty="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  <a:sym typeface="Arial" panose="020B0604020202020204" pitchFamily="34" charset="0"/>
              </a:rPr>
              <a:t>，合并两个表格</a:t>
            </a:r>
            <a:endParaRPr lang="zh-CN" altLang="en-US" b="1" dirty="0">
              <a:solidFill>
                <a:srgbClr val="FF0000"/>
              </a:solidFill>
              <a:latin typeface="Arial Black" panose="020B0A04020102020204" charset="0"/>
              <a:cs typeface="Arial Black" panose="020B0A04020102020204" charset="0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4718237"/>
          </a:xfrm>
          <a:prstGeom prst="rect">
            <a:avLst/>
          </a:prstGeom>
          <a:solidFill>
            <a:srgbClr val="E9F1F6"/>
          </a:solidFill>
          <a:ln w="12700" cap="flat" cmpd="sng" algn="ctr">
            <a:solidFill>
              <a:srgbClr val="61BEEE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1828800" y="1605659"/>
            <a:ext cx="8534400" cy="1653446"/>
          </a:xfrm>
          <a:custGeom>
            <a:avLst/>
            <a:gdLst>
              <a:gd name="connsiteX0" fmla="*/ 0 w 1533524"/>
              <a:gd name="connsiteY0" fmla="*/ 0 h 2045335"/>
              <a:gd name="connsiteX1" fmla="*/ 1533524 w 1533524"/>
              <a:gd name="connsiteY1" fmla="*/ 0 h 2045335"/>
              <a:gd name="connsiteX2" fmla="*/ 1533524 w 1533524"/>
              <a:gd name="connsiteY2" fmla="*/ 2045335 h 2045335"/>
              <a:gd name="connsiteX3" fmla="*/ 0 w 1533524"/>
              <a:gd name="connsiteY3" fmla="*/ 2045335 h 2045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" h="5760">
                <a:moveTo>
                  <a:pt x="0" y="0"/>
                </a:moveTo>
                <a:lnTo>
                  <a:pt x="11520" y="0"/>
                </a:lnTo>
                <a:lnTo>
                  <a:pt x="11520" y="5760"/>
                </a:lnTo>
                <a:lnTo>
                  <a:pt x="0" y="576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828799" y="5187502"/>
            <a:ext cx="8534401" cy="106756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300">
                <a:solidFill>
                  <a:srgbClr val="189E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经过</a:t>
            </a:r>
            <a:r>
              <a:rPr lang="en-US" altLang="zh-CN" sz="4000" b="1" spc="300">
                <a:solidFill>
                  <a:srgbClr val="189E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</a:t>
            </a:r>
            <a:r>
              <a:rPr lang="zh-CN" altLang="en-US" sz="4000" b="1" spc="300">
                <a:solidFill>
                  <a:srgbClr val="189E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循环输入输出</a:t>
            </a:r>
            <a:endParaRPr lang="zh-CN" altLang="en-US" sz="4000" b="1" spc="300">
              <a:solidFill>
                <a:srgbClr val="189EE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2345" y="721995"/>
            <a:ext cx="10212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主要代码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PART 02</a:t>
            </a:r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  <a:latin typeface="Arial Black" panose="020B0A04020102020204" charset="0"/>
                <a:cs typeface="微软雅黑" panose="020B0503020204020204" pitchFamily="34" charset="-122"/>
                <a:sym typeface="Arial" panose="020B0604020202020204" pitchFamily="34" charset="0"/>
              </a:rPr>
              <a:t>加入增删改功能</a:t>
            </a:r>
            <a:endParaRPr lang="zh-CN" altLang="en-US" b="1" dirty="0">
              <a:solidFill>
                <a:srgbClr val="FF0000"/>
              </a:solidFill>
              <a:latin typeface="Arial Black" panose="020B0A04020102020204" charset="0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Arial Black" panose="020B0A04020102020204" charset="0"/>
                <a:ea typeface="+mn-ea"/>
                <a:cs typeface="Arial Black" panose="020B0A04020102020204" charset="0"/>
              </a:rPr>
              <a:t>向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Arial Black" panose="020B0A04020102020204" charset="0"/>
                <a:ea typeface="+mn-ea"/>
                <a:cs typeface="Arial Black" panose="020B0A04020102020204" charset="0"/>
              </a:rPr>
              <a:t>excel</a:t>
            </a:r>
            <a:r>
              <a:rPr b="1">
                <a:solidFill>
                  <a:schemeClr val="accent1">
                    <a:lumMod val="75000"/>
                  </a:schemeClr>
                </a:solidFill>
                <a:latin typeface="Arial Black" panose="020B0A04020102020204" charset="0"/>
                <a:ea typeface="+mn-ea"/>
                <a:cs typeface="Arial Black" panose="020B0A04020102020204" charset="0"/>
              </a:rPr>
              <a:t>中增加学生成绩</a:t>
            </a:r>
            <a:endParaRPr b="1">
              <a:solidFill>
                <a:schemeClr val="accent1">
                  <a:lumMod val="75000"/>
                </a:schemeClr>
              </a:solidFill>
              <a:latin typeface="Arial Black" panose="020B0A04020102020204" charset="0"/>
              <a:ea typeface="+mn-ea"/>
              <a:cs typeface="Arial Black" panose="020B0A04020102020204" charset="0"/>
            </a:endParaRPr>
          </a:p>
        </p:txBody>
      </p:sp>
      <p:pic>
        <p:nvPicPr>
          <p:cNvPr id="4" name="内容占位符 3" descr="增加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064260"/>
            <a:ext cx="10852150" cy="51644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47654"/>
            <a:ext cx="10852237" cy="441964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删除</a:t>
            </a:r>
            <a:r>
              <a:rPr lang="en-US" altLang="zh-CN">
                <a:sym typeface="+mn-ea"/>
              </a:rPr>
              <a:t>excel</a:t>
            </a:r>
            <a:r>
              <a:rPr>
                <a:sym typeface="+mn-ea"/>
              </a:rPr>
              <a:t>中的个人信息：</a:t>
            </a:r>
            <a:br>
              <a:rPr>
                <a:sym typeface="+mn-ea"/>
              </a:rPr>
            </a:br>
            <a:endParaRPr lang="zh-CN" altLang="en-US"/>
          </a:p>
        </p:txBody>
      </p:sp>
      <p:pic>
        <p:nvPicPr>
          <p:cNvPr id="5" name="内容占位符 4" descr="删除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69925" y="2209165"/>
            <a:ext cx="5283200" cy="2874645"/>
          </a:xfrm>
          <a:prstGeom prst="rect">
            <a:avLst/>
          </a:prstGeom>
        </p:spPr>
      </p:pic>
      <p:pic>
        <p:nvPicPr>
          <p:cNvPr id="6" name="内容占位符 5" descr="删除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8875" y="2569845"/>
            <a:ext cx="5283200" cy="2152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删除</a:t>
            </a:r>
            <a:r>
              <a:rPr lang="en-US" altLang="zh-CN"/>
              <a:t>excel</a:t>
            </a:r>
            <a:r>
              <a:t>中的个人信息：第一部分</a:t>
            </a:r>
          </a:p>
        </p:txBody>
      </p:sp>
      <p:pic>
        <p:nvPicPr>
          <p:cNvPr id="4" name="内容占位符 3" descr="删除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4905" y="952500"/>
            <a:ext cx="9901555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1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副标题内容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1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活动策划方案"/>
</p:tagLst>
</file>

<file path=ppt/tags/tag1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3369_1*b*2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汇报人姓名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193369_1*b*3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2020/01/0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3369_1*i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THUMBS_INDEX" val="1、3、7、8、10、13、15"/>
  <p:tag name="KSO_WM_SLIDE_ID" val="custom20193369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3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2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3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7f2861c5-4147-4514-8c11-359ede4fe646}"/>
  <p:tag name="KSO_WM_UNIT_TEXTBOXSTYLE_TEMPLATEID" val="3132575"/>
  <p:tag name="KSO_WM_UNIT_TEXTBOXSTYLE_TYPE" val="8"/>
</p:tagLst>
</file>

<file path=ppt/tags/tag153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3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7f2861c5-4147-4514-8c11-359ede4fe646}"/>
  <p:tag name="KSO_WM_UNIT_TEXTBOXSTYLE_TEMPLATEID" val="3132575"/>
  <p:tag name="KSO_WM_UNIT_TEXTBOXSTYLE_TYPE" val="8"/>
</p:tagLst>
</file>

<file path=ppt/tags/tag15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3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7f2861c5-4147-4514-8c11-359ede4fe646}"/>
  <p:tag name="KSO_WM_UNIT_TEXTBOXSTYLE_TEMPLATEID" val="3132575"/>
  <p:tag name="KSO_WM_UNIT_TEXTBOXSTYLE_TYPE" val="8"/>
</p:tagLst>
</file>

<file path=ppt/tags/tag155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3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7f2861c5-4147-4514-8c11-359ede4fe646}"/>
  <p:tag name="KSO_WM_UNIT_TEXTBOXSTYLE_TEMPLATEID" val="3132575"/>
  <p:tag name="KSO_WM_UNIT_TEXTBOXSTYLE_TYPE" val="8"/>
</p:tagLst>
</file>

<file path=ppt/tags/tag156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3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7f2861c5-4147-4514-8c11-359ede4fe646}"/>
  <p:tag name="KSO_WM_UNIT_TEXTBOXSTYLE_TEMPLATEID" val="3132575"/>
  <p:tag name="KSO_WM_UNIT_TEXTBOXSTYLE_TYPE" val="8"/>
</p:tagLst>
</file>

<file path=ppt/tags/tag157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3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7f2861c5-4147-4514-8c11-359ede4fe646}"/>
  <p:tag name="KSO_WM_UNIT_TEXTBOXSTYLE_TEMPLATEID" val="3132575"/>
  <p:tag name="KSO_WM_UNIT_TEXTBOXSTYLE_TYPE" val="8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9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0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custom20204177_7*a*2"/>
  <p:tag name="KSO_WM_TEMPLATE_CATEGORY" val="custom"/>
  <p:tag name="KSO_WM_TEMPLATE_INDEX" val="20204177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177_7*b*1"/>
  <p:tag name="KSO_WM_TEMPLATE_CATEGORY" val="custom"/>
  <p:tag name="KSO_WM_TEMPLATE_INDEX" val="20204177"/>
  <p:tag name="KSO_WM_UNIT_LAYERLEVEL" val="1"/>
  <p:tag name="KSO_WM_TAG_VERSION" val="1.0"/>
  <p:tag name="KSO_WM_BEAUTIFY_FLAG" val="#wm#"/>
  <p:tag name="KSO_WM_UNIT_ISNUMDGMTITLE" val="0"/>
</p:tagLst>
</file>

<file path=ppt/tags/tag161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2601"/>
  <p:tag name="KSO_WM_SLIDE_ID" val="custom20204177_7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2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  <p:tag name="KSO_WM_UNIT_TYPE" val="i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  <p:tag name="KSO_WM_UNIT_TYPE" val="i"/>
</p:tagLst>
</file>

<file path=ppt/tags/tag165.xml><?xml version="1.0" encoding="utf-8"?>
<p:tagLst xmlns:p="http://schemas.openxmlformats.org/presentationml/2006/main">
  <p:tag name="KSO_WM_UNIT_VALUE" val="1015*2030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7217_1*d*1"/>
  <p:tag name="KSO_WM_TEMPLATE_CATEGORY" val="diagram"/>
  <p:tag name="KSO_WM_TEMPLATE_INDEX" val="20207217"/>
  <p:tag name="KSO_WM_UNIT_LAYERLEVEL" val="1"/>
  <p:tag name="KSO_WM_TAG_VERSION" val="1.0"/>
  <p:tag name="KSO_WM_BEAUTIFY_FLAG" val="#wm#"/>
  <p:tag name="KSO_WM_CHIP_GROUPID" val="5ebe3aed0ac41c4a0a5255f9"/>
  <p:tag name="KSO_WM_CHIP_XID" val="5ebe3aed0ac41c4a0a5255fa"/>
  <p:tag name="KSO_WM_UNIT_DEC_AREA_ID" val="06bc8dbdf5c04834b2b23594e11c6b36"/>
  <p:tag name="KSO_WM_ASSEMBLE_CHIP_INDEX" val="92695bbf243345459632db0ea154b072"/>
  <p:tag name="KSO_WM_UNIT_PLACING_PICTURE" val="92695bbf243345459632db0ea154b072"/>
  <p:tag name="KSO_WM_UNIT_SUPPORT_UNIT_TYPE" val="[&quot;l&quot;,&quot;m&quot;,&quot;n&quot;,&quot;o&quot;,&quot;p&quot;,&quot;q&quot;,&quot;r&quot;,&quot;δ&quot;,&quot;η&quot;,&quot;α&quot;,&quot;β&quot;,&quot;θ&quot;]"/>
  <p:tag name="KSO_WM_TEMPLATE_ASSEMBLE_XID" val="5eecbaf6a758c1ec0b708af9"/>
  <p:tag name="KSO_WM_TEMPLATE_ASSEMBLE_GROUPID" val="5eecbaf6a758c1ec0b708af9"/>
  <p:tag name="REFSHAPE" val="828383908"/>
  <p:tag name="KSO_WM_UNIT_PICTURE_CLIP_FLAG" val="0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217_1*a*1"/>
  <p:tag name="KSO_WM_TEMPLATE_CATEGORY" val="diagram"/>
  <p:tag name="KSO_WM_TEMPLATE_INDEX" val="2020721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00d890c9866448f9f8eea1618be0d37"/>
  <p:tag name="KSO_WM_ASSEMBLE_CHIP_INDEX" val="a5e584426a724d718f430a586f468272"/>
  <p:tag name="KSO_WM_UNIT_TEXT_FILL_FORE_SCHEMECOLOR_INDEX_BRIGHTNESS" val="0"/>
  <p:tag name="KSO_WM_UNIT_TEXT_FILL_FORE_SCHEMECOLOR_INDEX" val="13"/>
  <p:tag name="KSO_WM_UNIT_TEXT_FILL_TYPE" val="1"/>
  <p:tag name="KSO_WM_TEMPLATE_ASSEMBLE_XID" val="5eecbaf6a758c1ec0b708af9"/>
  <p:tag name="KSO_WM_TEMPLATE_ASSEMBLE_GROUPID" val="5eecbaf6a758c1ec0b708af9"/>
</p:tagLst>
</file>

<file path=ppt/tags/tag16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  <p:tag name="KSO_WM_SLIDE_LAYOUT_INFO" val="{&quot;id&quot;:&quot;2020-06-19T21:18:12&quot;,&quot;maxSize&quot;:{&quot;size1&quot;:68.79903024037678},&quot;minSize&quot;:{&quot;size1&quot;:68.79903024037678},&quot;normalSize&quot;:{&quot;size1&quot;:68.79903024037678},&quot;subLayout&quot;:[{&quot;backgroundInfo&quot;:[{&quot;bottom&quot;:0,&quot;bottomAbs&quot;:false,&quot;left&quot;:0,&quot;leftAbs&quot;:false,&quot;right&quot;:0,&quot;rightAbs&quot;:false,&quot;top&quot;:0,&quot;topAbs&quot;:false,&quot;type&quot;:&quot;topBottom&quot;}],&quot;id&quot;:&quot;2020-06-19T21:18:12&quot;,&quot;margin&quot;:{&quot;bottom&quot;:1.2699999809265137,&quot;left&quot;:5.0799999237060547,&quot;right&quot;:5.0799999237060547,&quot;top&quot;:2.1170001029968262},&quot;type&quot;:0},{&quot;id&quot;:&quot;2020-06-19T21:18:12&quot;,&quot;margin&quot;:{&quot;bottom&quot;:1.2699999809265137,&quot;left&quot;:5.0799999237060547,&quot;right&quot;:5.0799999237060547,&quot;top&quot;:1.2699999809265137},&quot;type&quot;:0}],&quot;type&quot;:0}"/>
  <p:tag name="KSO_WM_SLIDE_BACKGROUND" val="[&quot;topBottom&quot;]"/>
  <p:tag name="KSO_WM_SLIDE_RATIO" val="1.777778"/>
  <p:tag name="KSO_WM_CHIP_INFOS" val="{&quot;layout_type&quot;:&quot;topbottom&quot;,&quot;tags&quot;:{&quot;style&quot;:[&quot;商务&quot;,&quot;简约&quot;,&quot;文艺清新&quot;,&quot;卡通&quot;,&quot;欧美风&quot;,&quot;黑板风&quot;,&quot;渐变风&quot;,&quot;党政风&quot;]},&quot;slide_type&quot;:[&quot;text&quot;],&quot;aspect_ratio&quot;:&quot;16:9&quot;}"/>
  <p:tag name="KSO_WM_CHIP_XID" val="5e9985656b953a2f5c83cffe"/>
  <p:tag name="KSO_WM_TEMPLATE_THUMBS_INDEX" val="1、4"/>
  <p:tag name="KSO_WM_SLIDE_ID" val="diagram2020721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80"/>
  <p:tag name="KSO_WM_SLIDE_POSITION" val="0*0"/>
  <p:tag name="KSO_WM_TAG_VERSION" val="1.0"/>
  <p:tag name="KSO_WM_SLIDE_LAYOUT" val="a_d"/>
  <p:tag name="KSO_WM_SLIDE_LAYOUT_CNT" val="1_1"/>
  <p:tag name="KSO_WM_CHIP_FILLPROP" val="[[{&quot;fill_id&quot;:&quot;40dc189b1358410aa1a01579f6c9744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cd52be5386cd4a78a2967541bd7959e1&quot;,&quot;fill_align&quot;:&quot;cm&quot;,&quot;text_align&quot;:&quot;cm&quot;,&quot;text_direction&quot;:&quot;horizontal&quot;,&quot;chip_types&quot;:[&quot;text&quot;,&quot;header&quot;]}]]"/>
  <p:tag name="KSO_WM_CHIP_GROUPID" val="5e9d774fdc741d3f2d9ea593"/>
  <p:tag name="KSO_WM_SLIDE_BK_DARK_LIGHT" val="2"/>
  <p:tag name="KSO_WM_SLIDE_BACKGROUND_TYPE" val="topBottom"/>
  <p:tag name="KSO_WM_SLIDE_SUPPORT_FEATURE_TYPE" val="0"/>
  <p:tag name="KSO_WM_TEMPLATE_ASSEMBLE_XID" val="5eecbaf6a758c1ec0b708af9"/>
  <p:tag name="KSO_WM_TEMPLATE_ASSEMBLE_GROUPID" val="5eecbaf6a758c1ec0b708af9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0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custom20204177_7*a*2"/>
  <p:tag name="KSO_WM_TEMPLATE_CATEGORY" val="custom"/>
  <p:tag name="KSO_WM_TEMPLATE_INDEX" val="20204177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177_7*b*1"/>
  <p:tag name="KSO_WM_TEMPLATE_CATEGORY" val="custom"/>
  <p:tag name="KSO_WM_TEMPLATE_INDEX" val="20204177"/>
  <p:tag name="KSO_WM_UNIT_LAYERLEVEL" val="1"/>
  <p:tag name="KSO_WM_TAG_VERSION" val="1.0"/>
  <p:tag name="KSO_WM_BEAUTIFY_FLAG" val="#wm#"/>
  <p:tag name="KSO_WM_UNIT_ISNUMDGMTITLE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2601"/>
  <p:tag name="KSO_WM_SLIDE_ID" val="custom20204177_7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7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0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custom20204177_7*a*2"/>
  <p:tag name="KSO_WM_TEMPLATE_CATEGORY" val="custom"/>
  <p:tag name="KSO_WM_TEMPLATE_INDEX" val="20204177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177_7*b*1"/>
  <p:tag name="KSO_WM_TEMPLATE_CATEGORY" val="custom"/>
  <p:tag name="KSO_WM_TEMPLATE_INDEX" val="20204177"/>
  <p:tag name="KSO_WM_UNIT_LAYERLEVEL" val="1"/>
  <p:tag name="KSO_WM_TAG_VERSION" val="1.0"/>
  <p:tag name="KSO_WM_BEAUTIFY_FLAG" val="#wm#"/>
  <p:tag name="KSO_WM_UNIT_ISNUMDGMTITLE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2601"/>
  <p:tag name="KSO_WM_SLIDE_ID" val="custom20204177_7"/>
</p:tagLst>
</file>

<file path=ppt/tags/tag18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82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0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custom20204177_7*a*2"/>
  <p:tag name="KSO_WM_TEMPLATE_CATEGORY" val="custom"/>
  <p:tag name="KSO_WM_TEMPLATE_INDEX" val="20204177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177_7*b*1"/>
  <p:tag name="KSO_WM_TEMPLATE_CATEGORY" val="custom"/>
  <p:tag name="KSO_WM_TEMPLATE_INDEX" val="20204177"/>
  <p:tag name="KSO_WM_UNIT_LAYERLEVEL" val="1"/>
  <p:tag name="KSO_WM_TAG_VERSION" val="1.0"/>
  <p:tag name="KSO_WM_BEAUTIFY_FLAG" val="#wm#"/>
  <p:tag name="KSO_WM_UNIT_ISNUMDGMTITLE" val="0"/>
</p:tagLst>
</file>

<file path=ppt/tags/tag184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2601"/>
  <p:tag name="KSO_WM_SLIDE_ID" val="custom20204177_7"/>
</p:tagLst>
</file>

<file path=ppt/tags/tag18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8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8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0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custom20204177_7*a*2"/>
  <p:tag name="KSO_WM_TEMPLATE_CATEGORY" val="custom"/>
  <p:tag name="KSO_WM_TEMPLATE_INDEX" val="20204177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177_7*b*1"/>
  <p:tag name="KSO_WM_TEMPLATE_CATEGORY" val="custom"/>
  <p:tag name="KSO_WM_TEMPLATE_INDEX" val="20204177"/>
  <p:tag name="KSO_WM_UNIT_LAYERLEVEL" val="1"/>
  <p:tag name="KSO_WM_TAG_VERSION" val="1.0"/>
  <p:tag name="KSO_WM_BEAUTIFY_FLAG" val="#wm#"/>
  <p:tag name="KSO_WM_UNIT_ISNUMDGMTITLE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2601"/>
  <p:tag name="KSO_WM_SLIDE_ID" val="custom20204177_7"/>
</p:tagLst>
</file>

<file path=ppt/tags/tag19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0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custom20204177_7*a*2"/>
  <p:tag name="KSO_WM_TEMPLATE_CATEGORY" val="custom"/>
  <p:tag name="KSO_WM_TEMPLATE_INDEX" val="20204177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177_7*b*1"/>
  <p:tag name="KSO_WM_TEMPLATE_CATEGORY" val="custom"/>
  <p:tag name="KSO_WM_TEMPLATE_INDEX" val="20204177"/>
  <p:tag name="KSO_WM_UNIT_LAYERLEVEL" val="1"/>
  <p:tag name="KSO_WM_TAG_VERSION" val="1.0"/>
  <p:tag name="KSO_WM_BEAUTIFY_FLAG" val="#wm#"/>
  <p:tag name="KSO_WM_UNIT_ISNUMDGMTITLE" val="0"/>
</p:tagLst>
</file>

<file path=ppt/tags/tag195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2601"/>
  <p:tag name="KSO_WM_SLIDE_ID" val="custom20204177_7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WPS 演示</Application>
  <PresentationFormat>宽屏</PresentationFormat>
  <Paragraphs>89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仿宋</vt:lpstr>
      <vt:lpstr>华文琥珀</vt:lpstr>
      <vt:lpstr>Segoe UI</vt:lpstr>
      <vt:lpstr>Arial Black</vt:lpstr>
      <vt:lpstr>Arial Unicode MS</vt:lpstr>
      <vt:lpstr>Calibri</vt:lpstr>
      <vt:lpstr>1_Office 主题​​</vt:lpstr>
      <vt:lpstr>《python》项目</vt:lpstr>
      <vt:lpstr>PowerPoint 演示文稿</vt:lpstr>
      <vt:lpstr>PowerPoint 演示文稿</vt:lpstr>
      <vt:lpstr>PART 01</vt:lpstr>
      <vt:lpstr>PowerPoint 演示文稿</vt:lpstr>
      <vt:lpstr>PART 02</vt:lpstr>
      <vt:lpstr>向excel中增加学生成绩</vt:lpstr>
      <vt:lpstr>删除excel中的个人信息： </vt:lpstr>
      <vt:lpstr>删除excel中的个人信息：第一部分</vt:lpstr>
      <vt:lpstr>第二部分</vt:lpstr>
      <vt:lpstr>修改个人成绩</vt:lpstr>
      <vt:lpstr>第一部分</vt:lpstr>
      <vt:lpstr>第二部分</vt:lpstr>
      <vt:lpstr>PART 03</vt:lpstr>
      <vt:lpstr>查询个人成绩</vt:lpstr>
      <vt:lpstr>PART 04</vt:lpstr>
      <vt:lpstr>打入个人信息成绩报表</vt:lpstr>
      <vt:lpstr>计算绩点</vt:lpstr>
      <vt:lpstr>输入excel</vt:lpstr>
      <vt:lpstr>PART 05</vt:lpstr>
      <vt:lpstr>PowerPoint 演示文稿</vt:lpstr>
      <vt:lpstr>界面开发</vt:lpstr>
      <vt:lpstr>PART 06</vt:lpstr>
      <vt:lpstr>条形统计图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老铁</cp:lastModifiedBy>
  <cp:revision>174</cp:revision>
  <dcterms:created xsi:type="dcterms:W3CDTF">2019-06-19T02:08:00Z</dcterms:created>
  <dcterms:modified xsi:type="dcterms:W3CDTF">2020-06-24T02:48:12Z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