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533"/>
    <a:srgbClr val="F5CB5C"/>
    <a:srgbClr val="FEDC97"/>
    <a:srgbClr val="B5B682"/>
    <a:srgbClr val="7C9885"/>
    <a:srgbClr val="28666E"/>
    <a:srgbClr val="033F63"/>
    <a:srgbClr val="165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DAF33-49BD-49FC-8E2B-441252A85FE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C486-E321-482F-9A04-02BA3C900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6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889-A983-453E-B069-E2BF108CC9A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7999-D78A-4FA3-99AB-B9E42336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889-A983-453E-B069-E2BF108CC9A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7999-D78A-4FA3-99AB-B9E42336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889-A983-453E-B069-E2BF108CC9A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7999-D78A-4FA3-99AB-B9E42336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889-A983-453E-B069-E2BF108CC9A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7999-D78A-4FA3-99AB-B9E42336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889-A983-453E-B069-E2BF108CC9A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7999-D78A-4FA3-99AB-B9E42336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889-A983-453E-B069-E2BF108CC9A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7999-D78A-4FA3-99AB-B9E42336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7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889-A983-453E-B069-E2BF108CC9A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7999-D78A-4FA3-99AB-B9E42336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889-A983-453E-B069-E2BF108CC9A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7999-D78A-4FA3-99AB-B9E42336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889-A983-453E-B069-E2BF108CC9A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7999-D78A-4FA3-99AB-B9E42336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889-A983-453E-B069-E2BF108CC9A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7999-D78A-4FA3-99AB-B9E42336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1889-A983-453E-B069-E2BF108CC9A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7999-D78A-4FA3-99AB-B9E42336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1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B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1889-A983-453E-B069-E2BF108CC9A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47999-D78A-4FA3-99AB-B9E42336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444" y="2398734"/>
            <a:ext cx="6511447" cy="12338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533"/>
                </a:solidFill>
                <a:latin typeface="Raleway" panose="020B0503030101060003" pitchFamily="34" charset="0"/>
              </a:rPr>
              <a:t>Carbon Fun Facts!</a:t>
            </a:r>
          </a:p>
        </p:txBody>
      </p:sp>
    </p:spTree>
    <p:extLst>
      <p:ext uri="{BB962C8B-B14F-4D97-AF65-F5344CB8AC3E}">
        <p14:creationId xmlns:p14="http://schemas.microsoft.com/office/powerpoint/2010/main" val="396114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263" y="2538391"/>
            <a:ext cx="7109564" cy="1325563"/>
          </a:xfrm>
        </p:spPr>
        <p:txBody>
          <a:bodyPr/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Worth it? Not really</a:t>
            </a:r>
          </a:p>
        </p:txBody>
      </p:sp>
    </p:spTree>
    <p:extLst>
      <p:ext uri="{BB962C8B-B14F-4D97-AF65-F5344CB8AC3E}">
        <p14:creationId xmlns:p14="http://schemas.microsoft.com/office/powerpoint/2010/main" val="110075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122"/>
            <a:ext cx="6188901" cy="1325563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This Sustainability Fair</a:t>
            </a:r>
          </a:p>
        </p:txBody>
      </p:sp>
    </p:spTree>
    <p:extLst>
      <p:ext uri="{BB962C8B-B14F-4D97-AF65-F5344CB8AC3E}">
        <p14:creationId xmlns:p14="http://schemas.microsoft.com/office/powerpoint/2010/main" val="181640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403" y="27137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Raleway" panose="020B0503030101060003" pitchFamily="34" charset="0"/>
              </a:rPr>
              <a:t>Take a look around you, how much </a:t>
            </a:r>
            <a:r>
              <a:rPr lang="en-US" sz="3200" b="1" dirty="0">
                <a:latin typeface="Raleway" panose="020B0503030101060003" pitchFamily="34" charset="0"/>
              </a:rPr>
              <a:t>paper/cardboard </a:t>
            </a:r>
            <a:r>
              <a:rPr lang="en-US" sz="3200" dirty="0">
                <a:latin typeface="Raleway" panose="020B0503030101060003" pitchFamily="34" charset="0"/>
              </a:rPr>
              <a:t>do you think is being used? </a:t>
            </a:r>
            <a:r>
              <a:rPr lang="en-US" sz="3200" b="1" dirty="0">
                <a:latin typeface="Raleway" panose="020B0503030101060003" pitchFamily="34" charset="0"/>
              </a:rPr>
              <a:t>A lot</a:t>
            </a:r>
            <a:r>
              <a:rPr lang="en-US" sz="3200" dirty="0">
                <a:latin typeface="Raleway" panose="020B05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21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416" y="2563443"/>
            <a:ext cx="6833992" cy="1325563"/>
          </a:xfrm>
        </p:spPr>
        <p:txBody>
          <a:bodyPr/>
          <a:lstStyle/>
          <a:p>
            <a:pPr algn="ctr"/>
            <a:r>
              <a:rPr lang="en-US" sz="5400" dirty="0">
                <a:latin typeface="Raleway" panose="020B0503030101060003" pitchFamily="34" charset="0"/>
              </a:rPr>
              <a:t>Carbon </a:t>
            </a:r>
            <a:r>
              <a:rPr lang="en-US" sz="5400" strike="sngStrike" dirty="0">
                <a:latin typeface="Raleway" panose="020B0503030101060003" pitchFamily="34" charset="0"/>
              </a:rPr>
              <a:t>Fun</a:t>
            </a:r>
            <a:r>
              <a:rPr lang="en-US" sz="5400" dirty="0">
                <a:latin typeface="Raleway" panose="020B0503030101060003" pitchFamily="34" charset="0"/>
              </a:rPr>
              <a:t> Facts</a:t>
            </a:r>
            <a:br>
              <a:rPr lang="en-US" dirty="0">
                <a:latin typeface="Raleway" panose="020B0503030101060003" pitchFamily="34" charset="0"/>
              </a:rPr>
            </a:br>
            <a:r>
              <a:rPr lang="en-US" sz="2000" dirty="0">
                <a:latin typeface="Raleway" panose="020B0503030101060003" pitchFamily="34" charset="0"/>
              </a:rPr>
              <a:t>(Yes, the world is dying and its not fun)</a:t>
            </a:r>
            <a:endParaRPr lang="en-US" strike="sngStrike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50" y="1451974"/>
            <a:ext cx="4102222" cy="4102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6236" y="1177447"/>
            <a:ext cx="3212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Raleway" panose="020B0503030101060003" pitchFamily="34" charset="0"/>
              </a:rPr>
              <a:t>The World</a:t>
            </a:r>
          </a:p>
        </p:txBody>
      </p:sp>
    </p:spTree>
    <p:extLst>
      <p:ext uri="{BB962C8B-B14F-4D97-AF65-F5344CB8AC3E}">
        <p14:creationId xmlns:p14="http://schemas.microsoft.com/office/powerpoint/2010/main" val="90516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21" y="2021907"/>
            <a:ext cx="2605362" cy="2605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4553" y="3225452"/>
            <a:ext cx="759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aleway" panose="020B0503030101060003" pitchFamily="34" charset="0"/>
              </a:rPr>
              <a:t>= 50 billion tons CO</a:t>
            </a:r>
            <a:r>
              <a:rPr lang="en-US" sz="2400" dirty="0">
                <a:latin typeface="Raleway" panose="020B0503030101060003" pitchFamily="34" charset="0"/>
              </a:rPr>
              <a:t>2</a:t>
            </a:r>
            <a:r>
              <a:rPr lang="en-US" sz="3600" dirty="0">
                <a:latin typeface="Raleway" panose="020B0503030101060003" pitchFamily="34" charset="0"/>
              </a:rPr>
              <a:t>e </a:t>
            </a:r>
            <a:r>
              <a:rPr lang="en-US" sz="3600" b="1" dirty="0">
                <a:latin typeface="Raleway" panose="020B0503030101060003" pitchFamily="34" charset="0"/>
              </a:rPr>
              <a:t>EVERY YEAR</a:t>
            </a:r>
          </a:p>
        </p:txBody>
      </p:sp>
    </p:spTree>
    <p:extLst>
      <p:ext uri="{BB962C8B-B14F-4D97-AF65-F5344CB8AC3E}">
        <p14:creationId xmlns:p14="http://schemas.microsoft.com/office/powerpoint/2010/main" val="382386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06" y="237555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How much is a </a:t>
            </a:r>
            <a:r>
              <a:rPr lang="en-US" b="1" dirty="0">
                <a:latin typeface="Raleway" panose="020B0503030101060003" pitchFamily="34" charset="0"/>
              </a:rPr>
              <a:t>ton</a:t>
            </a:r>
            <a:r>
              <a:rPr lang="en-US" dirty="0">
                <a:latin typeface="Raleway" panose="020B0503030101060003" pitchFamily="34" charset="0"/>
              </a:rPr>
              <a:t> of CO</a:t>
            </a:r>
            <a:r>
              <a:rPr lang="en-US" baseline="-25000" dirty="0">
                <a:latin typeface="Raleway" panose="020B0503030101060003" pitchFamily="34" charset="0"/>
              </a:rPr>
              <a:t>2</a:t>
            </a:r>
            <a:r>
              <a:rPr lang="en-US" dirty="0">
                <a:latin typeface="Raleway" panose="020B0503030101060003" pitchFamily="34" charset="0"/>
              </a:rPr>
              <a:t>e?</a:t>
            </a:r>
          </a:p>
        </p:txBody>
      </p:sp>
    </p:spTree>
    <p:extLst>
      <p:ext uri="{BB962C8B-B14F-4D97-AF65-F5344CB8AC3E}">
        <p14:creationId xmlns:p14="http://schemas.microsoft.com/office/powerpoint/2010/main" val="44437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00" y="1007302"/>
            <a:ext cx="2022901" cy="2022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6323" y="1536501"/>
            <a:ext cx="7083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aleway" panose="020B0503030101060003" pitchFamily="34" charset="0"/>
              </a:rPr>
              <a:t>= 1 ton of CO</a:t>
            </a:r>
            <a:r>
              <a:rPr lang="en-US" sz="3600" baseline="-25000" dirty="0">
                <a:latin typeface="Raleway" panose="020B0503030101060003" pitchFamily="34" charset="0"/>
              </a:rPr>
              <a:t>2</a:t>
            </a:r>
            <a:r>
              <a:rPr lang="en-US" sz="3600" dirty="0">
                <a:latin typeface="Raleway" panose="020B0503030101060003" pitchFamily="34" charset="0"/>
              </a:rPr>
              <a:t>e </a:t>
            </a:r>
          </a:p>
          <a:p>
            <a:r>
              <a:rPr lang="en-US" sz="3600" dirty="0">
                <a:latin typeface="Raleway" panose="020B0503030101060003" pitchFamily="34" charset="0"/>
              </a:rPr>
              <a:t>= burning </a:t>
            </a:r>
            <a:r>
              <a:rPr lang="en-US" sz="3600" b="1" dirty="0">
                <a:latin typeface="Raleway" panose="020B0503030101060003" pitchFamily="34" charset="0"/>
              </a:rPr>
              <a:t>60 Gallons</a:t>
            </a:r>
            <a:r>
              <a:rPr lang="en-US" sz="3600" dirty="0">
                <a:latin typeface="Raleway" panose="020B0503030101060003" pitchFamily="34" charset="0"/>
              </a:rPr>
              <a:t> of gasoline</a:t>
            </a:r>
            <a:endParaRPr lang="en-US" sz="3600" b="1" dirty="0"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6323" y="4538573"/>
            <a:ext cx="416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aleway" panose="020B0503030101060003" pitchFamily="34" charset="0"/>
              </a:rPr>
              <a:t>x 50 billion = </a:t>
            </a:r>
            <a:r>
              <a:rPr lang="en-US" sz="3600" b="1" dirty="0">
                <a:latin typeface="Raleway" panose="020B0503030101060003" pitchFamily="34" charset="0"/>
              </a:rPr>
              <a:t>A Lot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00" y="3658644"/>
            <a:ext cx="2022901" cy="20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7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82" y="2341320"/>
            <a:ext cx="3256715" cy="32567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1967" y="1189972"/>
            <a:ext cx="7964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Raleway" panose="020B0503030101060003" pitchFamily="34" charset="0"/>
              </a:rPr>
              <a:t>What about having a baby?</a:t>
            </a:r>
          </a:p>
        </p:txBody>
      </p:sp>
    </p:spTree>
    <p:extLst>
      <p:ext uri="{BB962C8B-B14F-4D97-AF65-F5344CB8AC3E}">
        <p14:creationId xmlns:p14="http://schemas.microsoft.com/office/powerpoint/2010/main" val="124913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70" y="10916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Raleway" panose="020B0503030101060003" pitchFamily="34" charset="0"/>
              </a:rPr>
              <a:t>Having a kid is extremely carbon-unfriendly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06" y="2711560"/>
            <a:ext cx="2605362" cy="2605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0438" y="3915105"/>
            <a:ext cx="607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aleway" panose="020B0503030101060003" pitchFamily="34" charset="0"/>
              </a:rPr>
              <a:t>= </a:t>
            </a:r>
            <a:r>
              <a:rPr lang="en-US" sz="3600" b="1" dirty="0">
                <a:latin typeface="Raleway" panose="020B0503030101060003" pitchFamily="34" charset="0"/>
              </a:rPr>
              <a:t>100 to 2000+ </a:t>
            </a:r>
            <a:r>
              <a:rPr lang="en-US" sz="3600" dirty="0">
                <a:latin typeface="Raleway" panose="020B0503030101060003" pitchFamily="34" charset="0"/>
              </a:rPr>
              <a:t>tons of CO</a:t>
            </a:r>
            <a:r>
              <a:rPr lang="en-US" sz="3600" baseline="-25000" dirty="0">
                <a:latin typeface="Raleway" panose="020B0503030101060003" pitchFamily="34" charset="0"/>
              </a:rPr>
              <a:t>2</a:t>
            </a:r>
            <a:r>
              <a:rPr lang="en-US" sz="3600" dirty="0">
                <a:latin typeface="Raleway" panose="020B0503030101060003" pitchFamily="34" charset="0"/>
              </a:rPr>
              <a:t>e</a:t>
            </a:r>
            <a:endParaRPr lang="en-US" sz="3600" b="1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3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45" y="866166"/>
            <a:ext cx="9026047" cy="1325563"/>
          </a:xfrm>
        </p:spPr>
        <p:txBody>
          <a:bodyPr/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How about sustainable energy?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222" y="2690186"/>
            <a:ext cx="3403940" cy="34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5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03" y="438086"/>
            <a:ext cx="1903879" cy="1903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1961" y="1190694"/>
            <a:ext cx="354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aleway" panose="020B0503030101060003" pitchFamily="34" charset="0"/>
              </a:rPr>
              <a:t>= </a:t>
            </a:r>
            <a:r>
              <a:rPr lang="en-US" sz="3600" b="1" dirty="0">
                <a:latin typeface="Raleway" panose="020B0503030101060003" pitchFamily="34" charset="0"/>
              </a:rPr>
              <a:t>5 </a:t>
            </a:r>
            <a:r>
              <a:rPr lang="en-US" sz="3600" dirty="0">
                <a:latin typeface="Raleway" panose="020B0503030101060003" pitchFamily="34" charset="0"/>
              </a:rPr>
              <a:t>tons of CO</a:t>
            </a:r>
            <a:r>
              <a:rPr lang="en-US" sz="3600" baseline="-25000" dirty="0">
                <a:latin typeface="Raleway" panose="020B0503030101060003" pitchFamily="34" charset="0"/>
              </a:rPr>
              <a:t>2</a:t>
            </a:r>
            <a:r>
              <a:rPr lang="en-US" sz="3600" dirty="0">
                <a:latin typeface="Raleway" panose="020B0503030101060003" pitchFamily="34" charset="0"/>
              </a:rPr>
              <a:t>e</a:t>
            </a:r>
            <a:endParaRPr lang="en-US" sz="3600" b="1" dirty="0">
              <a:latin typeface="Raleway" panose="020B05030301010600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60" y="2921717"/>
            <a:ext cx="1546964" cy="15469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24024" y="3372033"/>
            <a:ext cx="589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aleway" panose="020B0503030101060003" pitchFamily="34" charset="0"/>
              </a:rPr>
              <a:t>= saves </a:t>
            </a:r>
            <a:r>
              <a:rPr lang="en-US" sz="3600" b="1" dirty="0">
                <a:latin typeface="Raleway" panose="020B0503030101060003" pitchFamily="34" charset="0"/>
              </a:rPr>
              <a:t>1.8 tons</a:t>
            </a:r>
            <a:r>
              <a:rPr lang="en-US" sz="3600" dirty="0">
                <a:latin typeface="Raleway" panose="020B0503030101060003" pitchFamily="34" charset="0"/>
              </a:rPr>
              <a:t> every year</a:t>
            </a:r>
            <a:endParaRPr lang="en-US" sz="3600" b="1" dirty="0">
              <a:latin typeface="Raleway" panose="020B05030301010600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62" y="5048433"/>
            <a:ext cx="1362759" cy="13627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24024" y="5406646"/>
            <a:ext cx="589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aleway" panose="020B0503030101060003" pitchFamily="34" charset="0"/>
              </a:rPr>
              <a:t>-</a:t>
            </a:r>
            <a:r>
              <a:rPr lang="en-US" sz="3600" b="1" dirty="0">
                <a:latin typeface="Raleway" panose="020B0503030101060003" pitchFamily="34" charset="0"/>
              </a:rPr>
              <a:t>$25,000</a:t>
            </a:r>
            <a:r>
              <a:rPr lang="en-US" sz="3600" dirty="0">
                <a:latin typeface="Raleway" panose="020B0503030101060003" pitchFamily="34" charset="0"/>
              </a:rPr>
              <a:t> to </a:t>
            </a:r>
            <a:r>
              <a:rPr lang="en-US" sz="3600" b="1" dirty="0">
                <a:latin typeface="Raleway" panose="020B0503030101060003" pitchFamily="34" charset="0"/>
              </a:rPr>
              <a:t>$35,000</a:t>
            </a:r>
          </a:p>
        </p:txBody>
      </p:sp>
    </p:spTree>
    <p:extLst>
      <p:ext uri="{BB962C8B-B14F-4D97-AF65-F5344CB8AC3E}">
        <p14:creationId xmlns:p14="http://schemas.microsoft.com/office/powerpoint/2010/main" val="162249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111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Office Theme</vt:lpstr>
      <vt:lpstr>Carbon Fun Facts!</vt:lpstr>
      <vt:lpstr>PowerPoint Presentation</vt:lpstr>
      <vt:lpstr>PowerPoint Presentation</vt:lpstr>
      <vt:lpstr>How much is a ton of CO2e?</vt:lpstr>
      <vt:lpstr>PowerPoint Presentation</vt:lpstr>
      <vt:lpstr>PowerPoint Presentation</vt:lpstr>
      <vt:lpstr>Having a kid is extremely carbon-unfriendly</vt:lpstr>
      <vt:lpstr>How about sustainable energy?</vt:lpstr>
      <vt:lpstr>PowerPoint Presentation</vt:lpstr>
      <vt:lpstr>Worth it? Not really</vt:lpstr>
      <vt:lpstr>This Sustainability Fair</vt:lpstr>
      <vt:lpstr>Take a look around you, how much paper/cardboard do you think is being used? A lot.</vt:lpstr>
      <vt:lpstr>Carbon Fun Facts (Yes, the world is dying and its not fun)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Fun Facts!</dc:title>
  <dc:creator>Wuihee Yap</dc:creator>
  <cp:lastModifiedBy>Wuihee Yap</cp:lastModifiedBy>
  <cp:revision>48</cp:revision>
  <dcterms:created xsi:type="dcterms:W3CDTF">2017-04-25T04:07:03Z</dcterms:created>
  <dcterms:modified xsi:type="dcterms:W3CDTF">2017-04-25T05:18:52Z</dcterms:modified>
</cp:coreProperties>
</file>