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F44"/>
    <a:srgbClr val="FBFFB9"/>
    <a:srgbClr val="FDD692"/>
    <a:srgbClr val="EC7357"/>
    <a:srgbClr val="FFC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E6AE-1621-4B16-9D5B-347BA6F7222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8D78-9802-4719-81C3-B2C77A33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68D78-9802-4719-81C3-B2C77A33A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AE79-5792-450F-941D-3F623B3D1B8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19114" y="4127326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54F44"/>
                </a:solidFill>
                <a:latin typeface="Candara" panose="020E0502030303020204" pitchFamily="34" charset="0"/>
              </a:rPr>
              <a:t>https://github.com/wuihee/Measuring_Footprints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95" y="1705771"/>
            <a:ext cx="6294133" cy="21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101" y="602151"/>
            <a:ext cx="6690940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6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Wuihee Yap</dc:creator>
  <cp:lastModifiedBy>Wuihee Yap</cp:lastModifiedBy>
  <cp:revision>8</cp:revision>
  <dcterms:created xsi:type="dcterms:W3CDTF">2017-04-22T07:00:57Z</dcterms:created>
  <dcterms:modified xsi:type="dcterms:W3CDTF">2017-04-22T07:42:44Z</dcterms:modified>
</cp:coreProperties>
</file>