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6987-DC4D-1969-DC05-DC42EA76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1F0F-8952-82B4-82CF-2F07BA67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D9D1-92E4-B91C-4D30-EF3224C9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2F41-855C-0497-73BF-4A291852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5C20-AF73-62B8-F6A5-4C41394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CF3D-C594-7FCC-1CEE-D66D38DE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4C547-9604-D273-C5D8-58D73DD6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C7A-CBC7-A3E5-4069-551FAD16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6810-2101-1EEF-C3F1-F3940EB5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D684-9761-81CE-9EE4-90275E10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9B0FA-D857-2929-5FA2-F367BB759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22CA0-C702-8DE6-956A-430F513C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2C23-2B9C-2B1D-C45B-C5135D33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B38-5873-BE36-43FA-DD5A389C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20D1-78E5-5D18-0E46-EAD44C7B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2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0DEA-63AF-0CE4-CF75-76220B5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1484-C0CA-3ABF-090A-A0865B3C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8E2A-F0F5-2704-73B8-D798ACC7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CA3D-3AF6-879C-AD6A-24AD5A2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28EA-E817-28CB-9BA9-6B8DB4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AA94-F0FC-331C-5F99-2C933801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B1AA-4F1C-9794-B05D-DC766B5D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8DB5-FD20-FAE7-1EF5-AD8841D8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E008-7116-6A51-2B70-88ED2D5B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95AD-BC80-3220-D8BD-7DB59CF5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7C46-6F42-61C7-2DCA-4549CF27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2F3D-77BD-7E08-B11F-0269AB37F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40381-BEA8-9BB2-F07A-CF208BA3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33B7-024F-8607-5649-35FC09ED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1AD6-AD5E-2F05-6165-3FA241C1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77BC-EB0B-0B93-1D72-950D260D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AA4D-7DCE-05D1-EAEC-6E9E451F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E892-FB06-AF6C-9917-94BA9D0E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75AA-021E-4A6E-ADEC-7C124674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FF7D3-926E-0140-436B-8442A1BC5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A5A66-B641-F342-131F-48E135FE9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4F0A-ED73-D073-DD40-29CC2A09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2945A-5537-D2FF-43E5-666E430A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BB8C8-7E22-2FC8-615D-6E871D38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5C30-0667-7F15-6554-E72A5F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33615-925A-45D9-DC6C-5C6DD554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B6763-6D9A-FA9E-DCBA-072934E8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95C6B-9862-41D3-14C0-F6F36742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A4351-ABD7-174A-3B71-EF7A6BD4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74968-D73A-4A3A-A50A-ED2F7A93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2D6B-D157-2EEB-73A4-07672CE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DAD9-85F4-2F49-8724-DEF69054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F2BD-563E-8FC8-98CE-EFC8AEF9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7233-3659-7EDC-36BF-0D083EC2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0DA9-61CB-003F-0846-6A419C4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522D-A614-6F54-975F-B65B0CBF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DAED-D75E-B627-8E00-96626190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37FC-1319-A63D-2EF0-7783CCD0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F4FC-9DAD-459A-5FBF-82CF4B723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EE9F-716D-B089-3609-56B3EB1C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0FC4-8F3F-9C98-6433-5097F008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644A-EC4B-48C4-B839-B9C8CD39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9A04-5FC4-6F28-D08D-A2A330C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B4E3-39BF-E413-A4FD-2D1B9F73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59C1C-BC28-3C72-0125-58E75D57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659F-1E63-03E3-39E9-4F69A73B1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297F4-1BFB-48E4-992C-AF861D1C5B9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52A1-0A4A-7D29-35D7-9D92D639C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B907-37BF-320A-2046-0608BFE51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DE5F6-EFCE-4B0A-939D-C241B7DE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C9C0-2285-BD54-FE9C-8B4B6E7A3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044DF-6E04-EA6A-DB0E-5722AC9AE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32A-FEDA-E2A5-38A0-7EFC776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close-open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FB16E76-9ACC-2C89-7F72-02D41E72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1" y="1973741"/>
            <a:ext cx="8449854" cy="1219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B28A6-49F7-6EAB-50C4-71F89A9FAEB6}"/>
              </a:ext>
            </a:extLst>
          </p:cNvPr>
          <p:cNvSpPr txBox="1"/>
          <p:nvPr/>
        </p:nvSpPr>
        <p:spPr>
          <a:xfrm>
            <a:off x="9153832" y="2674374"/>
            <a:ext cx="186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close</a:t>
            </a:r>
          </a:p>
          <a:p>
            <a:r>
              <a:rPr lang="en-US" dirty="0" err="1">
                <a:highlight>
                  <a:srgbClr val="FFFF00"/>
                </a:highlight>
              </a:rPr>
              <a:t>File.close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5021D01-FC4E-B8CC-BA5D-156B1C8E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1" y="4005478"/>
            <a:ext cx="5182323" cy="1305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7F239-0380-5C58-83D7-BEDFC6CE3997}"/>
              </a:ext>
            </a:extLst>
          </p:cNvPr>
          <p:cNvSpPr txBox="1"/>
          <p:nvPr/>
        </p:nvSpPr>
        <p:spPr>
          <a:xfrm>
            <a:off x="6277538" y="4658031"/>
            <a:ext cx="257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 Need to close</a:t>
            </a:r>
          </a:p>
        </p:txBody>
      </p:sp>
    </p:spTree>
    <p:extLst>
      <p:ext uri="{BB962C8B-B14F-4D97-AF65-F5344CB8AC3E}">
        <p14:creationId xmlns:p14="http://schemas.microsoft.com/office/powerpoint/2010/main" val="314137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0F7D-00CF-F733-511A-09BE8425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in text mode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D3C6D3-4328-7FE3-D0E5-D48AA424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8" y="1837593"/>
            <a:ext cx="8402223" cy="424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FEA5F-60B5-1A1A-4B3A-085C17D7F770}"/>
              </a:ext>
            </a:extLst>
          </p:cNvPr>
          <p:cNvSpPr txBox="1"/>
          <p:nvPr/>
        </p:nvSpPr>
        <p:spPr>
          <a:xfrm>
            <a:off x="570271" y="2064774"/>
            <a:ext cx="15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62F02-FDB1-2B24-7BB6-B61D98CAE49D}"/>
              </a:ext>
            </a:extLst>
          </p:cNvPr>
          <p:cNvSpPr txBox="1"/>
          <p:nvPr/>
        </p:nvSpPr>
        <p:spPr>
          <a:xfrm>
            <a:off x="412955" y="3147471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EEC99-D4B1-A2CF-6311-E35A355B5A36}"/>
              </a:ext>
            </a:extLst>
          </p:cNvPr>
          <p:cNvSpPr txBox="1"/>
          <p:nvPr/>
        </p:nvSpPr>
        <p:spPr>
          <a:xfrm>
            <a:off x="377173" y="4247571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4A0A6-957F-BC96-7BF9-5FA3318C9AC7}"/>
              </a:ext>
            </a:extLst>
          </p:cNvPr>
          <p:cNvSpPr txBox="1"/>
          <p:nvPr/>
        </p:nvSpPr>
        <p:spPr>
          <a:xfrm>
            <a:off x="346712" y="5461855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55869-5A45-3A45-D960-9DEAB0E6757D}"/>
              </a:ext>
            </a:extLst>
          </p:cNvPr>
          <p:cNvSpPr txBox="1"/>
          <p:nvPr/>
        </p:nvSpPr>
        <p:spPr>
          <a:xfrm>
            <a:off x="4479962" y="42444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file exists, it truncates 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erases) its contents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file does not exist, it creates a new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you cannot read from the file.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C78DE-45C9-5DB7-7CCA-4B3F4D5FE800}"/>
              </a:ext>
            </a:extLst>
          </p:cNvPr>
          <p:cNvSpPr txBox="1"/>
          <p:nvPr/>
        </p:nvSpPr>
        <p:spPr>
          <a:xfrm>
            <a:off x="4515744" y="2390483"/>
            <a:ext cx="71417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Opens the file for both reading and 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file does not exist, it raises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FileNotFoundError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file exists, it does not truncate (erase) the contents of the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allows you to read from and write to the file, making it suitable for situations where you need to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both read existing data and modify it or add new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0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BC1B-08B9-5CDC-5104-55C72731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in binary mode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66352E-73F9-DAE7-997C-04F0A4828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64" y="1825625"/>
            <a:ext cx="8721271" cy="4351338"/>
          </a:xfrm>
        </p:spPr>
      </p:pic>
    </p:spTree>
    <p:extLst>
      <p:ext uri="{BB962C8B-B14F-4D97-AF65-F5344CB8AC3E}">
        <p14:creationId xmlns:p14="http://schemas.microsoft.com/office/powerpoint/2010/main" val="19157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DBC0-BF60-E0DB-859F-E8F16EB7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</a:t>
            </a:r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BFC0E98-3AE0-3119-5EC0-DCD9DEEF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1869389"/>
            <a:ext cx="5268060" cy="1762371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D4E9B91-881A-4E64-ECFB-08F17569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2385"/>
            <a:ext cx="5546745" cy="30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8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D959-E379-75CE-8CE3-6513C575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readline</a:t>
            </a:r>
            <a:r>
              <a:rPr lang="en-US" dirty="0"/>
              <a:t>()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7013656-FAA0-B7FD-8DF5-3492E5E6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365159"/>
            <a:ext cx="5667281" cy="2615668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69AD65FC-1719-BFED-7E71-A0F095C71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84" y="2432983"/>
            <a:ext cx="5667281" cy="25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717D-6DF2-793C-72A9-58066011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readlines</a:t>
            </a:r>
            <a:r>
              <a:rPr lang="en-US" dirty="0"/>
              <a:t>()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7C0DE1-3563-FB1F-0ADF-2787225A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56" y="1690688"/>
            <a:ext cx="828790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Söhne</vt:lpstr>
      <vt:lpstr>Aptos</vt:lpstr>
      <vt:lpstr>Aptos Display</vt:lpstr>
      <vt:lpstr>Arial</vt:lpstr>
      <vt:lpstr>Office Theme</vt:lpstr>
      <vt:lpstr>Python file handling</vt:lpstr>
      <vt:lpstr>Open and close-open</vt:lpstr>
      <vt:lpstr>Open file in text mode</vt:lpstr>
      <vt:lpstr>Open file in binary mode</vt:lpstr>
      <vt:lpstr>read()</vt:lpstr>
      <vt:lpstr>readline()</vt:lpstr>
      <vt:lpstr>readlines()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 handling</dc:title>
  <dc:creator>Nan Cen</dc:creator>
  <cp:lastModifiedBy>Nan Cen</cp:lastModifiedBy>
  <cp:revision>2</cp:revision>
  <dcterms:created xsi:type="dcterms:W3CDTF">2024-05-15T02:08:12Z</dcterms:created>
  <dcterms:modified xsi:type="dcterms:W3CDTF">2024-05-18T02:59:47Z</dcterms:modified>
</cp:coreProperties>
</file>