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3" r:id="rId7"/>
    <p:sldId id="261" r:id="rId8"/>
    <p:sldId id="264" r:id="rId9"/>
    <p:sldId id="262" r:id="rId10"/>
    <p:sldId id="265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9F2BA4-4871-4BEB-B287-FF9DEAD3579B}">
          <p14:sldIdLst>
            <p14:sldId id="256"/>
          </p14:sldIdLst>
        </p14:section>
        <p14:section name="working with libraries" id="{14D0AFCF-C958-4EF4-9495-4779C76DFB34}">
          <p14:sldIdLst>
            <p14:sldId id="258"/>
            <p14:sldId id="259"/>
            <p14:sldId id="260"/>
            <p14:sldId id="257"/>
            <p14:sldId id="263"/>
            <p14:sldId id="261"/>
            <p14:sldId id="264"/>
            <p14:sldId id="262"/>
          </p14:sldIdLst>
        </p14:section>
        <p14:section name="introduction to responsive design" id="{E9E8510D-2D53-4C60-8CD3-D3C5944487A7}">
          <p14:sldIdLst>
            <p14:sldId id="265"/>
            <p14:sldId id="268"/>
          </p14:sldIdLst>
        </p14:section>
        <p14:section name="bootstrap" id="{6A744ACD-A40F-4AE8-8986-215BFB677DB2}">
          <p14:sldIdLst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93E3-F8CF-9419-AD88-DC58E94C4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7A572-15EE-BA38-F3C7-760BC2C88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2C3A7-E624-E6E1-B5A6-C3EF7852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BB3-5873-47FB-9A67-B7AC0A5ADD0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A4DB7-3678-FD50-3ECB-31632E3B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8C5F5-62C6-CB34-ACED-7AE4F3AA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54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05F6-9322-4696-D33F-2BDEE5EA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C2EF9-A664-33C5-60F6-460565CF6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EA360-36DD-1918-39FF-83A293D6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BB3-5873-47FB-9A67-B7AC0A5ADD0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773C7-AF47-EC75-3136-B9F32C72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903B8-41DA-FB7E-977F-3B61A2D9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5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90D3A-FF4D-F846-DA25-34F48AC41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1F319-A2DC-718D-9BCE-E69EB7805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EC9C8-089C-0797-7686-CDD5904B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BB3-5873-47FB-9A67-B7AC0A5ADD0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1CA7D-3237-2E2F-0A72-B48794F5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D5898-424A-0157-5C4D-F85672F7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0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E96A-E717-B207-8C8F-A08D4CE5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A3A2E-0196-AFCF-A58D-8C9BBF91D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38964-D767-C935-D10E-E3D58EE3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BB3-5873-47FB-9A67-B7AC0A5ADD0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8AC0A-B670-11A8-22B6-9DFF9538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BDA00-5BBA-B0E7-3089-AA56AC09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0FB1B-9C35-F4B4-47C4-58658278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5849D-332C-9552-6672-A84AF9438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01BF7-D978-4974-4D60-39379F3F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BB3-5873-47FB-9A67-B7AC0A5ADD0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FCE6C-43AE-1A50-3E86-0F88B2E5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9254-0829-13E9-5291-53ED287E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1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3E503-F493-BEDF-0CC3-F83C212E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5A6BE-F869-67AE-CFCE-A2D7C9CC7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183A0-2CBE-120A-DC5D-0FE8BAE56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56B46-3D1A-5172-49B4-20A06459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BB3-5873-47FB-9A67-B7AC0A5ADD0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37294-CB94-8E5E-5396-A9ADFDAF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BCD29-524C-62AB-5245-969D6A47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6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06BF-FDC5-6416-F9DF-77C7B7095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4D253-BD37-5296-491A-EE593C71B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01B31-2897-5981-F180-170D4F7EE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AD551-ADBB-6CF5-53E4-18DAAE7B9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C16D94-C266-D826-8350-E0DA2C679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28CE8-F037-A6F7-CF04-9A04E2B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BB3-5873-47FB-9A67-B7AC0A5ADD0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EC1041-09E8-4E8A-0481-0922947E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4802C-9ED8-6EEF-1994-4B8F2942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7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D3C9-752E-72A4-1CA6-891088962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92FF0B-FC01-2FB1-98AE-93D7C7B9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BB3-5873-47FB-9A67-B7AC0A5ADD0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6B773-88D6-89D7-6AFF-CD5BEEB1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2FFC6-D62F-5F50-79B2-CF277A21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8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DB827D-10F4-63C0-AA73-9DA4A60FE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BB3-5873-47FB-9A67-B7AC0A5ADD0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C5E23-0E60-2B07-6C7D-E5D5BC61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7C563-D540-3834-469C-FAC24802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0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361B-5839-D532-766E-04A58560D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2265D-1AA0-9136-36EC-AE1DFDF50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386C1-9669-6E8A-F7E9-62DF21EFF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CEB47-124D-66A1-5B67-73EBDDA1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BB3-5873-47FB-9A67-B7AC0A5ADD0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5973D-303D-41D8-3D36-57204993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3ADC7-EE09-2346-BF2B-84CD2CC7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D405-E84B-F08C-BD5F-8888ABFC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AFABC-4F1D-3186-09C6-58C94A730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AD821-76FB-4E01-CB76-803CF687A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F5E63-5754-0346-4781-8FC29BBC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BB3-5873-47FB-9A67-B7AC0A5ADD0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8C976-0297-9A22-5837-3BF184A5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5863A-AC00-344E-377A-C86CD0B0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2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EF14C-533C-1CAA-075F-7330A14B1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F1A9D-A368-52D4-D626-8A2FB1324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FF396-A185-199E-5240-DE5C01B2E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61BBB3-5873-47FB-9A67-B7AC0A5ADD0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B3049-6B7B-4397-9E6F-5E76F97A2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821E6-E0B4-7DD0-1356-A02563605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26DF-31D9-B159-3C86-3DC5E27129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UI framework and libraries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2EE58-A6E5-97AE-0D7C-24CA65BC1B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week3</a:t>
            </a:r>
          </a:p>
        </p:txBody>
      </p:sp>
    </p:spTree>
    <p:extLst>
      <p:ext uri="{BB962C8B-B14F-4D97-AF65-F5344CB8AC3E}">
        <p14:creationId xmlns:p14="http://schemas.microsoft.com/office/powerpoint/2010/main" val="317822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23C5-76EA-1FAA-6706-BEC1D40BD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learn </a:t>
            </a:r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02888629-06E6-025E-AA38-767910BBF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907" y="1825625"/>
            <a:ext cx="4260185" cy="4351338"/>
          </a:xfrm>
        </p:spPr>
      </p:pic>
    </p:spTree>
    <p:extLst>
      <p:ext uri="{BB962C8B-B14F-4D97-AF65-F5344CB8AC3E}">
        <p14:creationId xmlns:p14="http://schemas.microsoft.com/office/powerpoint/2010/main" val="3343490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6E077DD-33BB-2F26-DD55-DFF136F87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46" y="781250"/>
            <a:ext cx="5896798" cy="5944430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57F290E8-492E-A1CC-06AF-BE81EEF1B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84" y="356092"/>
            <a:ext cx="1910071" cy="2431746"/>
          </a:xfrm>
          <a:prstGeom prst="rect">
            <a:avLst/>
          </a:prstGeom>
        </p:spPr>
      </p:pic>
      <p:pic>
        <p:nvPicPr>
          <p:cNvPr id="9" name="Picture 8" descr="A screenshot of a device&#10;&#10;Description automatically generated">
            <a:extLst>
              <a:ext uri="{FF2B5EF4-FFF2-40B4-BE49-F238E27FC236}">
                <a16:creationId xmlns:a16="http://schemas.microsoft.com/office/drawing/2014/main" id="{94A0AFFC-15C2-2A54-07BE-A79BA75DD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243" y="4441470"/>
            <a:ext cx="1910072" cy="22842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E2910-FD61-DCFA-FF63-F993C525E14C}"/>
              </a:ext>
            </a:extLst>
          </p:cNvPr>
          <p:cNvSpPr txBox="1"/>
          <p:nvPr/>
        </p:nvSpPr>
        <p:spPr>
          <a:xfrm>
            <a:off x="4844243" y="298537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by setting the CSS max width property of images to </a:t>
            </a:r>
            <a:r>
              <a:rPr lang="en-US" dirty="0">
                <a:highlight>
                  <a:srgbClr val="FFFF00"/>
                </a:highlight>
              </a:rPr>
              <a:t>100%</a:t>
            </a:r>
            <a:r>
              <a:rPr lang="en-US" dirty="0"/>
              <a:t>. The images will </a:t>
            </a:r>
            <a:r>
              <a:rPr lang="en-US" dirty="0">
                <a:highlight>
                  <a:srgbClr val="FFFF00"/>
                </a:highlight>
              </a:rPr>
              <a:t>scale down smaller </a:t>
            </a:r>
            <a:r>
              <a:rPr lang="en-US" dirty="0"/>
              <a:t>if they're containing column becomes narrower than the images size </a:t>
            </a:r>
            <a:r>
              <a:rPr lang="en-US" dirty="0">
                <a:highlight>
                  <a:srgbClr val="FFFF00"/>
                </a:highlight>
              </a:rPr>
              <a:t>but never grow larger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7097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3FFB-3A76-7541-3C13-5AF87A6ED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var(--cds-font-family-source-sans-pro)"/>
              </a:rPr>
              <a:t>So, what is Bootstrap?</a:t>
            </a:r>
            <a:b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var(--cds-font-family-source-sans-pro)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BC805-ED66-0E03-A487-0DEEB8742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3549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Simply put, 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var(--cds-font-family-source-sans-pro)"/>
              </a:rPr>
              <a:t>Bootstrap is a library of CSS and JavaScript code that you can combine to quickly build visually appealing websites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.</a:t>
            </a:r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126F262-1154-B90E-50E9-59588F443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651" y="2710922"/>
            <a:ext cx="7144747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83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A4AB12B-DE97-EA1B-0E0E-50823F988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40"/>
            <a:ext cx="12192000" cy="677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49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0F29-CE44-189E-F424-29BFE715E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bootstrap style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BA8464E-05C4-11EF-D9B2-43741A987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35" y="2518364"/>
            <a:ext cx="5566665" cy="3412574"/>
          </a:xfrm>
        </p:spPr>
      </p:pic>
      <p:pic>
        <p:nvPicPr>
          <p:cNvPr id="7" name="Picture 6" descr="A group of rectangular boxes with text&#10;&#10;Description automatically generated">
            <a:extLst>
              <a:ext uri="{FF2B5EF4-FFF2-40B4-BE49-F238E27FC236}">
                <a16:creationId xmlns:a16="http://schemas.microsoft.com/office/drawing/2014/main" id="{F7D84527-EEF8-52CA-4BDD-266152B24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786" y="3323303"/>
            <a:ext cx="6445213" cy="195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04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79C2-CB61-272B-F98C-76A71051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5A8C7259-6889-5AF5-45AA-EF07BD384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625" y="2075225"/>
            <a:ext cx="8564170" cy="2514951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E896BA-251F-73CF-05B8-E04C3EEB1930}"/>
              </a:ext>
            </a:extLst>
          </p:cNvPr>
          <p:cNvCxnSpPr/>
          <p:nvPr/>
        </p:nvCxnSpPr>
        <p:spPr>
          <a:xfrm flipH="1" flipV="1">
            <a:off x="7039897" y="3429000"/>
            <a:ext cx="934064" cy="1693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D00B20-2E96-377F-579E-EFF8FF4A31A4}"/>
              </a:ext>
            </a:extLst>
          </p:cNvPr>
          <p:cNvSpPr txBox="1"/>
          <p:nvPr/>
        </p:nvSpPr>
        <p:spPr>
          <a:xfrm>
            <a:off x="7506929" y="5132438"/>
            <a:ext cx="155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Modifier </a:t>
            </a:r>
          </a:p>
        </p:txBody>
      </p:sp>
    </p:spTree>
    <p:extLst>
      <p:ext uri="{BB962C8B-B14F-4D97-AF65-F5344CB8AC3E}">
        <p14:creationId xmlns:p14="http://schemas.microsoft.com/office/powerpoint/2010/main" val="265656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A683AE4-A5BA-331D-359A-D8A8BAF5D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60" y="403123"/>
            <a:ext cx="11529266" cy="589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4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116C-DC7B-9F0B-94D4-98D86761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4DE68-3A42-76AF-7BD6-6962F4204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html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 action="ppaction://hlinksldjump"/>
              </a:rPr>
              <a:t>Add CSS library to html head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html </a:t>
            </a:r>
            <a:r>
              <a:rPr lang="en-US" dirty="0" err="1"/>
              <a:t>ifle</a:t>
            </a:r>
            <a:r>
              <a:rPr lang="en-US" dirty="0"/>
              <a:t> with </a:t>
            </a:r>
            <a:r>
              <a:rPr lang="en-US" dirty="0" err="1"/>
              <a:t>css</a:t>
            </a:r>
            <a:r>
              <a:rPr lang="en-US" dirty="0"/>
              <a:t> library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 action="ppaction://hlinksldjump"/>
              </a:rPr>
              <a:t>Add </a:t>
            </a:r>
            <a:r>
              <a:rPr lang="en-US" dirty="0" err="1">
                <a:hlinkClick r:id="rId3" action="ppaction://hlinksldjump"/>
              </a:rPr>
              <a:t>javascript</a:t>
            </a:r>
            <a:r>
              <a:rPr lang="en-US" dirty="0">
                <a:hlinkClick r:id="rId3" action="ppaction://hlinksldjump"/>
              </a:rPr>
              <a:t> library to html body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 action="ppaction://hlinksldjump"/>
              </a:rPr>
              <a:t>Add button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74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27C0-7BAA-9D4C-76F3-0A6633CDF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Add </a:t>
            </a:r>
            <a:r>
              <a:rPr lang="en-US" dirty="0" err="1"/>
              <a:t>css</a:t>
            </a:r>
            <a:r>
              <a:rPr lang="en-US" dirty="0"/>
              <a:t> lib to html 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8ADE5-BA10-CFB4-13D0-889A93880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1265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>
                <a:highlight>
                  <a:srgbClr val="FFFF00"/>
                </a:highlight>
              </a:rPr>
              <a:t>link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href</a:t>
            </a:r>
            <a:r>
              <a:rPr lang="en-US" dirty="0"/>
              <a:t>=</a:t>
            </a:r>
            <a:r>
              <a:rPr lang="en-US" dirty="0">
                <a:hlinkClick r:id="rId2" invalidUrl="http:///"/>
              </a:rPr>
              <a:t>http://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rel</a:t>
            </a:r>
            <a:r>
              <a:rPr lang="en-US" dirty="0"/>
              <a:t>=“stylesheet”&gt;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85CF61D-D718-2CD2-B3D3-74EAB6A7E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97" y="2661827"/>
            <a:ext cx="8384009" cy="393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4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97AF135-5271-D4D8-B233-5D58BD183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67" y="1362236"/>
            <a:ext cx="8707065" cy="4648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EF9A42-B88E-3F08-EC46-8FB7E859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Add </a:t>
            </a:r>
            <a:r>
              <a:rPr lang="en-US" dirty="0" err="1"/>
              <a:t>javascript</a:t>
            </a:r>
            <a:r>
              <a:rPr lang="en-US" dirty="0"/>
              <a:t> library to html body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A47931B-0ED7-D120-4F7F-778B2ECEA1AA}"/>
              </a:ext>
            </a:extLst>
          </p:cNvPr>
          <p:cNvCxnSpPr>
            <a:cxnSpLocks/>
          </p:cNvCxnSpPr>
          <p:nvPr/>
        </p:nvCxnSpPr>
        <p:spPr>
          <a:xfrm flipH="1">
            <a:off x="4057193" y="4730108"/>
            <a:ext cx="953571" cy="184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DCEECA1-2A5A-BB2D-ED3E-2389A9E349A1}"/>
              </a:ext>
            </a:extLst>
          </p:cNvPr>
          <p:cNvSpPr txBox="1"/>
          <p:nvPr/>
        </p:nvSpPr>
        <p:spPr>
          <a:xfrm>
            <a:off x="5010764" y="4545442"/>
            <a:ext cx="146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script tag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5C0B0-C2AA-C622-9FAB-F38838034AEE}"/>
              </a:ext>
            </a:extLst>
          </p:cNvPr>
          <p:cNvSpPr txBox="1"/>
          <p:nvPr/>
        </p:nvSpPr>
        <p:spPr>
          <a:xfrm>
            <a:off x="431237" y="5462736"/>
            <a:ext cx="182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src</a:t>
            </a:r>
            <a:r>
              <a:rPr lang="en-US" dirty="0">
                <a:highlight>
                  <a:srgbClr val="FFFF00"/>
                </a:highlight>
              </a:rPr>
              <a:t> attribute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BE0E4F-8688-0F45-26D3-8511EFFC5B8F}"/>
              </a:ext>
            </a:extLst>
          </p:cNvPr>
          <p:cNvCxnSpPr>
            <a:cxnSpLocks/>
          </p:cNvCxnSpPr>
          <p:nvPr/>
        </p:nvCxnSpPr>
        <p:spPr>
          <a:xfrm flipV="1">
            <a:off x="1299251" y="5155473"/>
            <a:ext cx="868926" cy="363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94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FBCA-B189-E850-4EF8-77CC32A9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Add button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7D928-E0A2-33EA-3073-62D56F318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5227"/>
          </a:xfrm>
        </p:spPr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dirty="0">
                <a:highlight>
                  <a:srgbClr val="FFFF00"/>
                </a:highlight>
              </a:rPr>
              <a:t>button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type</a:t>
            </a:r>
            <a:r>
              <a:rPr lang="en-US" dirty="0"/>
              <a:t>=“button” </a:t>
            </a:r>
            <a:r>
              <a:rPr lang="en-US" dirty="0">
                <a:highlight>
                  <a:srgbClr val="FFFF00"/>
                </a:highlight>
              </a:rPr>
              <a:t>class</a:t>
            </a:r>
            <a:r>
              <a:rPr lang="en-US" dirty="0"/>
              <a:t>=“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-primary”&gt;Click this button!&lt;/button&gt;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5A11DE-E032-944C-2232-D827ECF0D6AE}"/>
              </a:ext>
            </a:extLst>
          </p:cNvPr>
          <p:cNvCxnSpPr>
            <a:cxnSpLocks/>
          </p:cNvCxnSpPr>
          <p:nvPr/>
        </p:nvCxnSpPr>
        <p:spPr>
          <a:xfrm flipV="1">
            <a:off x="550606" y="2290916"/>
            <a:ext cx="462117" cy="698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D49701-4506-08E6-BDB7-29BC3E4B953A}"/>
              </a:ext>
            </a:extLst>
          </p:cNvPr>
          <p:cNvSpPr txBox="1"/>
          <p:nvPr/>
        </p:nvSpPr>
        <p:spPr>
          <a:xfrm>
            <a:off x="309716" y="3346143"/>
            <a:ext cx="146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 tag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BFA7D6-85AD-BB93-A236-C367E962F556}"/>
              </a:ext>
            </a:extLst>
          </p:cNvPr>
          <p:cNvSpPr txBox="1"/>
          <p:nvPr/>
        </p:nvSpPr>
        <p:spPr>
          <a:xfrm>
            <a:off x="2168011" y="3320444"/>
            <a:ext cx="182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attribute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949DB9-CE33-0620-0567-E8CB90A813EA}"/>
              </a:ext>
            </a:extLst>
          </p:cNvPr>
          <p:cNvSpPr txBox="1"/>
          <p:nvPr/>
        </p:nvSpPr>
        <p:spPr>
          <a:xfrm>
            <a:off x="4272114" y="3320444"/>
            <a:ext cx="182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attribute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68AA3-E0DE-8A6A-3CE5-8B2CFD5E9349}"/>
              </a:ext>
            </a:extLst>
          </p:cNvPr>
          <p:cNvCxnSpPr>
            <a:cxnSpLocks/>
          </p:cNvCxnSpPr>
          <p:nvPr/>
        </p:nvCxnSpPr>
        <p:spPr>
          <a:xfrm flipV="1">
            <a:off x="2666999" y="2704484"/>
            <a:ext cx="0" cy="615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B5CBC1-EEEF-82A4-5D6C-A1BA4945368A}"/>
              </a:ext>
            </a:extLst>
          </p:cNvPr>
          <p:cNvCxnSpPr>
            <a:cxnSpLocks/>
          </p:cNvCxnSpPr>
          <p:nvPr/>
        </p:nvCxnSpPr>
        <p:spPr>
          <a:xfrm flipV="1">
            <a:off x="5090650" y="2572872"/>
            <a:ext cx="0" cy="615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449797-AE4C-C17C-F71F-C0ED221A4263}"/>
              </a:ext>
            </a:extLst>
          </p:cNvPr>
          <p:cNvSpPr txBox="1"/>
          <p:nvPr/>
        </p:nvSpPr>
        <p:spPr>
          <a:xfrm>
            <a:off x="8632719" y="3501750"/>
            <a:ext cx="2517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you want to show on the page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E196E6-857F-F21E-8BAF-5EFB58B347B2}"/>
              </a:ext>
            </a:extLst>
          </p:cNvPr>
          <p:cNvCxnSpPr>
            <a:cxnSpLocks/>
          </p:cNvCxnSpPr>
          <p:nvPr/>
        </p:nvCxnSpPr>
        <p:spPr>
          <a:xfrm flipV="1">
            <a:off x="9362766" y="2469634"/>
            <a:ext cx="0" cy="615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32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108B-A60E-6DFA-2E58-BF471300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package manager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DC788-D367-2CB2-786F-1A85A48EE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If there is a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dependency tree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, the package manager takes care of that for you.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It will automatically download all of the dependency tree so that you can use APIs without dependency issues.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The most common package manager for front end development is the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Node Package Manager or 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npm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for sure.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87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69F79BD0-BA61-0D10-F38C-0410CFC94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910" y="1825625"/>
            <a:ext cx="7742179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FC51CC-A095-655C-CC9B-3B7EFC4B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package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1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3BFC-830D-B0B5-2F21-89EA2478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Buddling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2A02-C942-1517-F414-FC4171EA9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The purpose of a bundler is to automatically combine them into a single file.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If you're bundle is significantly large, many bundles can split your dependencies into multiple bundles.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There are many bundle is available such as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Gulp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and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Webpack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algn="l"/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03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A7CD-B336-5243-FB80-1D522843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07ADAFFA-E1A0-7AE6-B16F-DCBD4CBB8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4485"/>
            <a:ext cx="10515600" cy="2513617"/>
          </a:xfrm>
        </p:spPr>
      </p:pic>
    </p:spTree>
    <p:extLst>
      <p:ext uri="{BB962C8B-B14F-4D97-AF65-F5344CB8AC3E}">
        <p14:creationId xmlns:p14="http://schemas.microsoft.com/office/powerpoint/2010/main" val="1345654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275</Words>
  <Application>Microsoft Office PowerPoint</Application>
  <PresentationFormat>Widescreen</PresentationFormat>
  <Paragraphs>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Helvetica Neue</vt:lpstr>
      <vt:lpstr>var(--cds-font-family-source-sans-pro)</vt:lpstr>
      <vt:lpstr>Aptos</vt:lpstr>
      <vt:lpstr>Aptos Display</vt:lpstr>
      <vt:lpstr>Arial</vt:lpstr>
      <vt:lpstr>Office Theme</vt:lpstr>
      <vt:lpstr>Introduction to UI framework and libraries</vt:lpstr>
      <vt:lpstr>Working with libraries</vt:lpstr>
      <vt:lpstr>2. Add css lib to html head</vt:lpstr>
      <vt:lpstr>4. Add javascript library to html body</vt:lpstr>
      <vt:lpstr>5. Add button element</vt:lpstr>
      <vt:lpstr>package manager</vt:lpstr>
      <vt:lpstr>package manager</vt:lpstr>
      <vt:lpstr>Buddling tool</vt:lpstr>
      <vt:lpstr>PowerPoint Presentation</vt:lpstr>
      <vt:lpstr>What to learn </vt:lpstr>
      <vt:lpstr>PowerPoint Presentation</vt:lpstr>
      <vt:lpstr>So, what is Bootstrap? </vt:lpstr>
      <vt:lpstr>PowerPoint Presentation</vt:lpstr>
      <vt:lpstr>Using bootstrap style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and bootstrap</dc:title>
  <dc:creator>Nan Cen</dc:creator>
  <cp:lastModifiedBy>Nan Cen</cp:lastModifiedBy>
  <cp:revision>4</cp:revision>
  <dcterms:created xsi:type="dcterms:W3CDTF">2024-05-13T16:05:54Z</dcterms:created>
  <dcterms:modified xsi:type="dcterms:W3CDTF">2024-05-14T14:57:21Z</dcterms:modified>
</cp:coreProperties>
</file>