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3457-E185-3D68-DA55-E91589C6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9C70-C588-FBA9-70E5-BB49BAD5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03F7-B1A3-EC2F-9DA9-C27572C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533F-3CEA-6053-E331-C128336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F294-ADF5-1FCD-253C-725E0866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3230-1B73-5E01-3050-8292AA0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73775-40F2-15C5-E37F-BBA03C2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001B-BB8C-2A56-096C-AC53570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1A67-5687-0B67-027F-DEA397A3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E16C-BA93-95D3-CA9C-81741C7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F98C4-A017-1F60-C1AF-1DC7643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6137-4D9D-379F-C740-BE3802C2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0EAA-372D-CAD6-C912-CEC0ADC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95F6-0122-114C-CA4C-D5A695E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3EF1-5CB2-C0F2-CCB8-32BF269F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AC26-9C53-5886-8B94-3A9B9C2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FCE7-A638-D3DE-669F-B33D421F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E3A3-05BB-4C5B-BD42-88634757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C5AE-3F84-DD19-720E-670E3B66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378C-F633-5D8B-ED31-862AD30A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8D1-9237-3462-B325-73DA1B86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F557-B869-CCC0-C727-9160C81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20BC-F0A8-4D57-78EB-534F488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8376-1643-3BE0-136C-EF281C57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B16B-529C-E502-406B-6108AC73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D86-6A68-EF24-38D6-3767F3FC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75DB-A09A-11C7-9F72-C384C338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5A950-F0E0-49A7-C4DE-FBA24E1A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E670-9479-AA73-DC33-A8022B8F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378C-6ADE-7E1A-05F6-45F5CC1A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E22B-8FAB-B437-B273-BA62082E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DA4-B605-75B5-E977-EFDF41A0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224D-C5E4-57E0-47A4-6E302C2B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52315-319A-4979-719C-3B143A8F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379BE-734C-D9D9-E7AE-B26F9CC4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7BFCF-133B-35BE-FA0A-841B3928A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B648-9542-6043-D658-AD9335DC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2A51D-7B2E-FA4E-8473-8C07A4A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284B6-9981-9786-392C-0D2189E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6FC4-CFCA-CAA3-3993-172FCFD2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5D0-877B-D759-18F7-6BB34A1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04CD-8EA9-370B-BA22-286EC6A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B836E-7F25-B203-8035-A347A8B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1CB71-F9FD-D89B-3D24-90165A65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9203F-F032-0920-1D8A-EAA8945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EE3E-A1A9-9F2F-77A5-3993912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AF2E-D0AC-1A90-97FB-F05DCD38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A11A-403C-5F3E-7F64-84B75517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F643-80D8-4E65-0955-448F58AB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30E2-4E49-BFC9-53AA-42311F2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F969-026C-D1EA-010F-1D9F259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F678C-C5ED-C94F-97D7-0E55544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3E7-62BA-07D3-945D-9239C654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7F58A-4ACC-C85A-F8FB-5BB562F4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93AD-493D-153A-77BB-2277AAC7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0F13-3971-34EA-23A3-FCF17BB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283A-45BB-C95B-B238-32C1E75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6133-A15C-E301-B3DC-09137BE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493A3-30C1-0739-F38A-792AB65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A3E7-B6F3-DC8B-0C4B-0623276A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77C7-972E-FCE9-87F1-B7112DF7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8526-5DC5-999F-CAC1-384956B3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7D40-030A-9B2E-1CC3-5BCE2F18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2B4-EC59-030A-1FE7-8FAEC80A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1813-58FC-8E72-B38F-7A73F591E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DCE3-E120-6072-94A3-B1E01999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698D-A20B-58AE-E3C9-752781C0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Inheritance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Encapsulation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Abstraction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2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0B4-E716-FF7B-F968-67DF2899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291" y="3288819"/>
            <a:ext cx="2927556" cy="716423"/>
          </a:xfrm>
        </p:spPr>
        <p:txBody>
          <a:bodyPr>
            <a:normAutofit/>
          </a:bodyPr>
          <a:lstStyle/>
          <a:p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className</a:t>
            </a:r>
            <a:r>
              <a:rPr lang="en-US" sz="2000" dirty="0"/>
              <a:t>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A14DC7-9B84-466E-24BD-DCD05ED44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5242"/>
            <a:ext cx="7047349" cy="2172670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96ACFA-C5FC-5317-0EDC-5790C9F6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0" y="1945656"/>
            <a:ext cx="7425958" cy="941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83967-CCDA-CCD4-488F-48782C55D1FB}"/>
              </a:ext>
            </a:extLst>
          </p:cNvPr>
          <p:cNvSpPr txBox="1"/>
          <p:nvPr/>
        </p:nvSpPr>
        <p:spPr>
          <a:xfrm>
            <a:off x="946353" y="314632"/>
            <a:ext cx="877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new object of 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2AE7D-4D0D-D33A-CDE7-E6CA82DA04F2}"/>
              </a:ext>
            </a:extLst>
          </p:cNvPr>
          <p:cNvSpPr txBox="1"/>
          <p:nvPr/>
        </p:nvSpPr>
        <p:spPr>
          <a:xfrm>
            <a:off x="-1" y="960963"/>
            <a:ext cx="12840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more common method of creating </a:t>
            </a:r>
            <a:r>
              <a:rPr lang="en-US" sz="28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obbjects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from classes is to use the </a:t>
            </a:r>
            <a:r>
              <a:rPr lang="en-US" sz="28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new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keyword.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368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34D1-ACFE-BEBD-BB06-B26C6557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pic>
        <p:nvPicPr>
          <p:cNvPr id="5" name="Content Placeholder 4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9F82B3A4-B04B-504D-8EBB-A05662E8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3787058"/>
            <a:ext cx="11256239" cy="1381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9C7E9-3D78-F283-47A9-26952D581BBC}"/>
              </a:ext>
            </a:extLst>
          </p:cNvPr>
          <p:cNvSpPr txBox="1"/>
          <p:nvPr/>
        </p:nvSpPr>
        <p:spPr>
          <a:xfrm>
            <a:off x="2819400" y="19005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To setup the inheritance relation between classes in JavaScript, I can use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extends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keyword, as in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class B extends A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30C-C0BC-8113-3584-CC981C74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4887-52C4-AEAB-5194-41BE93D5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 the simplest terms, encapsulation has to do with making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 code implementation "hidden" from other users, in the sense that they don't have to know how my code works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in order to "consume" the code.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6C1C3-204E-AFE3-9199-ABEB927B4E3D}"/>
              </a:ext>
            </a:extLst>
          </p:cNvPr>
          <p:cNvSpPr txBox="1"/>
          <p:nvPr/>
        </p:nvSpPr>
        <p:spPr>
          <a:xfrm>
            <a:off x="979715" y="4208305"/>
            <a:ext cx="10254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I don't really need to worry or even waste time thinking about how the </a:t>
            </a:r>
            <a:r>
              <a:rPr lang="en-US" sz="2400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toUpperCase</a:t>
            </a:r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method works. All I want is to use it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since I know it's available to me.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3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628D-3B45-FC31-A973-5190790C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FC56-C062-72AC-3E2A-945BD341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Abstraction is all about writing code in a way that will make it more generalized.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 abstraction is about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extracting the </a:t>
            </a: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concept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of what you're trying to do, rather than dealing with a specific manifestation of that concept.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Encapsulation is about you not having access to, or not being concerned with, how some implementation works internally.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522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31-0261-0646-E345-779DD5DA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Polymorphism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09C7D-0A4A-21A3-E549-749910733E39}"/>
              </a:ext>
            </a:extLst>
          </p:cNvPr>
          <p:cNvSpPr txBox="1"/>
          <p:nvPr/>
        </p:nvSpPr>
        <p:spPr>
          <a:xfrm>
            <a:off x="838199" y="1563078"/>
            <a:ext cx="1062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Polymorphism is a word derived from the Greek language meaning "multiple forms". An alternative translation might be: "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something that can take on many shapes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".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3B6CC91-29F9-08A4-3A70-055C1F32E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71"/>
          <a:stretch/>
        </p:blipFill>
        <p:spPr>
          <a:xfrm>
            <a:off x="561416" y="2353050"/>
            <a:ext cx="5055614" cy="4372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1CB6D-6227-DF38-4724-7F3CACC5B72C}"/>
              </a:ext>
            </a:extLst>
          </p:cNvPr>
          <p:cNvSpPr txBox="1"/>
          <p:nvPr/>
        </p:nvSpPr>
        <p:spPr>
          <a:xfrm>
            <a:off x="6237514" y="3008760"/>
            <a:ext cx="453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Eagle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sub-classes both inherit from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super-class.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Eagle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 inherits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useWings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method from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class, but extends it with an additional console log.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 doesn't inherit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useWings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 - instead, it has its own implementation, although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 itself does extend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8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21D7-AF5A-E74B-BD40-BB4CA0A1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06220-1D35-255F-D1CB-95E9927B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0900"/>
            <a:ext cx="6535062" cy="304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F99C0-B055-99DF-A6CF-5C04BE312B31}"/>
              </a:ext>
            </a:extLst>
          </p:cNvPr>
          <p:cNvSpPr txBox="1"/>
          <p:nvPr/>
        </p:nvSpPr>
        <p:spPr>
          <a:xfrm>
            <a:off x="1388806" y="2926737"/>
            <a:ext cx="2416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E5E7E8"/>
                </a:highlight>
                <a:latin typeface="Courier"/>
              </a:rPr>
              <a:t>Object.entries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E5E7E8"/>
                </a:highlight>
                <a:latin typeface="Courier"/>
              </a:rPr>
              <a:t>()</a:t>
            </a:r>
            <a:endParaRPr lang="en-US" dirty="0"/>
          </a:p>
        </p:txBody>
      </p:sp>
      <p:pic>
        <p:nvPicPr>
          <p:cNvPr id="9" name="Picture 8" descr="A blue and black text&#10;&#10;Description automatically generated">
            <a:extLst>
              <a:ext uri="{FF2B5EF4-FFF2-40B4-BE49-F238E27FC236}">
                <a16:creationId xmlns:a16="http://schemas.microsoft.com/office/drawing/2014/main" id="{08443105-740B-02B5-6190-DFE857F3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1" y="2315955"/>
            <a:ext cx="4772691" cy="1590897"/>
          </a:xfrm>
          <a:prstGeom prst="rect">
            <a:avLst/>
          </a:prstGeom>
        </p:spPr>
      </p:pic>
      <p:pic>
        <p:nvPicPr>
          <p:cNvPr id="11" name="Picture 10" descr="A computer code with text&#10;&#10;Description automatically generated">
            <a:extLst>
              <a:ext uri="{FF2B5EF4-FFF2-40B4-BE49-F238E27FC236}">
                <a16:creationId xmlns:a16="http://schemas.microsoft.com/office/drawing/2014/main" id="{D22BAA57-EA80-EE23-0D81-FC4AB7393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32" y="3728212"/>
            <a:ext cx="775443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4574-7347-F90B-9466-6DD23388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For-of vs for-in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812735-8B86-25EF-4ECE-31ECF66D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1533"/>
            <a:ext cx="7806812" cy="3085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975F7-88F0-0D3B-7EBB-7B06F4031BD3}"/>
              </a:ext>
            </a:extLst>
          </p:cNvPr>
          <p:cNvSpPr txBox="1"/>
          <p:nvPr/>
        </p:nvSpPr>
        <p:spPr>
          <a:xfrm>
            <a:off x="1012722" y="4906297"/>
            <a:ext cx="508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For-of: only the object properties</a:t>
            </a:r>
          </a:p>
          <a:p>
            <a:r>
              <a:rPr lang="en-US" dirty="0">
                <a:highlight>
                  <a:srgbClr val="FFFF00"/>
                </a:highlight>
              </a:rPr>
              <a:t>For-in: object and its prototype</a:t>
            </a:r>
          </a:p>
        </p:txBody>
      </p:sp>
    </p:spTree>
    <p:extLst>
      <p:ext uri="{BB962C8B-B14F-4D97-AF65-F5344CB8AC3E}">
        <p14:creationId xmlns:p14="http://schemas.microsoft.com/office/powerpoint/2010/main" val="290661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E32B-0C7E-C9DD-877A-13221881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Template literals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32E9-43E6-A96F-7FA2-452B812F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console.log(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${greet}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${place}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!`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)//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placeholder by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${}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template strings can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span multiple lines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//it's possible to perform arithmetic operation inside a template </a:t>
            </a:r>
            <a:r>
              <a:rPr lang="en-US" b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literal expression </a:t>
            </a:r>
            <a:r>
              <a:rPr lang="en-US" b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.log(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stars!`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639-0D8D-5E41-126B-49C12651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Object Literals and the Brackets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E32A-35A5-F1FA-57D8-AAFE7FF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use both dot notation and brackets notation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car = {};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car.color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;car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Note that using the brackets notation, I essentially just wrap each property's key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as a string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60C9-148D-0F57-1EE4-DE83698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Arrays are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B40-D7D7-BEB3-5CD7-19B72EC4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One of the most commonly used built-in methods on arrays are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push()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pop()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methods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fruits.push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 can now call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arrayBuilder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function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['apple', 'pear', 'plum’]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Additionally, I can save this function call to a variable.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simpleArr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D75-3CD2-22C2-CA04-0A739F3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Math object cheat sheet</a:t>
            </a: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F1CE8553-A7C5-AC0B-5C0F-2FB02562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428"/>
            <a:ext cx="5182323" cy="97168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F5174-43A1-5E81-B2B7-47B8677A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068"/>
            <a:ext cx="8059275" cy="1714739"/>
          </a:xfrm>
          <a:prstGeom prst="rect">
            <a:avLst/>
          </a:prstGeom>
        </p:spPr>
      </p:pic>
      <p:pic>
        <p:nvPicPr>
          <p:cNvPr id="9" name="Picture 8" descr="A screenshot of a math test&#10;&#10;Description automatically generated">
            <a:extLst>
              <a:ext uri="{FF2B5EF4-FFF2-40B4-BE49-F238E27FC236}">
                <a16:creationId xmlns:a16="http://schemas.microsoft.com/office/drawing/2014/main" id="{0EB46C60-8B49-CAE3-BC00-6116535E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9" y="4321567"/>
            <a:ext cx="5144051" cy="24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A05-EAE8-1BAB-ADD1-EF3A0CAD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pic>
        <p:nvPicPr>
          <p:cNvPr id="5" name="Content Placeholder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F906BA04-D0E3-E143-D61E-8D75198A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10450"/>
            <a:ext cx="6382641" cy="2781688"/>
          </a:xfrm>
        </p:spPr>
      </p:pic>
    </p:spTree>
    <p:extLst>
      <p:ext uri="{BB962C8B-B14F-4D97-AF65-F5344CB8AC3E}">
        <p14:creationId xmlns:p14="http://schemas.microsoft.com/office/powerpoint/2010/main" val="1241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3210-F8C7-9EBF-65C1-B24D77F8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87A7-11E5-5B14-08A5-CCA33B7D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greet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"Hello, 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place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"World"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greet.length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'H’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"Wo"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rl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 'World’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"ho-ho-ho"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0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ho"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['ho', 'ho', 'ho']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"HELLO, 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3686-65D8-48D8-7A16-4B85BB1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E8F68D-1C89-4B6C-73CC-AC1181F5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7" y="1690688"/>
            <a:ext cx="4351338" cy="435133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3E6BAA-E158-C162-CC27-3984A79D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38" y="1199075"/>
            <a:ext cx="6649624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32911-57FB-19EF-8BF1-E4A84CB56ED9}"/>
              </a:ext>
            </a:extLst>
          </p:cNvPr>
          <p:cNvSpPr txBox="1"/>
          <p:nvPr/>
        </p:nvSpPr>
        <p:spPr>
          <a:xfrm>
            <a:off x="4527369" y="3194693"/>
            <a:ext cx="797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in try after throw new error will not be executed; it will go to catch instead</a:t>
            </a:r>
          </a:p>
        </p:txBody>
      </p:sp>
    </p:spTree>
    <p:extLst>
      <p:ext uri="{BB962C8B-B14F-4D97-AF65-F5344CB8AC3E}">
        <p14:creationId xmlns:p14="http://schemas.microsoft.com/office/powerpoint/2010/main" val="170502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D55-E6F2-B318-E967-D80DBBD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black text&#10;&#10;Description automatically generated">
            <a:extLst>
              <a:ext uri="{FF2B5EF4-FFF2-40B4-BE49-F238E27FC236}">
                <a16:creationId xmlns:a16="http://schemas.microsoft.com/office/drawing/2014/main" id="{9EA4E65A-C1B3-C70F-2919-AB952A8E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7" y="2254395"/>
            <a:ext cx="4656772" cy="3549214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A353D10-3B46-9776-A617-B8C88EEA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18" y="2254395"/>
            <a:ext cx="4898023" cy="32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CC23-4E2C-D3E7-9135-72962EF3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let const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2DA1ABD-8CB5-C460-8CED-5C2AC3E0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110"/>
            <a:ext cx="5222079" cy="3602169"/>
          </a:xfrm>
          <a:prstGeom prst="rect">
            <a:avLst/>
          </a:prstGeom>
        </p:spPr>
      </p:pic>
      <p:pic>
        <p:nvPicPr>
          <p:cNvPr id="7" name="Picture 6" descr="A line with black text&#10;&#10;Description automatically generated">
            <a:extLst>
              <a:ext uri="{FF2B5EF4-FFF2-40B4-BE49-F238E27FC236}">
                <a16:creationId xmlns:a16="http://schemas.microsoft.com/office/drawing/2014/main" id="{9B35A8A2-E35E-958D-B2AF-3412E9F7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94" y="1690687"/>
            <a:ext cx="5798410" cy="4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599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Courier</vt:lpstr>
      <vt:lpstr>unset</vt:lpstr>
      <vt:lpstr>var(--cds-font-family-source-sans-pro)</vt:lpstr>
      <vt:lpstr>Aptos</vt:lpstr>
      <vt:lpstr>Aptos Display</vt:lpstr>
      <vt:lpstr>Arial</vt:lpstr>
      <vt:lpstr>Consolas</vt:lpstr>
      <vt:lpstr>Source Sans Pro</vt:lpstr>
      <vt:lpstr>Office Theme</vt:lpstr>
      <vt:lpstr>PowerPoint Presentation</vt:lpstr>
      <vt:lpstr>Object Literals and the Brackets Notation</vt:lpstr>
      <vt:lpstr>Arrays are Objects</vt:lpstr>
      <vt:lpstr>Math object cheat sheet</vt:lpstr>
      <vt:lpstr>String concatenation</vt:lpstr>
      <vt:lpstr>String cheat sheet</vt:lpstr>
      <vt:lpstr>Error handling</vt:lpstr>
      <vt:lpstr>PowerPoint Presentation</vt:lpstr>
      <vt:lpstr>Var let const</vt:lpstr>
      <vt:lpstr>OOP</vt:lpstr>
      <vt:lpstr>Object.create(className)</vt:lpstr>
      <vt:lpstr>Inheritance </vt:lpstr>
      <vt:lpstr>Encapsulation</vt:lpstr>
      <vt:lpstr>Abstraction</vt:lpstr>
      <vt:lpstr>Polymorphism</vt:lpstr>
      <vt:lpstr>Loop an object</vt:lpstr>
      <vt:lpstr>For-of vs for-in</vt:lpstr>
      <vt:lpstr>Template literals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Cen</dc:creator>
  <cp:lastModifiedBy>Nan Cen</cp:lastModifiedBy>
  <cp:revision>6</cp:revision>
  <dcterms:created xsi:type="dcterms:W3CDTF">2024-05-20T18:15:04Z</dcterms:created>
  <dcterms:modified xsi:type="dcterms:W3CDTF">2024-05-23T20:17:39Z</dcterms:modified>
</cp:coreProperties>
</file>