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BD0-0666-34EE-5128-CBA6850AA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C4D86-2955-2198-4A2C-294455E9F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EB40-FBB0-9D28-85D4-0E5D8E36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95E6-C983-2A37-418E-34E9078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60C6-D7CA-9DCC-9F53-DE903C3C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3252-D25D-560E-473F-DC1951E1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1EA8-24D9-84B1-9E79-4E3FE83E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EC4A-5EE0-E630-A08A-7121D6C6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C335-875B-5918-927F-F3CC7321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33A7-9F81-7E65-F683-13A67221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F0C91-33D4-D893-2BAA-6362F16C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7C75-B54D-CFE3-C7F0-5ECD4A83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418E-A98F-8D0B-24A9-85B2C242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4FDF-52C0-6958-D01D-33ADDDC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6004-1E62-EF3F-1D6E-1DA2BFA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934C-BDD6-E39D-27AC-FCE3604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4BBE-8B22-1C7F-2A5D-43B89B39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C3F5-81D8-9CEE-ACD4-5037339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E7E4-5881-0BF6-4068-BB7CA926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103C-EE16-AB7E-8821-BA20AE43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A2E7-16A1-C879-F954-F64E88C6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47A7-5B45-9530-FE14-9E25B8DD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3B8-FB6B-611D-3491-259D10A4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3A41-E12B-7295-91D6-4F5E8F1E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07D8-8201-145C-BF30-732715E6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F59-351C-E062-DFC4-FDE65606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239A-1C5D-33EC-BBB8-8E3666C7B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444AD-FEF2-208C-82B4-0A13610C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254E8-64D7-2E38-09FC-B12FC1CB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E3E1-308E-DC0B-3475-0669FC7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493C-B362-998C-5DE2-B6129247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715D-55AC-A35E-0DB4-59C07E4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979F-19E3-D46A-8B38-98D986BA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73859-DF97-8C4A-1280-9F2893974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C5586-D49F-FDE2-FE1B-495AD9CF2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4A994-C76D-8855-9ACC-0AD29C425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0F6FE-F7B6-7437-DE20-165D6E0B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7DFE5-188B-908C-BE78-6623113F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18FA2-F400-C46E-FCEA-6016E5C3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67-7D69-B727-67D1-58DAFBAC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D43D1-542F-6F80-626E-38E42D98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D713E-4174-8CA8-6938-5E9BC520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123A8-0D07-D93C-0D2F-606F284B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1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DA685-9444-33A1-9959-548F4D51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DD3D-416B-D922-64AA-E0187C86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0ABF2-5D7A-D727-D75B-17C4225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D837-E3B5-4649-42B4-4B4A027C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2C68-D243-7EC7-7E31-40279A4B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C782-EFE2-63CC-D328-11B8802AE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5096-2FE4-A529-2F54-8B044E39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55CD-40DA-4A8A-6438-737D4C7D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D4C0-EFFB-3949-C214-994236F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DB55-DB81-A3B6-D9D8-E359C085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6D4E6-330D-ACD8-2FE8-8142F47F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2FF08-9F74-25EB-3CE6-88F1DC33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C8D6-E27B-F9FC-F6EF-D6573C04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ED33-8784-5A25-39F4-33D5156B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F5A53-B695-F7E8-05F0-587A2CC3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DB9AA-E5B9-81E6-9BD6-9754454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A01F2-7C7B-C77A-97F6-7A25876B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6392-9677-CC3C-F160-01861A637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21868-371E-484D-B31D-2DEE31BDCAB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A2DE-01C6-DB9F-A90B-99EF11EB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C509-808B-9709-EDE8-E31ABD913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56A76-E5DB-45FB-9E4B-DA22D353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AD93-C6DC-0B34-C8C1-EB43792F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ECD9D-3621-6973-1CA4-C132D85E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7276-9D5C-14A4-D3AC-2A8EC4AC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40774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git add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command will add files and changes to the staged area.</a:t>
            </a:r>
          </a:p>
          <a:p>
            <a:endParaRPr lang="en-US" dirty="0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AE4DD1F-9FBD-E5BD-595D-7B34971E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3491"/>
            <a:ext cx="6592220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AFFF3-FC40-824A-F6DA-9AB61618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7" y="1743052"/>
            <a:ext cx="5544324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11C15-798B-C383-BECB-52E02947A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1" y="1790683"/>
            <a:ext cx="1000265" cy="228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58743-0F6F-8A0E-523E-7109E6849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7" y="2370307"/>
            <a:ext cx="7525800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33198-29F8-D303-FC53-310D5BBB36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8" y="3028894"/>
            <a:ext cx="6687483" cy="80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9771A-DCE9-0B52-8AC8-3370FFEB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6111"/>
            <a:ext cx="5772956" cy="428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298A3-F3BB-6FA1-0872-DD98A39039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6" y="4216347"/>
            <a:ext cx="120031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 Cen</dc:creator>
  <cp:lastModifiedBy>Nan Cen</cp:lastModifiedBy>
  <cp:revision>1</cp:revision>
  <dcterms:created xsi:type="dcterms:W3CDTF">2024-06-03T20:47:09Z</dcterms:created>
  <dcterms:modified xsi:type="dcterms:W3CDTF">2024-06-03T20:50:04Z</dcterms:modified>
</cp:coreProperties>
</file>