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92B1-DFE8-BD43-C354-03417B94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37A8C-3503-7E64-910F-C769DB91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DCE7-7D43-6E3D-CF34-F5944600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F235-2CC0-EB17-98D9-11E4E7E8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DCB4-827B-EE51-98A2-D5DCF0AB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CFE-799D-32AA-BFF6-3FC6096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C364E-49FB-061E-B0BD-7D3E382A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12CE-C511-C0D9-EB56-EE385F0D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8889-F3DB-3365-FE5A-3704A39B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B0F4-AA79-8B29-F941-E4C9D245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FE56-431B-3704-EA90-256A8C6E4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161C-C1D2-5C20-7A43-7B0BD4B2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D5C5-0589-9DDA-3479-8E4AB65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E7C7-AC99-61BA-C730-709C174E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2A4E-DDEF-30A3-F952-F0E09BFE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C560-F22A-6592-F353-E3A1645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10-A2AC-98C4-90E7-9A4A141D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B691-64BD-6A0E-7013-BCB88E5E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4522F-289A-8C24-18E6-608132D4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942C-4F3E-026A-697A-E85EAD74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EF27-533A-5AA7-C645-28B737B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55981-7D3D-F73F-538A-20D02171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917F-6C21-E317-1235-CBD09549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EC40-3E5C-80CF-EDD9-3455986D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E72B-0568-4481-725C-25677F17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88BB-E724-C6B7-17B7-24368F20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63FC-BF45-D535-71D5-1D1F6031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952BB-B7B6-2FA0-CDC3-2E11AA14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5097-F794-821F-C79B-57F26290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F271-FCB4-9BBE-5B34-718E360E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7648-D2B3-480B-9A37-2C4D637C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5A2F-EF93-5790-F45B-9AB04F4A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13EC-E84E-4AE8-BBAD-85F361BA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F946-5E67-B80D-E814-7DCE2647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DFE76-7B9B-7F98-28DB-403750F9C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678D-4521-7406-292B-1868CAAC4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CC95C-35C7-5C88-8B54-CE220957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F5EDB-897D-A134-E7A3-3F2D52C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1EA74-5A12-DDE6-BF85-4AA4049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9844-6FF8-16E5-0BF1-4EFAF311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03996-CEA9-C8A4-0B3D-49D3C33C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21EF-B8BE-5DF5-41A5-BBF6AAA2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01557-319C-F2A2-6EED-FC159AF0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52768-40DD-A184-8EE4-8CB5E6C6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C3423-4F81-0E3D-1BD2-0823D086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35E4-DC79-E4A1-E964-B1FBC8A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EBA2-E061-2BBA-C4E6-155010C8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C728-0993-3861-852E-5FEBF45F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E147F-CC84-14CE-818A-CE366FED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F761-6A0D-154F-83FB-AC4489BC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446F-3227-CA15-AC73-EF25FE4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6CF2-2ED8-47BE-725D-6432A929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D5A5-65FE-E2E2-7038-345CDD72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3DCE-BA6A-F339-AF5D-67C7DD87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C0D2-A094-E371-9275-80A56EF0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6F1A-5481-E7EC-57F9-8E57D625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5D4E-0009-47D9-2EBD-B304CD28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5A0B-BCAA-FD21-D504-4704D160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093C8-EF05-0CF4-BC97-FE79624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9E30-50DD-554A-3FFE-4037EB69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E46F-DB7F-6B1F-0E97-248F8691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243F-FBAD-60DD-A442-9EC62998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05B-65E0-A927-8EE5-0C144E569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083E-7E73-0B29-E9B7-49881E08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44E7970-A9BE-C7E1-B605-483F7724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96" y="1806116"/>
            <a:ext cx="8659433" cy="3639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66B6E-ADF2-1E3F-BE89-504E6CAE443E}"/>
              </a:ext>
            </a:extLst>
          </p:cNvPr>
          <p:cNvSpPr txBox="1"/>
          <p:nvPr/>
        </p:nvSpPr>
        <p:spPr>
          <a:xfrm>
            <a:off x="4001729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"style.css"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17A371-BF49-A889-23F1-D12292DF4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24" y="0"/>
            <a:ext cx="8568641" cy="4351338"/>
          </a:xfrm>
        </p:spPr>
      </p:pic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B0EBAD2-2AFA-FBF5-4B62-7079D884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6" y="4351338"/>
            <a:ext cx="1049801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288-42F6-D3E8-4206-3EF39C0C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 and Inline elements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4F747BC-DBA2-A5D9-C863-98610492B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68" y="1815793"/>
            <a:ext cx="2827903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54AE3A-E42E-9193-9FC4-516BB8CD1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32" y="1815793"/>
            <a:ext cx="4392272" cy="46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4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2DB3-8B76-CE6B-D5D9-8B59FA66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89F59B-A543-7ED7-5BD2-A446DE7E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47" y="1792264"/>
            <a:ext cx="824980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2112-429D-41EA-B86B-5D52DFA6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center alignment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C5FC0C-8CF1-7637-B0EA-870A23C4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5" y="1777669"/>
            <a:ext cx="5497878" cy="401058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994D2F-0691-CF4C-FB26-BBF31073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2" y="1777669"/>
            <a:ext cx="5755159" cy="4130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DE29F-2BDE-CFAD-B400-AFAE7A6D0237}"/>
              </a:ext>
            </a:extLst>
          </p:cNvPr>
          <p:cNvSpPr txBox="1"/>
          <p:nvPr/>
        </p:nvSpPr>
        <p:spPr>
          <a:xfrm>
            <a:off x="3333136" y="60324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It is important to note that this works because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div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element is a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block-level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element.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C916B3-669F-A192-B2BD-803FD1F7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30" y="1825625"/>
            <a:ext cx="643274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8C7F5-59F2-F0D4-C2C2-EBC1062682CD}"/>
              </a:ext>
            </a:extLst>
          </p:cNvPr>
          <p:cNvSpPr txBox="1"/>
          <p:nvPr/>
        </p:nvSpPr>
        <p:spPr>
          <a:xfrm>
            <a:off x="2615381" y="60874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you want to align an inline element like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img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you will need to change it to a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block-level element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001191-6D2B-264F-89B5-BBE5F6E9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Html element center alignment</a:t>
            </a:r>
          </a:p>
        </p:txBody>
      </p:sp>
    </p:spTree>
    <p:extLst>
      <p:ext uri="{BB962C8B-B14F-4D97-AF65-F5344CB8AC3E}">
        <p14:creationId xmlns:p14="http://schemas.microsoft.com/office/powerpoint/2010/main" val="293257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CB87-A5D5-ABDE-7820-BDB60F2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HTML Element Left / Right Alignment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0FE3-F4B0-5F51-0298-D37F25251E51}"/>
              </a:ext>
            </a:extLst>
          </p:cNvPr>
          <p:cNvSpPr txBox="1"/>
          <p:nvPr/>
        </p:nvSpPr>
        <p:spPr>
          <a:xfrm>
            <a:off x="2802193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two most common ways to left and right align elements are to 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float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property and the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position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property.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176BCF-61D0-94B1-ED2D-2AE8BFDE1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7" y="1798731"/>
            <a:ext cx="4866778" cy="3791479"/>
          </a:xfrm>
          <a:prstGeom prst="rect">
            <a:avLst/>
          </a:prstGeom>
        </p:spPr>
      </p:pic>
      <p:pic>
        <p:nvPicPr>
          <p:cNvPr id="9" name="Picture 8" descr="A blue and grey symbol with text&#10;&#10;Description automatically generated">
            <a:extLst>
              <a:ext uri="{FF2B5EF4-FFF2-40B4-BE49-F238E27FC236}">
                <a16:creationId xmlns:a16="http://schemas.microsoft.com/office/drawing/2014/main" id="{1FE9D82B-622C-C14D-B166-9B8198FF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2225591"/>
            <a:ext cx="6299316" cy="32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Element Selectors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2D7A9D-69D4-70B4-E2A8-FD17DCAA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85" y="2349910"/>
            <a:ext cx="84879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ID Selectors</a:t>
            </a:r>
          </a:p>
          <a:p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17A6B7-4C0E-5D6A-732B-E44DD50C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01" y="1872328"/>
            <a:ext cx="825932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Class Selectors</a:t>
            </a:r>
          </a:p>
          <a:p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382D5F5-F217-9142-5A16-999BA8D7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09" y="2219815"/>
            <a:ext cx="813548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Element with Class Selector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F95816-068C-577F-F1BC-A1848AC0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82" y="2448232"/>
            <a:ext cx="717332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Descendant Selectors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3A7A1B-7D85-DD58-6D73-CDC8CAC49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8" y="1356624"/>
            <a:ext cx="7431773" cy="48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Child Selectors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8D0703-16A2-8267-2D26-82D09B0C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89" y="585955"/>
            <a:ext cx="8135485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646DB-E38B-D54A-508E-D79920F7C523}"/>
              </a:ext>
            </a:extLst>
          </p:cNvPr>
          <p:cNvSpPr txBox="1"/>
          <p:nvPr/>
        </p:nvSpPr>
        <p:spPr>
          <a:xfrm>
            <a:off x="1710813" y="5250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Note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that this will not go beyond a single depth level. Therefore, the CSS rule will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not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be applied to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h1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element containing the text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Today's Weather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92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1852-E351-B904-BC01-83AE90AD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Text and color in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043-A6FC-A0C5-91EC-955FE99E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1815793"/>
            <a:ext cx="5887065" cy="2589059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0.8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50%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Hex value</a:t>
            </a:r>
            <a:endParaRPr lang="en-US" i="0" dirty="0">
              <a:solidFill>
                <a:srgbClr val="000000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Predefined color names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F069-2C98-8115-8DAC-5FC16D228CB3}"/>
              </a:ext>
            </a:extLst>
          </p:cNvPr>
          <p:cNvSpPr txBox="1"/>
          <p:nvPr/>
        </p:nvSpPr>
        <p:spPr>
          <a:xfrm>
            <a:off x="6567948" y="1815793"/>
            <a:ext cx="5624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font-family: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"Courier New"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monospace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font-size: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12px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text-transform: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uppercase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E"/>
                </a:highlight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ext-decoration: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5px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text-decoration-line: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text-decoration-style: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text-decoration-thickness: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467F-A062-0CC8-9C6E-EC523459F427}"/>
              </a:ext>
            </a:extLst>
          </p:cNvPr>
          <p:cNvSpPr txBox="1"/>
          <p:nvPr/>
        </p:nvSpPr>
        <p:spPr>
          <a:xfrm>
            <a:off x="2399070" y="4433888"/>
            <a:ext cx="1068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most commonly used values for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text-transform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property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are: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uppercase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lowercase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capitalize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 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none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CDC3-AEF8-70F0-5078-3AE30A68C012}"/>
              </a:ext>
            </a:extLst>
          </p:cNvPr>
          <p:cNvSpPr txBox="1"/>
          <p:nvPr/>
        </p:nvSpPr>
        <p:spPr>
          <a:xfrm>
            <a:off x="2399070" y="5080219"/>
            <a:ext cx="684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most common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text-decoration-line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values used are: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underline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overline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line-through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none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49FD6-EBE3-4155-C81C-8EC4950CE4DD}"/>
              </a:ext>
            </a:extLst>
          </p:cNvPr>
          <p:cNvSpPr txBox="1"/>
          <p:nvPr/>
        </p:nvSpPr>
        <p:spPr>
          <a:xfrm>
            <a:off x="2399070" y="58516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There are many styles available for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text-decoration-style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 property;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solid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double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dotted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dashed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 and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wavy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82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157-C2E1-8CB8-A210-A60AD7B4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EF16DF-6FD6-0F74-C485-F34DAF4A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4" y="1844051"/>
            <a:ext cx="8849032" cy="49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282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CSS rule</vt:lpstr>
      <vt:lpstr>Selectors</vt:lpstr>
      <vt:lpstr>Selectors</vt:lpstr>
      <vt:lpstr>Selectors</vt:lpstr>
      <vt:lpstr>Selectors</vt:lpstr>
      <vt:lpstr>Selectors</vt:lpstr>
      <vt:lpstr>Selectors</vt:lpstr>
      <vt:lpstr>Text and color in CSS</vt:lpstr>
      <vt:lpstr>Box </vt:lpstr>
      <vt:lpstr>PowerPoint Presentation</vt:lpstr>
      <vt:lpstr>Block level elements and Inline elements</vt:lpstr>
      <vt:lpstr>Alignment </vt:lpstr>
      <vt:lpstr>Html element center alignment</vt:lpstr>
      <vt:lpstr>Html element center alignment</vt:lpstr>
      <vt:lpstr>HTML Element Left / Right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rule</dc:title>
  <dc:creator>Nan Cen</dc:creator>
  <cp:lastModifiedBy>Nan Cen</cp:lastModifiedBy>
  <cp:revision>3</cp:revision>
  <dcterms:created xsi:type="dcterms:W3CDTF">2024-05-10T18:19:31Z</dcterms:created>
  <dcterms:modified xsi:type="dcterms:W3CDTF">2024-05-10T20:02:57Z</dcterms:modified>
</cp:coreProperties>
</file>