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E3-E120-6072-94A3-B1E0199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98D-A20B-58AE-E3C9-752781C0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Inheritance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Encapsulation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0B4-E716-FF7B-F968-67DF289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91" y="3288819"/>
            <a:ext cx="2927556" cy="716423"/>
          </a:xfrm>
        </p:spPr>
        <p:txBody>
          <a:bodyPr>
            <a:normAutofit/>
          </a:bodyPr>
          <a:lstStyle/>
          <a:p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className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14DC7-9B84-466E-24BD-DCD05ED4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242"/>
            <a:ext cx="7047349" cy="2172670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96ACFA-C5FC-5317-0EDC-5790C9F6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0" y="1945656"/>
            <a:ext cx="7425958" cy="94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3967-CCDA-CCD4-488F-48782C55D1FB}"/>
              </a:ext>
            </a:extLst>
          </p:cNvPr>
          <p:cNvSpPr txBox="1"/>
          <p:nvPr/>
        </p:nvSpPr>
        <p:spPr>
          <a:xfrm>
            <a:off x="946353" y="314632"/>
            <a:ext cx="877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new object of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2AE7D-4D0D-D33A-CDE7-E6CA82DA04F2}"/>
              </a:ext>
            </a:extLst>
          </p:cNvPr>
          <p:cNvSpPr txBox="1"/>
          <p:nvPr/>
        </p:nvSpPr>
        <p:spPr>
          <a:xfrm>
            <a:off x="-1" y="960963"/>
            <a:ext cx="1284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more common method of creating </a:t>
            </a:r>
            <a:r>
              <a:rPr lang="en-US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obbjects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from classes is to use the </a:t>
            </a:r>
            <a:r>
              <a:rPr lang="en-US" sz="28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new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6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4D1-ACFE-BEBD-BB06-B26C655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Content Placeholder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9F82B3A4-B04B-504D-8EBB-A05662E8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3787058"/>
            <a:ext cx="11256239" cy="138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9C7E9-3D78-F283-47A9-26952D581BBC}"/>
              </a:ext>
            </a:extLst>
          </p:cNvPr>
          <p:cNvSpPr txBox="1"/>
          <p:nvPr/>
        </p:nvSpPr>
        <p:spPr>
          <a:xfrm>
            <a:off x="2819400" y="1900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setup the inheritance relation between classes in JavaScript, I can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extends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keyword, as in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class B extends 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30C-C0BC-8113-3584-CC981C74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887-52C4-AEAB-5194-41BE93D5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 the simplest terms, encapsulation has to do with making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code implementation "hidden" from other users, in the sense that they don't have to know how my code works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in order to "consume" the code.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C1C3-204E-AFE3-9199-ABEB927B4E3D}"/>
              </a:ext>
            </a:extLst>
          </p:cNvPr>
          <p:cNvSpPr txBox="1"/>
          <p:nvPr/>
        </p:nvSpPr>
        <p:spPr>
          <a:xfrm>
            <a:off x="979715" y="4208305"/>
            <a:ext cx="10254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 don't really need to worry or even waste time thinking about how the </a:t>
            </a:r>
            <a:r>
              <a:rPr lang="en-US" sz="2400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toUpperCase</a:t>
            </a:r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method works. All I want is to use it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since I know it's available to 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28D-3B45-FC31-A973-5190790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FC56-C062-72AC-3E2A-945BD34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 is all about writing code in a way that will make it more generalized.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 abstraction is about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extracting the 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concept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of what you're trying to do, rather than dealing with a specific manifestation of that concept.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 is about you not having access to, or not being concerned with, how some implementation works internally.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2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31-0261-0646-E345-779DD5D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Polymorphism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9C7D-0A4A-21A3-E549-749910733E39}"/>
              </a:ext>
            </a:extLst>
          </p:cNvPr>
          <p:cNvSpPr txBox="1"/>
          <p:nvPr/>
        </p:nvSpPr>
        <p:spPr>
          <a:xfrm>
            <a:off x="838199" y="1563078"/>
            <a:ext cx="1062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 is a word derived from the Greek language meaning "multiple forms". An alternative translation might be: "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something that can take on many shapes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".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3B6CC91-29F9-08A4-3A70-055C1F32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1"/>
          <a:stretch/>
        </p:blipFill>
        <p:spPr>
          <a:xfrm>
            <a:off x="561416" y="2353050"/>
            <a:ext cx="5055614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1CB6D-6227-DF38-4724-7F3CACC5B72C}"/>
              </a:ext>
            </a:extLst>
          </p:cNvPr>
          <p:cNvSpPr txBox="1"/>
          <p:nvPr/>
        </p:nvSpPr>
        <p:spPr>
          <a:xfrm>
            <a:off x="6237514" y="3008760"/>
            <a:ext cx="453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sub-classes both inherit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super-class.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inherits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method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class, but extends it with an additional console log.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doesn't inherit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- instead, it has its own implementation, although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itself does extend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527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  <vt:lpstr>OOP</vt:lpstr>
      <vt:lpstr>Object.create(className)</vt:lpstr>
      <vt:lpstr>Inheritance </vt:lpstr>
      <vt:lpstr>Encapsulation</vt:lpstr>
      <vt:lpstr>Abstraction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5</cp:revision>
  <dcterms:created xsi:type="dcterms:W3CDTF">2024-05-20T18:15:04Z</dcterms:created>
  <dcterms:modified xsi:type="dcterms:W3CDTF">2024-05-22T02:03:27Z</dcterms:modified>
</cp:coreProperties>
</file>