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92B1-DFE8-BD43-C354-03417B94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37A8C-3503-7E64-910F-C769DB91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DCE7-7D43-6E3D-CF34-F5944600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FF235-2CC0-EB17-98D9-11E4E7E8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DCB4-827B-EE51-98A2-D5DCF0AB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7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4CFE-799D-32AA-BFF6-3FC60965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C364E-49FB-061E-B0BD-7D3E382AB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512CE-C511-C0D9-EB56-EE385F0D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8889-F3DB-3365-FE5A-3704A39B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B0F4-AA79-8B29-F941-E4C9D245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6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FE56-431B-3704-EA90-256A8C6E4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3161C-C1D2-5C20-7A43-7B0BD4B25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D5C5-0589-9DDA-3479-8E4AB65A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E7C7-AC99-61BA-C730-709C174E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2A4E-DDEF-30A3-F952-F0E09BFE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C560-F22A-6592-F353-E3A16452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DD10-A2AC-98C4-90E7-9A4A141D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9B691-64BD-6A0E-7013-BCB88E5E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4522F-289A-8C24-18E6-608132D4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942C-4F3E-026A-697A-E85EAD74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EF27-533A-5AA7-C645-28B737BE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55981-7D3D-F73F-538A-20D02171C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1917F-6C21-E317-1235-CBD09549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EC40-3E5C-80CF-EDD9-3455986D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3E72B-0568-4481-725C-25677F17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0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88BB-E724-C6B7-17B7-24368F20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63FC-BF45-D535-71D5-1D1F60318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952BB-B7B6-2FA0-CDC3-2E11AA147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5097-F794-821F-C79B-57F26290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BF271-FCB4-9BBE-5B34-718E360E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37648-D2B3-480B-9A37-2C4D637C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5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5A2F-EF93-5790-F45B-9AB04F4A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513EC-E84E-4AE8-BBAD-85F361BA2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5F946-5E67-B80D-E814-7DCE26476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DFE76-7B9B-7F98-28DB-403750F9C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B678D-4521-7406-292B-1868CAAC4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CC95C-35C7-5C88-8B54-CE220957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F5EDB-897D-A134-E7A3-3F2D52C7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1EA74-5A12-DDE6-BF85-4AA40497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9844-6FF8-16E5-0BF1-4EFAF311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03996-CEA9-C8A4-0B3D-49D3C33C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421EF-B8BE-5DF5-41A5-BBF6AAA2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01557-319C-F2A2-6EED-FC159AF0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52768-40DD-A184-8EE4-8CB5E6C6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C3423-4F81-0E3D-1BD2-0823D086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035E4-DC79-E4A1-E964-B1FBC8A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EBA2-E061-2BBA-C4E6-155010C8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C728-0993-3861-852E-5FEBF45F9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E147F-CC84-14CE-818A-CE366FED3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EF761-6A0D-154F-83FB-AC4489BC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F446F-3227-CA15-AC73-EF25FE4B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6CF2-2ED8-47BE-725D-6432A929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D5A5-65FE-E2E2-7038-345CDD72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C3DCE-BA6A-F339-AF5D-67C7DD87C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2C0D2-A094-E371-9275-80A56EF0E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96F1A-5481-E7EC-57F9-8E57D625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35D4E-0009-47D9-2EBD-B304CD28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F5A0B-BCAA-FD21-D504-4704D160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4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093C8-EF05-0CF4-BC97-FE796247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E9E30-50DD-554A-3FFE-4037EB69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E46F-DB7F-6B1F-0E97-248F8691D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BF4D1A-1CAD-45A5-8460-85A07162DBA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4243F-FBAD-60DD-A442-9EC629987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705B-65E0-A927-8EE5-0C144E569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4BB7D-666C-4395-A0F0-0132C428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083E-7E73-0B29-E9B7-49881E08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</a:t>
            </a:r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644E7970-A9BE-C7E1-B605-483F77248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96" y="1806116"/>
            <a:ext cx="8659433" cy="3639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D66B6E-ADF2-1E3F-BE89-504E6CAE443E}"/>
              </a:ext>
            </a:extLst>
          </p:cNvPr>
          <p:cNvSpPr txBox="1"/>
          <p:nvPr/>
        </p:nvSpPr>
        <p:spPr>
          <a:xfrm>
            <a:off x="4001729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"style.css"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6652" cy="524285"/>
          </a:xfrm>
        </p:spPr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Element Selectors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2D7A9D-69D4-70B4-E2A8-FD17DCAA1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85" y="2349910"/>
            <a:ext cx="848796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1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6652" cy="524285"/>
          </a:xfrm>
        </p:spPr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ID Selectors</a:t>
            </a:r>
          </a:p>
          <a:p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17A6B7-4C0E-5D6A-732B-E44DD50CA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01" y="1872328"/>
            <a:ext cx="8259328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1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6652" cy="524285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Class Selectors</a:t>
            </a:r>
          </a:p>
          <a:p>
            <a:endParaRPr lang="en-US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382D5F5-F217-9142-5A16-999BA8D7B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09" y="2219815"/>
            <a:ext cx="813548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7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71219" cy="622607"/>
          </a:xfrm>
        </p:spPr>
        <p:txBody>
          <a:bodyPr>
            <a:normAutofit fontScale="92500"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Element with Class Selector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EF95816-068C-577F-F1BC-A1848AC0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182" y="2448232"/>
            <a:ext cx="717332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71219" cy="62260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Descendant Selectors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33A7A1B-7D85-DD58-6D73-CDC8CAC49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28" y="1356624"/>
            <a:ext cx="7431773" cy="488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5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869-48C2-33AB-50F3-0424FA8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779-D627-A7CB-098F-BB33B95B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71219" cy="62260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Child Selectors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8D0703-16A2-8267-2D26-82D09B0C3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89" y="585955"/>
            <a:ext cx="8135485" cy="4191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646DB-E38B-D54A-508E-D79920F7C523}"/>
              </a:ext>
            </a:extLst>
          </p:cNvPr>
          <p:cNvSpPr txBox="1"/>
          <p:nvPr/>
        </p:nvSpPr>
        <p:spPr>
          <a:xfrm>
            <a:off x="1710813" y="52508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unset"/>
              </a:rPr>
              <a:t>Note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that this will not go beyond a single depth level. Therefore, the CSS rule will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unset"/>
              </a:rPr>
              <a:t>not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be applied to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h1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element containing the text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Today's Weather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7920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1852-E351-B904-BC01-83AE90AD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Text and color in 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3043-A6FC-A0C5-91EC-955FE99E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1" y="1815793"/>
            <a:ext cx="5887065" cy="2589059"/>
          </a:xfrm>
        </p:spPr>
        <p:txBody>
          <a:bodyPr/>
          <a:lstStyle/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color: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color: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rgba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0.8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color: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hsl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100%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50%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Hex value</a:t>
            </a:r>
            <a:endParaRPr lang="en-US" i="0" dirty="0">
              <a:solidFill>
                <a:srgbClr val="000000"/>
              </a:solidFill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Predefined color names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3F069-2C98-8115-8DAC-5FC16D228CB3}"/>
              </a:ext>
            </a:extLst>
          </p:cNvPr>
          <p:cNvSpPr txBox="1"/>
          <p:nvPr/>
        </p:nvSpPr>
        <p:spPr>
          <a:xfrm>
            <a:off x="6567948" y="1815793"/>
            <a:ext cx="56240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font-family: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"Courier New"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monospace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font-size: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12px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text-transform: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uppercase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E"/>
                </a:highlight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ext-decoration: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underline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5px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F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text-decoration-line: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underline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text-decoration-color: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text-decoration-style: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text-decoration-thickness: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5px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E467F-A062-0CC8-9C6E-EC523459F427}"/>
              </a:ext>
            </a:extLst>
          </p:cNvPr>
          <p:cNvSpPr txBox="1"/>
          <p:nvPr/>
        </p:nvSpPr>
        <p:spPr>
          <a:xfrm>
            <a:off x="2399070" y="4433888"/>
            <a:ext cx="10687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most commonly used values for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text-transform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property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are: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uppercase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  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lowercase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  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capitalize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 and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none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6CDC3-AEF8-70F0-5078-3AE30A68C012}"/>
              </a:ext>
            </a:extLst>
          </p:cNvPr>
          <p:cNvSpPr txBox="1"/>
          <p:nvPr/>
        </p:nvSpPr>
        <p:spPr>
          <a:xfrm>
            <a:off x="2399070" y="5080219"/>
            <a:ext cx="6843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most common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text-decoration-line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values used are: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underline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overline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line-through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and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none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49FD6-EBE3-4155-C81C-8EC4950CE4DD}"/>
              </a:ext>
            </a:extLst>
          </p:cNvPr>
          <p:cNvSpPr txBox="1"/>
          <p:nvPr/>
        </p:nvSpPr>
        <p:spPr>
          <a:xfrm>
            <a:off x="2399070" y="58516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There are many styles available for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text-decoration-style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 property;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solid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double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dotted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,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dashed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 and 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wavy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0820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A157-C2E1-8CB8-A210-A60AD7B4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EF16DF-6FD6-0F74-C485-F34DAF4A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4" y="1844051"/>
            <a:ext cx="8849032" cy="490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7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Courier</vt:lpstr>
      <vt:lpstr>unset</vt:lpstr>
      <vt:lpstr>var(--cds-font-family-source-sans-pro)</vt:lpstr>
      <vt:lpstr>Aptos</vt:lpstr>
      <vt:lpstr>Aptos Display</vt:lpstr>
      <vt:lpstr>Arial</vt:lpstr>
      <vt:lpstr>Consolas</vt:lpstr>
      <vt:lpstr>Source Sans Pro</vt:lpstr>
      <vt:lpstr>Office Theme</vt:lpstr>
      <vt:lpstr>CSS rule</vt:lpstr>
      <vt:lpstr>Selectors</vt:lpstr>
      <vt:lpstr>Selectors</vt:lpstr>
      <vt:lpstr>Selectors</vt:lpstr>
      <vt:lpstr>Selectors</vt:lpstr>
      <vt:lpstr>Selectors</vt:lpstr>
      <vt:lpstr>Selectors</vt:lpstr>
      <vt:lpstr>Text and color in CSS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rule</dc:title>
  <dc:creator>Nan Cen</dc:creator>
  <cp:lastModifiedBy>Nan Cen</cp:lastModifiedBy>
  <cp:revision>2</cp:revision>
  <dcterms:created xsi:type="dcterms:W3CDTF">2024-05-10T18:19:31Z</dcterms:created>
  <dcterms:modified xsi:type="dcterms:W3CDTF">2024-05-10T18:20:23Z</dcterms:modified>
</cp:coreProperties>
</file>