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1C23-3B8F-87CB-4FFD-55753DF48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E36D3-FE56-0E9D-2641-6CC39432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D452C-EDFD-FF0B-9E36-00AE901A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25A02-CE54-C741-9651-ED3E41B5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177AA-27B2-E231-9235-ED1EA8F5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7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4A5F-85C5-ED83-CF1B-30E68708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5005C-83EB-B65F-C98F-4FB0F41B1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F325-3B84-4EBF-EDBA-807F1E65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7D21-3F64-1598-79B7-B284B881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1E06A-B4C4-689F-C510-2455DFC0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9C453-8AE8-CB8A-C165-8993EA72D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C47C3-9FD6-6F11-1A47-D759985C0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A7A3-561F-D438-5283-FDFB002D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3C13-B23C-2F53-659E-EBA75199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D1A76-E017-8864-2678-B58ED0D8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84E9-001A-FBDB-69FF-0F35E277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9C47-542F-BC34-9418-6DBE1C3B0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DDDB-7845-77AF-999B-A9D30781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40C51-C781-E768-7918-C542C8F5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89B7-5422-A1CA-86D9-6711D8EC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1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3F8C-AD15-454E-E3BB-91D3728E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AAF3A-C383-027E-B4DE-B84738BB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21297-93F9-22DB-A9A7-88AD5611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9962-01E8-5A1A-8CAC-56F48E1F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AD6AF-1F4D-9A3F-4E3A-28206089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5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CF51-7196-98B5-98EE-E6B32CE3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1FC6-589E-87DC-ECBD-3036FD3D0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53262-F69E-E994-D89A-FCDE794DC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33332-FC16-3E90-66D8-4ADB000A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2979-BDE6-2AD1-9EFA-AF629E18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9F14B-AB67-E046-9DE4-7FB11E8E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AAAB-CD5F-5ADF-DE6F-D74B600A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82DCE-7809-C03F-129E-35EFF3CCC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61A41-AE3C-4AC1-FD98-966840CD0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CD9F2-AC12-D643-F0C7-4375F25FE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2EF93-204B-75D5-3D03-A48D08FAA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AC74D-1434-7628-2DE7-DB560723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12512-0AC1-8A4C-DA27-3B29EAF0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880B8-FCB8-5F51-943C-896BBCF1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3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81C8-B865-A9CD-24FE-6B92240B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A324E-83E0-3257-46B7-B50F1B4A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6F3AF-DFF4-272D-5E0F-C76830B4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990FB-A103-CCE1-13ED-17D331E6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6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D90FE-CE5C-CC9D-2656-0C4BD8B30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BCC5B-E14A-6531-13DB-07B52D79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EA527-4A9C-95B9-9144-60B11986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8E8E-FCB9-5BA4-636B-6D50BA51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7C8F-C40D-D19E-53E2-CFE8C33E8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D0CDC-AB9E-3781-7531-9189C30EB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BD3BC-199D-2621-059E-26037A96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99DC1-3859-D55C-935F-2C494884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27492-1279-536F-962D-31D4E6C2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2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A9F0-6272-5174-5D87-43C71265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BCC44-E863-F701-8264-2A0E65C2D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C3B3E-140C-0CA7-D481-16231A884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0BCDE-A8B3-BF70-5C52-F9DE823C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61E2-C127-406B-9226-6F4F499B19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61F9-BD85-AA87-5266-E7DD791F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B4F04-53AD-2347-69B3-445E5CC0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0599F-8770-64AA-F21E-F6C83641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A28F-9EA8-53F6-83E4-92550F77F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AB1B4-8A87-C4DE-0ECA-6A6E856EE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461E2-C127-406B-9226-6F4F499B192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BB24-EF61-769F-2DC1-AD3C9D124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C5C7A-C089-0896-EFAB-E14FCBBDE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B65DA8-E09A-4B30-ADB2-4C2CD123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98A6-DAE4-6DD3-0134-7A028AB49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basic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4FE11-92C1-9858-586C-B93B342E1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98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73B3-EDAA-B73B-BADC-E8CDA922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3601-69DB-B658-ACAD-D17E3466D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"location.html"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Our location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D962E0-DB37-775D-3E1F-E92E951BB56F}"/>
              </a:ext>
            </a:extLst>
          </p:cNvPr>
          <p:cNvCxnSpPr/>
          <p:nvPr/>
        </p:nvCxnSpPr>
        <p:spPr>
          <a:xfrm flipH="1" flipV="1">
            <a:off x="6921910" y="2556387"/>
            <a:ext cx="304800" cy="121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473989-71D7-60F8-834C-34DCE7990682}"/>
              </a:ext>
            </a:extLst>
          </p:cNvPr>
          <p:cNvSpPr txBox="1"/>
          <p:nvPr/>
        </p:nvSpPr>
        <p:spPr>
          <a:xfrm>
            <a:off x="6489290" y="4267200"/>
            <a:ext cx="1838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you want to show in your main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7ADEDD-3762-56C4-4BAC-91A04968D36C}"/>
              </a:ext>
            </a:extLst>
          </p:cNvPr>
          <p:cNvSpPr/>
          <p:nvPr/>
        </p:nvSpPr>
        <p:spPr>
          <a:xfrm>
            <a:off x="5810865" y="1690688"/>
            <a:ext cx="2408903" cy="730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458AE3-9CDE-E47F-6753-F0AFCB597CD0}"/>
              </a:ext>
            </a:extLst>
          </p:cNvPr>
          <p:cNvSpPr/>
          <p:nvPr/>
        </p:nvSpPr>
        <p:spPr>
          <a:xfrm>
            <a:off x="2954594" y="1690688"/>
            <a:ext cx="2512141" cy="730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257238-D26F-28D7-319F-201117E4902E}"/>
              </a:ext>
            </a:extLst>
          </p:cNvPr>
          <p:cNvCxnSpPr/>
          <p:nvPr/>
        </p:nvCxnSpPr>
        <p:spPr>
          <a:xfrm flipH="1" flipV="1">
            <a:off x="4171335" y="2476910"/>
            <a:ext cx="304800" cy="121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966F85-850E-32E7-5A21-4B8D1F679667}"/>
              </a:ext>
            </a:extLst>
          </p:cNvPr>
          <p:cNvSpPr txBox="1"/>
          <p:nvPr/>
        </p:nvSpPr>
        <p:spPr>
          <a:xfrm>
            <a:off x="3711677" y="3898490"/>
            <a:ext cx="1838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page you want to jump to</a:t>
            </a:r>
          </a:p>
        </p:txBody>
      </p:sp>
    </p:spTree>
    <p:extLst>
      <p:ext uri="{BB962C8B-B14F-4D97-AF65-F5344CB8AC3E}">
        <p14:creationId xmlns:p14="http://schemas.microsoft.com/office/powerpoint/2010/main" val="137138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31A1-A95D-A7C6-47D7-9E58785D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298F-1E5A-4D0E-0D9A-3B5E5BE91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"1.jpeg"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"240"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"135"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 text that will not show in the page"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dirty="0"/>
              <a:t>Width, height, alt are optional</a:t>
            </a:r>
          </a:p>
        </p:txBody>
      </p:sp>
    </p:spTree>
    <p:extLst>
      <p:ext uri="{BB962C8B-B14F-4D97-AF65-F5344CB8AC3E}">
        <p14:creationId xmlns:p14="http://schemas.microsoft.com/office/powerpoint/2010/main" val="170888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82D7-8ECC-D34B-463B-1825A380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5970-669E-3ED8-4F84-1510A1B9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Price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Hamburger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$10.00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Salad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$9.99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AF68E2-D887-2AFC-D877-8A60BBAFF76E}"/>
              </a:ext>
            </a:extLst>
          </p:cNvPr>
          <p:cNvCxnSpPr/>
          <p:nvPr/>
        </p:nvCxnSpPr>
        <p:spPr>
          <a:xfrm flipH="1">
            <a:off x="1877962" y="1379998"/>
            <a:ext cx="786580" cy="445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D85B7E-C185-E932-2453-4BFEB8E834B1}"/>
              </a:ext>
            </a:extLst>
          </p:cNvPr>
          <p:cNvSpPr txBox="1"/>
          <p:nvPr/>
        </p:nvSpPr>
        <p:spPr>
          <a:xfrm>
            <a:off x="2841523" y="1111045"/>
            <a:ext cx="2074606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Table</a:t>
            </a:r>
            <a:r>
              <a:rPr lang="en-US" dirty="0"/>
              <a:t> element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5A4E06-2BDC-0243-1B9A-9BCB2DE5EE90}"/>
              </a:ext>
            </a:extLst>
          </p:cNvPr>
          <p:cNvCxnSpPr/>
          <p:nvPr/>
        </p:nvCxnSpPr>
        <p:spPr>
          <a:xfrm flipH="1">
            <a:off x="2915265" y="1680779"/>
            <a:ext cx="786580" cy="445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93C653-AA6D-EAE6-A129-926CC61DB142}"/>
              </a:ext>
            </a:extLst>
          </p:cNvPr>
          <p:cNvSpPr txBox="1"/>
          <p:nvPr/>
        </p:nvSpPr>
        <p:spPr>
          <a:xfrm>
            <a:off x="3878826" y="1411826"/>
            <a:ext cx="2074606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able 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ow element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8179DA-69E1-EC9F-7AF1-CAC413261A31}"/>
              </a:ext>
            </a:extLst>
          </p:cNvPr>
          <p:cNvCxnSpPr/>
          <p:nvPr/>
        </p:nvCxnSpPr>
        <p:spPr>
          <a:xfrm flipH="1">
            <a:off x="3067665" y="3069829"/>
            <a:ext cx="786580" cy="445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9D752B-6324-D02F-D40B-199E411EAD21}"/>
              </a:ext>
            </a:extLst>
          </p:cNvPr>
          <p:cNvSpPr txBox="1"/>
          <p:nvPr/>
        </p:nvSpPr>
        <p:spPr>
          <a:xfrm>
            <a:off x="4218040" y="1651436"/>
            <a:ext cx="294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able </a:t>
            </a: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eader element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E674CA-828D-FB68-CAEC-2E8703E8C356}"/>
              </a:ext>
            </a:extLst>
          </p:cNvPr>
          <p:cNvCxnSpPr/>
          <p:nvPr/>
        </p:nvCxnSpPr>
        <p:spPr>
          <a:xfrm flipH="1">
            <a:off x="3067665" y="1833179"/>
            <a:ext cx="786580" cy="445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C2B254-5989-742B-2FB8-CF3C8EE2C7BC}"/>
              </a:ext>
            </a:extLst>
          </p:cNvPr>
          <p:cNvSpPr txBox="1"/>
          <p:nvPr/>
        </p:nvSpPr>
        <p:spPr>
          <a:xfrm>
            <a:off x="3878826" y="2976999"/>
            <a:ext cx="2074606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able </a:t>
            </a:r>
            <a:r>
              <a:rPr lang="en-US" dirty="0">
                <a:highlight>
                  <a:srgbClr val="FFFF00"/>
                </a:highlight>
              </a:rPr>
              <a:t>d</a:t>
            </a:r>
            <a:r>
              <a:rPr lang="en-US" dirty="0"/>
              <a:t>ata element</a:t>
            </a:r>
          </a:p>
        </p:txBody>
      </p:sp>
    </p:spTree>
    <p:extLst>
      <p:ext uri="{BB962C8B-B14F-4D97-AF65-F5344CB8AC3E}">
        <p14:creationId xmlns:p14="http://schemas.microsoft.com/office/powerpoint/2010/main" val="353422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2F1-7F55-73B2-BC7E-9CBAE453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</a:t>
            </a:r>
          </a:p>
        </p:txBody>
      </p:sp>
    </p:spTree>
    <p:extLst>
      <p:ext uri="{BB962C8B-B14F-4D97-AF65-F5344CB8AC3E}">
        <p14:creationId xmlns:p14="http://schemas.microsoft.com/office/powerpoint/2010/main" val="300275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FFFF-152C-A2F8-8920-3643F7A1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 </a:t>
            </a:r>
          </a:p>
        </p:txBody>
      </p:sp>
      <p:pic>
        <p:nvPicPr>
          <p:cNvPr id="5" name="Content Placeholder 4" descr="A screenshot of a web browser&#10;&#10;Description automatically generated">
            <a:extLst>
              <a:ext uri="{FF2B5EF4-FFF2-40B4-BE49-F238E27FC236}">
                <a16:creationId xmlns:a16="http://schemas.microsoft.com/office/drawing/2014/main" id="{5A343FE6-4ADF-26D5-DA7D-B500EEB77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42" y="1825625"/>
            <a:ext cx="6003515" cy="4351338"/>
          </a:xfrm>
        </p:spPr>
      </p:pic>
    </p:spTree>
    <p:extLst>
      <p:ext uri="{BB962C8B-B14F-4D97-AF65-F5344CB8AC3E}">
        <p14:creationId xmlns:p14="http://schemas.microsoft.com/office/powerpoint/2010/main" val="207363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EFCC-4DF1-6C11-AF02-6165DE00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E49D0F-8F54-636B-B1A4-14D33454F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52" y="1825625"/>
            <a:ext cx="8712095" cy="4351338"/>
          </a:xfrm>
        </p:spPr>
      </p:pic>
    </p:spTree>
    <p:extLst>
      <p:ext uri="{BB962C8B-B14F-4D97-AF65-F5344CB8AC3E}">
        <p14:creationId xmlns:p14="http://schemas.microsoft.com/office/powerpoint/2010/main" val="207794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98B3-0FE3-16FA-B618-4CED01A6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EFBE97-C0B8-8F72-A1B0-60DDC5927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23" y="1825625"/>
            <a:ext cx="8482354" cy="4351338"/>
          </a:xfrm>
        </p:spPr>
      </p:pic>
    </p:spTree>
    <p:extLst>
      <p:ext uri="{BB962C8B-B14F-4D97-AF65-F5344CB8AC3E}">
        <p14:creationId xmlns:p14="http://schemas.microsoft.com/office/powerpoint/2010/main" val="237568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DF29-CF9E-B5C2-C93C-47BC63D2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and Bold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1EC075-9E27-29E7-A3A3-E7AE67241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6" y="2218646"/>
            <a:ext cx="4929005" cy="3486637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E91ACE6-3794-306B-C1FA-ACE8733E1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69" y="2030727"/>
            <a:ext cx="4523303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E01B-8E41-3733-A0BD-ED57A308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Emphasis and Italics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463A32-338C-ACC6-C72A-89D01162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4" y="1690688"/>
            <a:ext cx="4581030" cy="2791215"/>
          </a:xfrm>
          <a:prstGeom prst="rect">
            <a:avLst/>
          </a:prstGeom>
        </p:spPr>
      </p:pic>
      <p:pic>
        <p:nvPicPr>
          <p:cNvPr id="7" name="Picture 6" descr="A screenshot of a web browser&#10;&#10;Description automatically generated">
            <a:extLst>
              <a:ext uri="{FF2B5EF4-FFF2-40B4-BE49-F238E27FC236}">
                <a16:creationId xmlns:a16="http://schemas.microsoft.com/office/drawing/2014/main" id="{BD822C06-5337-72AC-9F46-13DB73293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46" y="1514380"/>
            <a:ext cx="6144482" cy="3534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CDD5A8-11EB-0CBF-B8D8-257E10775A88}"/>
              </a:ext>
            </a:extLst>
          </p:cNvPr>
          <p:cNvSpPr txBox="1"/>
          <p:nvPr/>
        </p:nvSpPr>
        <p:spPr>
          <a:xfrm>
            <a:off x="443254" y="4997574"/>
            <a:ext cx="109105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unset"/>
              </a:rPr>
              <a:t>Emphasis vs. Italics</a:t>
            </a:r>
            <a:endParaRPr lang="en-US" b="1" i="0" dirty="0">
              <a:solidFill>
                <a:srgbClr val="1F1F1F"/>
              </a:solidFill>
              <a:effectLst/>
              <a:highlight>
                <a:srgbClr val="FFFFFF"/>
              </a:highlight>
              <a:latin typeface="var(--cds-font-family-source-sans-pro)"/>
            </a:endParaRP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By default both tags will have the same visual effect in the web browser. The only difference is the meaning.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var(--cds-font-family-source-sans-pro)"/>
              </a:rPr>
              <a:t>Emphasis tags stress the text contained in them. 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Italics represent off-set text and should be used for technical terms, titles, a thought or a phrase from another language</a:t>
            </a:r>
            <a:endParaRPr lang="en-US" b="0" i="0" dirty="0">
              <a:solidFill>
                <a:srgbClr val="1F1F1F"/>
              </a:solidFill>
              <a:effectLst/>
              <a:highlight>
                <a:srgbClr val="FFFF00"/>
              </a:highlight>
              <a:latin typeface="var(--cds-font-family-source-sans-pro)"/>
            </a:endParaRPr>
          </a:p>
        </p:txBody>
      </p:sp>
    </p:spTree>
    <p:extLst>
      <p:ext uri="{BB962C8B-B14F-4D97-AF65-F5344CB8AC3E}">
        <p14:creationId xmlns:p14="http://schemas.microsoft.com/office/powerpoint/2010/main" val="43412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6DF3-6B7D-A35B-0297-25C0CE92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C3EAF4-ACCF-82DC-CDD8-95322CE33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3" y="2212647"/>
            <a:ext cx="5592617" cy="323895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94D7287-B062-8B17-AA72-094283F05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488" y="2212647"/>
            <a:ext cx="5306914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2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2EF0-AA2C-5977-206E-66C24E74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tags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099C5A-CDC9-D92F-C842-E6D40D678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577" y="1825625"/>
            <a:ext cx="5864846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28523-2890-4113-85BC-ECAAA438607A}"/>
              </a:ext>
            </a:extLst>
          </p:cNvPr>
          <p:cNvSpPr txBox="1"/>
          <p:nvPr/>
        </p:nvSpPr>
        <p:spPr>
          <a:xfrm>
            <a:off x="3431458" y="843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the div has no impact on content unless it is styled by CSS.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7652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B58D-D6BC-70DE-4699-A8DBBB87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</a:t>
            </a:r>
          </a:p>
        </p:txBody>
      </p:sp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C566C0ED-04F8-D608-FAB6-AC0674E41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85" y="2500183"/>
            <a:ext cx="6125430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247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unset</vt:lpstr>
      <vt:lpstr>var(--cds-font-family-source-sans-pro)</vt:lpstr>
      <vt:lpstr>Aptos</vt:lpstr>
      <vt:lpstr>Aptos Display</vt:lpstr>
      <vt:lpstr>Arial</vt:lpstr>
      <vt:lpstr>Consolas</vt:lpstr>
      <vt:lpstr>Source Sans Pro</vt:lpstr>
      <vt:lpstr>Office Theme</vt:lpstr>
      <vt:lpstr>HTML basic</vt:lpstr>
      <vt:lpstr>Headings </vt:lpstr>
      <vt:lpstr>Paragraphs</vt:lpstr>
      <vt:lpstr>Line breaks</vt:lpstr>
      <vt:lpstr>Strong and Bold </vt:lpstr>
      <vt:lpstr>Emphasis and Italics </vt:lpstr>
      <vt:lpstr>Lists </vt:lpstr>
      <vt:lpstr>Div tags</vt:lpstr>
      <vt:lpstr>Comments </vt:lpstr>
      <vt:lpstr>Anchor </vt:lpstr>
      <vt:lpstr>Image </vt:lpstr>
      <vt:lpstr>Tables </vt:lpstr>
      <vt:lpstr>Forms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</dc:title>
  <dc:creator>Nan Cen</dc:creator>
  <cp:lastModifiedBy>Nan Cen</cp:lastModifiedBy>
  <cp:revision>4</cp:revision>
  <dcterms:created xsi:type="dcterms:W3CDTF">2024-05-08T15:40:35Z</dcterms:created>
  <dcterms:modified xsi:type="dcterms:W3CDTF">2024-05-10T18:19:53Z</dcterms:modified>
</cp:coreProperties>
</file>