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3457-E185-3D68-DA55-E91589C6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F9C70-C588-FBA9-70E5-BB49BAD5D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03F7-B1A3-EC2F-9DA9-C27572C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533F-3CEA-6053-E331-C1283362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F294-ADF5-1FCD-253C-725E0866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3230-1B73-5E01-3050-8292AA0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73775-40F2-15C5-E37F-BBA03C2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001B-BB8C-2A56-096C-AC535704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1A67-5687-0B67-027F-DEA397A3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E16C-BA93-95D3-CA9C-81741C74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F98C4-A017-1F60-C1AF-1DC7643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6137-4D9D-379F-C740-BE3802C2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0EAA-372D-CAD6-C912-CEC0ADCE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95F6-0122-114C-CA4C-D5A695E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3EF1-5CB2-C0F2-CCB8-32BF269F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AC26-9C53-5886-8B94-3A9B9C24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FCE7-A638-D3DE-669F-B33D421F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E3A3-05BB-4C5B-BD42-88634757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C5AE-3F84-DD19-720E-670E3B66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378C-F633-5D8B-ED31-862AD30A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08D1-9237-3462-B325-73DA1B86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F557-B869-CCC0-C727-9160C812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20BC-F0A8-4D57-78EB-534F4880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8376-1643-3BE0-136C-EF281C57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B16B-529C-E502-406B-6108AC73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D86-6A68-EF24-38D6-3767F3FC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75DB-A09A-11C7-9F72-C384C3389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5A950-F0E0-49A7-C4DE-FBA24E1AD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E670-9479-AA73-DC33-A8022B8F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3378C-6ADE-7E1A-05F6-45F5CC1A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E22B-8FAB-B437-B273-BA62082E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ADA4-B605-75B5-E977-EFDF41A0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224D-C5E4-57E0-47A4-6E302C2B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52315-319A-4979-719C-3B143A8F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379BE-734C-D9D9-E7AE-B26F9CC49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7BFCF-133B-35BE-FA0A-841B3928A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CB648-9542-6043-D658-AD9335DC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2A51D-7B2E-FA4E-8473-8C07A4A8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284B6-9981-9786-392C-0D2189E1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6FC4-CFCA-CAA3-3993-172FCFD2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D35D0-877B-D759-18F7-6BB34A10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E04CD-8EA9-370B-BA22-286EC6AA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B836E-7F25-B203-8035-A347A8B8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1CB71-F9FD-D89B-3D24-90165A65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9203F-F032-0920-1D8A-EAA8945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EE3E-A1A9-9F2F-77A5-3993912A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AF2E-D0AC-1A90-97FB-F05DCD38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A11A-403C-5F3E-7F64-84B75517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F643-80D8-4E65-0955-448F58AB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A30E2-4E49-BFC9-53AA-42311F2F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F969-026C-D1EA-010F-1D9F259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F678C-C5ED-C94F-97D7-0E55544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3E7-62BA-07D3-945D-9239C654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7F58A-4ACC-C85A-F8FB-5BB562F4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593AD-493D-153A-77BB-2277AAC7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0F13-3971-34EA-23A3-FCF17BB5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283A-45BB-C95B-B238-32C1E75C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D6133-A15C-E301-B3DC-09137BE7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493A3-30C1-0739-F38A-792AB651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A3E7-B6F3-DC8B-0C4B-0623276A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77C7-972E-FCE9-87F1-B7112DF7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8526-5DC5-999F-CAC1-384956B3E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7D40-030A-9B2E-1CC3-5BCE2F18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02B4-EC59-030A-1FE7-8FAEC80A7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F1813-58FC-8E72-B38F-7A73F591E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A639-0D8D-5E41-126B-49C12651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Object Literals and the Brackets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E32A-35A5-F1FA-57D8-AAFE7FFA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use both dot notation and brackets notation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car = {};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car.color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red"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;car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"color"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Note that using the brackets notation, I essentially just wrap each property's key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unset"/>
              </a:rPr>
              <a:t>as a string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60C9-148D-0F57-1EE4-DE83698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Arrays are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3B40-D7D7-BEB3-5CD7-19B72EC4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One of the most commonly used built-in methods on arrays are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push()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and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pop()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methods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fruits.push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 can now call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arrayBuilder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function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['apple', 'pear', 'plum’]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Additionally, I can save this function call to a variable.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simpleArr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4D75-3CD2-22C2-CA04-0A739F38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Math object cheat sheet</a:t>
            </a:r>
            <a:endParaRPr lang="en-US" dirty="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F1CE8553-A7C5-AC0B-5C0F-2FB02562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9428"/>
            <a:ext cx="5182323" cy="971686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A6F5174-43A1-5E81-B2B7-47B8677A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2068"/>
            <a:ext cx="8059275" cy="1714739"/>
          </a:xfrm>
          <a:prstGeom prst="rect">
            <a:avLst/>
          </a:prstGeom>
        </p:spPr>
      </p:pic>
      <p:pic>
        <p:nvPicPr>
          <p:cNvPr id="9" name="Picture 8" descr="A screenshot of a math test&#10;&#10;Description automatically generated">
            <a:extLst>
              <a:ext uri="{FF2B5EF4-FFF2-40B4-BE49-F238E27FC236}">
                <a16:creationId xmlns:a16="http://schemas.microsoft.com/office/drawing/2014/main" id="{0EB46C60-8B49-CAE3-BC00-6116535E8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49" y="4321567"/>
            <a:ext cx="5144051" cy="24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4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7A05-EAE8-1BAB-ADD1-EF3A0CAD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pic>
        <p:nvPicPr>
          <p:cNvPr id="5" name="Content Placeholder 4" descr="A computer screen with text and symbols&#10;&#10;Description automatically generated">
            <a:extLst>
              <a:ext uri="{FF2B5EF4-FFF2-40B4-BE49-F238E27FC236}">
                <a16:creationId xmlns:a16="http://schemas.microsoft.com/office/drawing/2014/main" id="{F906BA04-D0E3-E143-D61E-8D75198AA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610450"/>
            <a:ext cx="6382641" cy="2781688"/>
          </a:xfrm>
        </p:spPr>
      </p:pic>
    </p:spTree>
    <p:extLst>
      <p:ext uri="{BB962C8B-B14F-4D97-AF65-F5344CB8AC3E}">
        <p14:creationId xmlns:p14="http://schemas.microsoft.com/office/powerpoint/2010/main" val="12413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3210-F8C7-9EBF-65C1-B24D77F8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87A7-11E5-5B14-08A5-CCA33B7D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greet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"Hello, 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place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"World"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greet.length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charAt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'H’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"Wo"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rl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 'World’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"ho-ho-ho"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indexOf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'h'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0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ho"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['ho', 'ho', 'ho']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toUpperCase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"HELLO, 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3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3686-65D8-48D8-7A16-4B85BB11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EE8F68D-1C89-4B6C-73CC-AC1181F5B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7" y="1690688"/>
            <a:ext cx="4351338" cy="4351338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3E6BAA-E158-C162-CC27-3984A79DC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38" y="1199075"/>
            <a:ext cx="6649624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32911-57FB-19EF-8BF1-E4A84CB56ED9}"/>
              </a:ext>
            </a:extLst>
          </p:cNvPr>
          <p:cNvSpPr txBox="1"/>
          <p:nvPr/>
        </p:nvSpPr>
        <p:spPr>
          <a:xfrm>
            <a:off x="4527369" y="3194693"/>
            <a:ext cx="797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Code in try after throw new error will not be executed; it will go to catch instead</a:t>
            </a:r>
          </a:p>
        </p:txBody>
      </p:sp>
    </p:spTree>
    <p:extLst>
      <p:ext uri="{BB962C8B-B14F-4D97-AF65-F5344CB8AC3E}">
        <p14:creationId xmlns:p14="http://schemas.microsoft.com/office/powerpoint/2010/main" val="170502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ED55-E6F2-B318-E967-D80DBBD8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black text&#10;&#10;Description automatically generated">
            <a:extLst>
              <a:ext uri="{FF2B5EF4-FFF2-40B4-BE49-F238E27FC236}">
                <a16:creationId xmlns:a16="http://schemas.microsoft.com/office/drawing/2014/main" id="{9EA4E65A-C1B3-C70F-2919-AB952A8E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7" y="2254395"/>
            <a:ext cx="4656772" cy="3549214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A353D10-3B46-9776-A617-B8C88EEA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18" y="2254395"/>
            <a:ext cx="4898023" cy="32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232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Courier</vt:lpstr>
      <vt:lpstr>unset</vt:lpstr>
      <vt:lpstr>Aptos</vt:lpstr>
      <vt:lpstr>Aptos Display</vt:lpstr>
      <vt:lpstr>Arial</vt:lpstr>
      <vt:lpstr>Consolas</vt:lpstr>
      <vt:lpstr>Source Sans Pro</vt:lpstr>
      <vt:lpstr>Office Theme</vt:lpstr>
      <vt:lpstr>PowerPoint Presentation</vt:lpstr>
      <vt:lpstr>Object Literals and the Brackets Notation</vt:lpstr>
      <vt:lpstr>Arrays are Objects</vt:lpstr>
      <vt:lpstr>Math object cheat sheet</vt:lpstr>
      <vt:lpstr>String concatenation</vt:lpstr>
      <vt:lpstr>String cheat sheet</vt:lpstr>
      <vt:lpstr>Error handling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Cen</dc:creator>
  <cp:lastModifiedBy>Nan Cen</cp:lastModifiedBy>
  <cp:revision>2</cp:revision>
  <dcterms:created xsi:type="dcterms:W3CDTF">2024-05-20T18:15:04Z</dcterms:created>
  <dcterms:modified xsi:type="dcterms:W3CDTF">2024-05-21T00:29:04Z</dcterms:modified>
</cp:coreProperties>
</file>