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235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Courier</vt:lpstr>
      <vt:lpstr>unset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3</cp:revision>
  <dcterms:created xsi:type="dcterms:W3CDTF">2024-05-20T18:15:04Z</dcterms:created>
  <dcterms:modified xsi:type="dcterms:W3CDTF">2024-05-21T15:11:55Z</dcterms:modified>
</cp:coreProperties>
</file>