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5"/>
  </p:normalViewPr>
  <p:slideViewPr>
    <p:cSldViewPr snapToGrid="0" snapToObjects="1">
      <p:cViewPr varScale="1">
        <p:scale>
          <a:sx n="77" d="100"/>
          <a:sy n="77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4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localhost/Users/jiahuiwu/Desktop/CIS660/lab0_platfor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4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4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4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4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jiahuiwu/Desktop/CIS660/lab0_platform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jiahuiwu/Desktop/CIS660/lab0_platform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jiahuiwu/Desktop/CIS660/lab0_platform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jiahuiwu/Desktop/CIS660/lab0_platfo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NA_Sales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Sheet2!$AD$2:$AM$2</c:f>
              <c:numCache>
                <c:formatCode>General</c:formatCode>
                <c:ptCount val="10"/>
                <c:pt idx="0">
                  <c:v>58.89999999999997</c:v>
                </c:pt>
                <c:pt idx="1">
                  <c:v>72.39</c:v>
                </c:pt>
                <c:pt idx="2">
                  <c:v>71.60999999999997</c:v>
                </c:pt>
                <c:pt idx="3">
                  <c:v>60.32000000000002</c:v>
                </c:pt>
                <c:pt idx="4">
                  <c:v>53.73</c:v>
                </c:pt>
                <c:pt idx="5">
                  <c:v>52.51000000000001</c:v>
                </c:pt>
                <c:pt idx="6">
                  <c:v>53.79</c:v>
                </c:pt>
                <c:pt idx="7">
                  <c:v>38.73000000000002</c:v>
                </c:pt>
                <c:pt idx="8">
                  <c:v>22.83000000000002</c:v>
                </c:pt>
                <c:pt idx="9">
                  <c:v>5.869999999999992</c:v>
                </c:pt>
              </c:numCache>
            </c:numRef>
          </c:val>
          <c:smooth val="0"/>
        </c:ser>
        <c:ser>
          <c:idx val="1"/>
          <c:order val="1"/>
          <c:tx>
            <c:v>Adventure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Sheet2!$AD$3:$AM$3</c:f>
              <c:numCache>
                <c:formatCode>General</c:formatCode>
                <c:ptCount val="10"/>
                <c:pt idx="0">
                  <c:v>13.06</c:v>
                </c:pt>
                <c:pt idx="1">
                  <c:v>13.01</c:v>
                </c:pt>
                <c:pt idx="2">
                  <c:v>10.14</c:v>
                </c:pt>
                <c:pt idx="3">
                  <c:v>6.299999999999997</c:v>
                </c:pt>
                <c:pt idx="4">
                  <c:v>5.89</c:v>
                </c:pt>
                <c:pt idx="5">
                  <c:v>1.78</c:v>
                </c:pt>
                <c:pt idx="6">
                  <c:v>1.63</c:v>
                </c:pt>
                <c:pt idx="7">
                  <c:v>1.940000000000001</c:v>
                </c:pt>
                <c:pt idx="8">
                  <c:v>2.759999999999999</c:v>
                </c:pt>
                <c:pt idx="9">
                  <c:v>0.34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Sheet2!$AC$4</c:f>
              <c:strCache>
                <c:ptCount val="1"/>
                <c:pt idx="0">
                  <c:v>Fighting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Sheet2!$AD$4:$AM$4</c:f>
              <c:numCache>
                <c:formatCode>General</c:formatCode>
                <c:ptCount val="10"/>
                <c:pt idx="0">
                  <c:v>7.33</c:v>
                </c:pt>
                <c:pt idx="1">
                  <c:v>18.23</c:v>
                </c:pt>
                <c:pt idx="2">
                  <c:v>17.54999999999999</c:v>
                </c:pt>
                <c:pt idx="3">
                  <c:v>7.460000000000002</c:v>
                </c:pt>
                <c:pt idx="4">
                  <c:v>11.88</c:v>
                </c:pt>
                <c:pt idx="5">
                  <c:v>4.339999999999999</c:v>
                </c:pt>
                <c:pt idx="6">
                  <c:v>3.179999999999999</c:v>
                </c:pt>
                <c:pt idx="7">
                  <c:v>6.889999999999998</c:v>
                </c:pt>
                <c:pt idx="8">
                  <c:v>3.599999999999999</c:v>
                </c:pt>
                <c:pt idx="9">
                  <c:v>1.6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Sheet2!$AC$5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Sheet2!$AD$5:$AM$5</c:f>
              <c:numCache>
                <c:formatCode>General</c:formatCode>
                <c:ptCount val="10"/>
                <c:pt idx="0">
                  <c:v>47.89999999999997</c:v>
                </c:pt>
                <c:pt idx="1">
                  <c:v>47.63000000000004</c:v>
                </c:pt>
                <c:pt idx="2">
                  <c:v>41.10000000000002</c:v>
                </c:pt>
                <c:pt idx="3">
                  <c:v>54.97000000000001</c:v>
                </c:pt>
                <c:pt idx="4">
                  <c:v>32.30999999999997</c:v>
                </c:pt>
                <c:pt idx="5">
                  <c:v>10.99</c:v>
                </c:pt>
                <c:pt idx="6">
                  <c:v>12.53</c:v>
                </c:pt>
                <c:pt idx="7">
                  <c:v>9.43</c:v>
                </c:pt>
                <c:pt idx="8">
                  <c:v>4.81</c:v>
                </c:pt>
                <c:pt idx="9">
                  <c:v>0.22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Sheet2!$AC$6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Sheet2!$AD$6:$AM$6</c:f>
              <c:numCache>
                <c:formatCode>General</c:formatCode>
                <c:ptCount val="10"/>
                <c:pt idx="0">
                  <c:v>19.02</c:v>
                </c:pt>
                <c:pt idx="1">
                  <c:v>17.56999999999999</c:v>
                </c:pt>
                <c:pt idx="2">
                  <c:v>20.27</c:v>
                </c:pt>
                <c:pt idx="3">
                  <c:v>17.16</c:v>
                </c:pt>
                <c:pt idx="4">
                  <c:v>13.06</c:v>
                </c:pt>
                <c:pt idx="5">
                  <c:v>7.32</c:v>
                </c:pt>
                <c:pt idx="6">
                  <c:v>11.61999999999999</c:v>
                </c:pt>
                <c:pt idx="7">
                  <c:v>3.02</c:v>
                </c:pt>
                <c:pt idx="8">
                  <c:v>2.499999999999999</c:v>
                </c:pt>
                <c:pt idx="9">
                  <c:v>0.79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Sheet2!$AC$7</c:f>
              <c:strCache>
                <c:ptCount val="1"/>
                <c:pt idx="0">
                  <c:v>Puzzle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Sheet2!$AD$7:$AM$7</c:f>
              <c:numCache>
                <c:formatCode>General</c:formatCode>
                <c:ptCount val="10"/>
                <c:pt idx="0">
                  <c:v>10.03</c:v>
                </c:pt>
                <c:pt idx="1">
                  <c:v>8.179999999999994</c:v>
                </c:pt>
                <c:pt idx="2">
                  <c:v>11.34</c:v>
                </c:pt>
                <c:pt idx="3">
                  <c:v>6.549999999999996</c:v>
                </c:pt>
                <c:pt idx="4">
                  <c:v>1.68</c:v>
                </c:pt>
                <c:pt idx="5">
                  <c:v>0.3</c:v>
                </c:pt>
                <c:pt idx="6">
                  <c:v>0.19</c:v>
                </c:pt>
                <c:pt idx="7">
                  <c:v>0.62</c:v>
                </c:pt>
                <c:pt idx="8">
                  <c:v>0.05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Sheet2!$AC$8</c:f>
              <c:strCache>
                <c:ptCount val="1"/>
                <c:pt idx="0">
                  <c:v>Racing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Sheet2!$AD$8:$AM$8</c:f>
              <c:numCache>
                <c:formatCode>General</c:formatCode>
                <c:ptCount val="10"/>
                <c:pt idx="0">
                  <c:v>18.46000000000001</c:v>
                </c:pt>
                <c:pt idx="1">
                  <c:v>33.50000000000002</c:v>
                </c:pt>
                <c:pt idx="2">
                  <c:v>15.04</c:v>
                </c:pt>
                <c:pt idx="3">
                  <c:v>14.26</c:v>
                </c:pt>
                <c:pt idx="4">
                  <c:v>14.61</c:v>
                </c:pt>
                <c:pt idx="5">
                  <c:v>4.38</c:v>
                </c:pt>
                <c:pt idx="6">
                  <c:v>4.21</c:v>
                </c:pt>
                <c:pt idx="7">
                  <c:v>5.86</c:v>
                </c:pt>
                <c:pt idx="8">
                  <c:v>1.97</c:v>
                </c:pt>
                <c:pt idx="9">
                  <c:v>0.33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Sheet2!$AC$9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Sheet2!$AD$9:$AM$9</c:f>
              <c:numCache>
                <c:formatCode>General</c:formatCode>
                <c:ptCount val="10"/>
                <c:pt idx="0">
                  <c:v>19.80000000000001</c:v>
                </c:pt>
                <c:pt idx="1">
                  <c:v>25.24999999999999</c:v>
                </c:pt>
                <c:pt idx="2">
                  <c:v>19.06</c:v>
                </c:pt>
                <c:pt idx="3">
                  <c:v>28.54999999999999</c:v>
                </c:pt>
                <c:pt idx="4">
                  <c:v>19.78</c:v>
                </c:pt>
                <c:pt idx="5">
                  <c:v>17.85</c:v>
                </c:pt>
                <c:pt idx="6">
                  <c:v>13.09</c:v>
                </c:pt>
                <c:pt idx="7">
                  <c:v>13.56</c:v>
                </c:pt>
                <c:pt idx="8">
                  <c:v>13.35</c:v>
                </c:pt>
                <c:pt idx="9">
                  <c:v>1.39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Sheet2!$AC$10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Sheet2!$AD$10:$AM$10</c:f>
              <c:numCache>
                <c:formatCode>General</c:formatCode>
                <c:ptCount val="10"/>
                <c:pt idx="0">
                  <c:v>38.88000000000001</c:v>
                </c:pt>
                <c:pt idx="1">
                  <c:v>34.95</c:v>
                </c:pt>
                <c:pt idx="2">
                  <c:v>38.99</c:v>
                </c:pt>
                <c:pt idx="3">
                  <c:v>43.1</c:v>
                </c:pt>
                <c:pt idx="4">
                  <c:v>49.82000000000001</c:v>
                </c:pt>
                <c:pt idx="5">
                  <c:v>35.06000000000001</c:v>
                </c:pt>
                <c:pt idx="6">
                  <c:v>30.7</c:v>
                </c:pt>
                <c:pt idx="7">
                  <c:v>30.72</c:v>
                </c:pt>
                <c:pt idx="8">
                  <c:v>30.78999999999999</c:v>
                </c:pt>
                <c:pt idx="9">
                  <c:v>7.439999999999997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Sheet2!$AC$11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Sheet2!$AD$11:$AM$11</c:f>
              <c:numCache>
                <c:formatCode>General</c:formatCode>
                <c:ptCount val="10"/>
                <c:pt idx="0">
                  <c:v>27.07000000000001</c:v>
                </c:pt>
                <c:pt idx="1">
                  <c:v>26.97</c:v>
                </c:pt>
                <c:pt idx="2">
                  <c:v>17.65999999999999</c:v>
                </c:pt>
                <c:pt idx="3">
                  <c:v>11.23</c:v>
                </c:pt>
                <c:pt idx="4">
                  <c:v>7.489999999999997</c:v>
                </c:pt>
                <c:pt idx="5">
                  <c:v>3.089999999999999</c:v>
                </c:pt>
                <c:pt idx="6">
                  <c:v>2.26</c:v>
                </c:pt>
                <c:pt idx="7">
                  <c:v>1.22</c:v>
                </c:pt>
                <c:pt idx="8">
                  <c:v>1.13</c:v>
                </c:pt>
                <c:pt idx="9">
                  <c:v>0.0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Sheet2!$AC$12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Sheet2!$AD$12:$AM$12</c:f>
              <c:numCache>
                <c:formatCode>General</c:formatCode>
                <c:ptCount val="10"/>
                <c:pt idx="0">
                  <c:v>47.79000000000002</c:v>
                </c:pt>
                <c:pt idx="1">
                  <c:v>48.91999999999998</c:v>
                </c:pt>
                <c:pt idx="2">
                  <c:v>71.4699999999999</c:v>
                </c:pt>
                <c:pt idx="3">
                  <c:v>48.56000000000002</c:v>
                </c:pt>
                <c:pt idx="4">
                  <c:v>27.44999999999999</c:v>
                </c:pt>
                <c:pt idx="5">
                  <c:v>16.39999999999999</c:v>
                </c:pt>
                <c:pt idx="6">
                  <c:v>19.18000000000001</c:v>
                </c:pt>
                <c:pt idx="7">
                  <c:v>19.82000000000001</c:v>
                </c:pt>
                <c:pt idx="8">
                  <c:v>18.46</c:v>
                </c:pt>
                <c:pt idx="9">
                  <c:v>4.569999999999999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Sheet2!$AC$13</c:f>
              <c:strCache>
                <c:ptCount val="1"/>
                <c:pt idx="0">
                  <c:v>Strategy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Sheet2!$AD$1:$AM$1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Sheet2!$AD$13:$AM$13</c:f>
              <c:numCache>
                <c:formatCode>General</c:formatCode>
                <c:ptCount val="10"/>
                <c:pt idx="0">
                  <c:v>3.809999999999998</c:v>
                </c:pt>
                <c:pt idx="1">
                  <c:v>4.839999999999999</c:v>
                </c:pt>
                <c:pt idx="2">
                  <c:v>4.619999999999997</c:v>
                </c:pt>
                <c:pt idx="3">
                  <c:v>5.780000000000001</c:v>
                </c:pt>
                <c:pt idx="4">
                  <c:v>3.36</c:v>
                </c:pt>
                <c:pt idx="5">
                  <c:v>0.94</c:v>
                </c:pt>
                <c:pt idx="6">
                  <c:v>2.39</c:v>
                </c:pt>
                <c:pt idx="7">
                  <c:v>0.16</c:v>
                </c:pt>
                <c:pt idx="8">
                  <c:v>0.57</c:v>
                </c:pt>
                <c:pt idx="9">
                  <c:v>0.11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7208864"/>
        <c:axId val="2106987088"/>
      </c:lineChart>
      <c:catAx>
        <c:axId val="21072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987088"/>
        <c:crosses val="autoZero"/>
        <c:auto val="1"/>
        <c:lblAlgn val="ctr"/>
        <c:lblOffset val="100"/>
        <c:noMultiLvlLbl val="0"/>
      </c:catAx>
      <c:valAx>
        <c:axId val="2106987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20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Global_Sales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Sheet1!$O$50</c:f>
              <c:strCache>
                <c:ptCount val="1"/>
                <c:pt idx="0">
                  <c:v>3DS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Sheet1!$P$50:$T$50</c:f>
              <c:numCache>
                <c:formatCode>General</c:formatCode>
                <c:ptCount val="5"/>
                <c:pt idx="0">
                  <c:v>51.14</c:v>
                </c:pt>
                <c:pt idx="1">
                  <c:v>55.88000000000001</c:v>
                </c:pt>
                <c:pt idx="2">
                  <c:v>43.14000000000001</c:v>
                </c:pt>
                <c:pt idx="3">
                  <c:v>26.99</c:v>
                </c:pt>
                <c:pt idx="4">
                  <c:v>6.6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Sheet1!$O$51</c:f>
              <c:strCache>
                <c:ptCount val="1"/>
                <c:pt idx="0">
                  <c:v>PC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Sheet1!$P$51:$T$51</c:f>
              <c:numCache>
                <c:formatCode>General</c:formatCode>
                <c:ptCount val="5"/>
                <c:pt idx="0">
                  <c:v>23.53</c:v>
                </c:pt>
                <c:pt idx="1">
                  <c:v>12.83</c:v>
                </c:pt>
                <c:pt idx="2">
                  <c:v>13.39</c:v>
                </c:pt>
                <c:pt idx="3">
                  <c:v>8.07</c:v>
                </c:pt>
                <c:pt idx="4">
                  <c:v>2.6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Sheet1!$O$52</c:f>
              <c:strCache>
                <c:ptCount val="1"/>
                <c:pt idx="0">
                  <c:v>PS3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Sheet1!$P$52:$T$52</c:f>
              <c:numCache>
                <c:formatCode>General</c:formatCode>
                <c:ptCount val="5"/>
                <c:pt idx="0">
                  <c:v>109.4900000000001</c:v>
                </c:pt>
                <c:pt idx="1">
                  <c:v>117.3899999999999</c:v>
                </c:pt>
                <c:pt idx="2">
                  <c:v>50.96000000000002</c:v>
                </c:pt>
                <c:pt idx="3">
                  <c:v>18.22</c:v>
                </c:pt>
                <c:pt idx="4">
                  <c:v>2.59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Sheet1!$O$53</c:f>
              <c:strCache>
                <c:ptCount val="1"/>
                <c:pt idx="0">
                  <c:v>PS4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Sheet1!$P$53:$T$53</c:f>
              <c:numCache>
                <c:formatCode>General</c:formatCode>
                <c:ptCount val="5"/>
                <c:pt idx="1">
                  <c:v>24.75999999999999</c:v>
                </c:pt>
                <c:pt idx="2">
                  <c:v>98.76000000000003</c:v>
                </c:pt>
                <c:pt idx="3">
                  <c:v>115.3</c:v>
                </c:pt>
                <c:pt idx="4">
                  <c:v>39.25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Sheet1!$O$54</c:f>
              <c:strCache>
                <c:ptCount val="1"/>
                <c:pt idx="0">
                  <c:v>PSP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Sheet1!$P$54:$T$54</c:f>
              <c:numCache>
                <c:formatCode>General</c:formatCode>
                <c:ptCount val="5"/>
                <c:pt idx="0">
                  <c:v>7.719999999999995</c:v>
                </c:pt>
                <c:pt idx="1">
                  <c:v>3.19</c:v>
                </c:pt>
                <c:pt idx="2">
                  <c:v>0.24</c:v>
                </c:pt>
                <c:pt idx="3">
                  <c:v>0.12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Sheet1!$O$55</c:f>
              <c:strCache>
                <c:ptCount val="1"/>
                <c:pt idx="0">
                  <c:v>PSV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Sheet1!$P$55:$T$55</c:f>
              <c:numCache>
                <c:formatCode>General</c:formatCode>
                <c:ptCount val="5"/>
                <c:pt idx="0">
                  <c:v>18.53</c:v>
                </c:pt>
                <c:pt idx="1">
                  <c:v>12.69</c:v>
                </c:pt>
                <c:pt idx="2">
                  <c:v>14.74</c:v>
                </c:pt>
                <c:pt idx="3">
                  <c:v>7.1</c:v>
                </c:pt>
                <c:pt idx="4">
                  <c:v>3.4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Sheet1!$O$56</c:f>
              <c:strCache>
                <c:ptCount val="1"/>
                <c:pt idx="0">
                  <c:v>Wii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Sheet1!$P$56:$T$56</c:f>
              <c:numCache>
                <c:formatCode>General</c:formatCode>
                <c:ptCount val="5"/>
                <c:pt idx="0">
                  <c:v>22.77</c:v>
                </c:pt>
                <c:pt idx="1">
                  <c:v>9.359999999999997</c:v>
                </c:pt>
                <c:pt idx="2">
                  <c:v>4.44</c:v>
                </c:pt>
                <c:pt idx="3">
                  <c:v>1.55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Sheet1!$O$57</c:f>
              <c:strCache>
                <c:ptCount val="1"/>
                <c:pt idx="0">
                  <c:v>WiiU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Sheet1!$P$57:$T$57</c:f>
              <c:numCache>
                <c:formatCode>General</c:formatCode>
                <c:ptCount val="5"/>
                <c:pt idx="0">
                  <c:v>17.84</c:v>
                </c:pt>
                <c:pt idx="1">
                  <c:v>21.84</c:v>
                </c:pt>
                <c:pt idx="2">
                  <c:v>22.50999999999999</c:v>
                </c:pt>
                <c:pt idx="3">
                  <c:v>16.38</c:v>
                </c:pt>
                <c:pt idx="4">
                  <c:v>3.29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Sheet1!$O$58</c:f>
              <c:strCache>
                <c:ptCount val="1"/>
                <c:pt idx="0">
                  <c:v>X360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Sheet1!$P$58:$T$58</c:f>
              <c:numCache>
                <c:formatCode>General</c:formatCode>
                <c:ptCount val="5"/>
                <c:pt idx="0">
                  <c:v>100.88</c:v>
                </c:pt>
                <c:pt idx="1">
                  <c:v>89.60999999999998</c:v>
                </c:pt>
                <c:pt idx="2">
                  <c:v>36.42</c:v>
                </c:pt>
                <c:pt idx="3">
                  <c:v>13.05</c:v>
                </c:pt>
                <c:pt idx="4">
                  <c:v>0.83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Sheet1!$O$59</c:f>
              <c:strCache>
                <c:ptCount val="1"/>
                <c:pt idx="0">
                  <c:v>Xone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Sheet1!$P$49:$T$49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Sheet1!$P$59:$T$59</c:f>
              <c:numCache>
                <c:formatCode>General</c:formatCode>
                <c:ptCount val="5"/>
                <c:pt idx="1">
                  <c:v>18.6</c:v>
                </c:pt>
                <c:pt idx="2">
                  <c:v>52.43</c:v>
                </c:pt>
                <c:pt idx="3">
                  <c:v>57.66</c:v>
                </c:pt>
                <c:pt idx="4">
                  <c:v>12.37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088608"/>
        <c:axId val="2118812192"/>
      </c:lineChart>
      <c:catAx>
        <c:axId val="211908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12192"/>
        <c:crosses val="autoZero"/>
        <c:auto val="1"/>
        <c:lblAlgn val="ctr"/>
        <c:lblOffset val="100"/>
        <c:noMultiLvlLbl val="0"/>
      </c:catAx>
      <c:valAx>
        <c:axId val="2118812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08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EU_Sales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Sheet2!$P$13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Sheet2!$P$14:$P$23</c:f>
              <c:numCache>
                <c:formatCode>General</c:formatCode>
                <c:ptCount val="10"/>
                <c:pt idx="0">
                  <c:v>25.86000000000004</c:v>
                </c:pt>
                <c:pt idx="1">
                  <c:v>39.49000000000002</c:v>
                </c:pt>
                <c:pt idx="2">
                  <c:v>39.20000000000004</c:v>
                </c:pt>
                <c:pt idx="3">
                  <c:v>35.75000000000005</c:v>
                </c:pt>
                <c:pt idx="4">
                  <c:v>41.04000000000001</c:v>
                </c:pt>
                <c:pt idx="5">
                  <c:v>42.78000000000006</c:v>
                </c:pt>
                <c:pt idx="6">
                  <c:v>45.21000000000004</c:v>
                </c:pt>
                <c:pt idx="7">
                  <c:v>40.48000000000002</c:v>
                </c:pt>
                <c:pt idx="8">
                  <c:v>24.65000000000003</c:v>
                </c:pt>
                <c:pt idx="9">
                  <c:v>6.359999999999994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Sheet2!$Q$13</c:f>
              <c:strCache>
                <c:ptCount val="1"/>
                <c:pt idx="0">
                  <c:v>Adventure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Sheet2!$Q$14:$Q$23</c:f>
              <c:numCache>
                <c:formatCode>General</c:formatCode>
                <c:ptCount val="10"/>
                <c:pt idx="0">
                  <c:v>5.559999999999995</c:v>
                </c:pt>
                <c:pt idx="1">
                  <c:v>5.619999999999994</c:v>
                </c:pt>
                <c:pt idx="2">
                  <c:v>5.559999999999998</c:v>
                </c:pt>
                <c:pt idx="3">
                  <c:v>5.24</c:v>
                </c:pt>
                <c:pt idx="4">
                  <c:v>4.689999999999998</c:v>
                </c:pt>
                <c:pt idx="5">
                  <c:v>1.31</c:v>
                </c:pt>
                <c:pt idx="6">
                  <c:v>1.970000000000001</c:v>
                </c:pt>
                <c:pt idx="7">
                  <c:v>2.110000000000001</c:v>
                </c:pt>
                <c:pt idx="8">
                  <c:v>3.379999999999999</c:v>
                </c:pt>
                <c:pt idx="9">
                  <c:v>0.39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Sheet2!$R$13</c:f>
              <c:strCache>
                <c:ptCount val="1"/>
                <c:pt idx="0">
                  <c:v>Fighting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Sheet2!$R$14:$R$23</c:f>
              <c:numCache>
                <c:formatCode>General</c:formatCode>
                <c:ptCount val="10"/>
                <c:pt idx="0">
                  <c:v>3.469999999999999</c:v>
                </c:pt>
                <c:pt idx="1">
                  <c:v>7.169999999999996</c:v>
                </c:pt>
                <c:pt idx="2">
                  <c:v>7.589999999999999</c:v>
                </c:pt>
                <c:pt idx="3">
                  <c:v>4.22</c:v>
                </c:pt>
                <c:pt idx="4">
                  <c:v>5.669999999999999</c:v>
                </c:pt>
                <c:pt idx="5">
                  <c:v>2.43</c:v>
                </c:pt>
                <c:pt idx="6">
                  <c:v>1.95</c:v>
                </c:pt>
                <c:pt idx="7">
                  <c:v>3.069999999999999</c:v>
                </c:pt>
                <c:pt idx="8">
                  <c:v>2.38</c:v>
                </c:pt>
                <c:pt idx="9">
                  <c:v>1.15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Sheet2!$S$13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Sheet2!$S$14:$S$23</c:f>
              <c:numCache>
                <c:formatCode>General</c:formatCode>
                <c:ptCount val="10"/>
                <c:pt idx="0">
                  <c:v>20.97000000000001</c:v>
                </c:pt>
                <c:pt idx="1">
                  <c:v>21.04000000000003</c:v>
                </c:pt>
                <c:pt idx="2">
                  <c:v>20.64000000000002</c:v>
                </c:pt>
                <c:pt idx="3">
                  <c:v>27.11000000000002</c:v>
                </c:pt>
                <c:pt idx="4">
                  <c:v>14.07999999999997</c:v>
                </c:pt>
                <c:pt idx="5">
                  <c:v>6.629999999999999</c:v>
                </c:pt>
                <c:pt idx="6">
                  <c:v>7.500000000000001</c:v>
                </c:pt>
                <c:pt idx="7">
                  <c:v>8.869999999999995</c:v>
                </c:pt>
                <c:pt idx="8">
                  <c:v>3.71</c:v>
                </c:pt>
                <c:pt idx="9">
                  <c:v>0.09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Sheet2!$T$13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Sheet2!$T$14:$T$23</c:f>
              <c:numCache>
                <c:formatCode>General</c:formatCode>
                <c:ptCount val="10"/>
                <c:pt idx="0">
                  <c:v>9.76999999999999</c:v>
                </c:pt>
                <c:pt idx="1">
                  <c:v>10.78</c:v>
                </c:pt>
                <c:pt idx="2">
                  <c:v>11.58</c:v>
                </c:pt>
                <c:pt idx="3">
                  <c:v>8.549999999999998</c:v>
                </c:pt>
                <c:pt idx="4">
                  <c:v>8.859999999999997</c:v>
                </c:pt>
                <c:pt idx="5">
                  <c:v>5.879999999999999</c:v>
                </c:pt>
                <c:pt idx="6">
                  <c:v>9.089999999999998</c:v>
                </c:pt>
                <c:pt idx="7">
                  <c:v>3.63</c:v>
                </c:pt>
                <c:pt idx="8">
                  <c:v>1.81</c:v>
                </c:pt>
                <c:pt idx="9">
                  <c:v>0.87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Sheet2!$U$13</c:f>
              <c:strCache>
                <c:ptCount val="1"/>
                <c:pt idx="0">
                  <c:v>Puzzle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Sheet2!$U$14:$U$23</c:f>
              <c:numCache>
                <c:formatCode>General</c:formatCode>
                <c:ptCount val="10"/>
                <c:pt idx="0">
                  <c:v>8.799999999999993</c:v>
                </c:pt>
                <c:pt idx="1">
                  <c:v>5.129999999999997</c:v>
                </c:pt>
                <c:pt idx="2">
                  <c:v>5.639999999999997</c:v>
                </c:pt>
                <c:pt idx="3">
                  <c:v>3.199999999999999</c:v>
                </c:pt>
                <c:pt idx="4">
                  <c:v>2.19</c:v>
                </c:pt>
                <c:pt idx="5">
                  <c:v>0.42</c:v>
                </c:pt>
                <c:pt idx="6">
                  <c:v>0.48</c:v>
                </c:pt>
                <c:pt idx="7">
                  <c:v>0.38</c:v>
                </c:pt>
                <c:pt idx="8">
                  <c:v>0.11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Sheet2!$V$13</c:f>
              <c:strCache>
                <c:ptCount val="1"/>
                <c:pt idx="0">
                  <c:v>Racing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Sheet2!$V$14:$V$23</c:f>
              <c:numCache>
                <c:formatCode>General</c:formatCode>
                <c:ptCount val="10"/>
                <c:pt idx="0">
                  <c:v>13.17</c:v>
                </c:pt>
                <c:pt idx="1">
                  <c:v>24.32</c:v>
                </c:pt>
                <c:pt idx="2">
                  <c:v>13.11</c:v>
                </c:pt>
                <c:pt idx="3">
                  <c:v>14.52</c:v>
                </c:pt>
                <c:pt idx="4">
                  <c:v>13.52</c:v>
                </c:pt>
                <c:pt idx="5">
                  <c:v>7.579999999999997</c:v>
                </c:pt>
                <c:pt idx="6">
                  <c:v>6.32</c:v>
                </c:pt>
                <c:pt idx="7">
                  <c:v>7.699999999999998</c:v>
                </c:pt>
                <c:pt idx="8">
                  <c:v>4.74</c:v>
                </c:pt>
                <c:pt idx="9">
                  <c:v>1.14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Sheet2!$W$13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Sheet2!$W$14:$W$23</c:f>
              <c:numCache>
                <c:formatCode>General</c:formatCode>
                <c:ptCount val="10"/>
                <c:pt idx="0">
                  <c:v>8.36999999999999</c:v>
                </c:pt>
                <c:pt idx="1">
                  <c:v>11.3</c:v>
                </c:pt>
                <c:pt idx="2">
                  <c:v>8.359999999999997</c:v>
                </c:pt>
                <c:pt idx="3">
                  <c:v>13.7</c:v>
                </c:pt>
                <c:pt idx="4">
                  <c:v>14.1</c:v>
                </c:pt>
                <c:pt idx="5">
                  <c:v>11.97</c:v>
                </c:pt>
                <c:pt idx="6">
                  <c:v>8.94</c:v>
                </c:pt>
                <c:pt idx="7">
                  <c:v>11.23999999999999</c:v>
                </c:pt>
                <c:pt idx="8">
                  <c:v>12.52</c:v>
                </c:pt>
                <c:pt idx="9">
                  <c:v>1.29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Sheet2!$X$13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Sheet2!$X$14:$X$23</c:f>
              <c:numCache>
                <c:formatCode>General</c:formatCode>
                <c:ptCount val="10"/>
                <c:pt idx="0">
                  <c:v>22.09000000000001</c:v>
                </c:pt>
                <c:pt idx="1">
                  <c:v>16.29000000000001</c:v>
                </c:pt>
                <c:pt idx="2">
                  <c:v>21.17000000000002</c:v>
                </c:pt>
                <c:pt idx="3">
                  <c:v>23.9</c:v>
                </c:pt>
                <c:pt idx="4">
                  <c:v>35.31000000000001</c:v>
                </c:pt>
                <c:pt idx="5">
                  <c:v>26.34</c:v>
                </c:pt>
                <c:pt idx="6">
                  <c:v>23.15</c:v>
                </c:pt>
                <c:pt idx="7">
                  <c:v>25.81</c:v>
                </c:pt>
                <c:pt idx="8">
                  <c:v>24.23000000000001</c:v>
                </c:pt>
                <c:pt idx="9">
                  <c:v>7.699999999999999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Sheet2!$Y$13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Sheet2!$Y$14:$Y$23</c:f>
              <c:numCache>
                <c:formatCode>General</c:formatCode>
                <c:ptCount val="10"/>
                <c:pt idx="0">
                  <c:v>14.02999999999999</c:v>
                </c:pt>
                <c:pt idx="1">
                  <c:v>12.12</c:v>
                </c:pt>
                <c:pt idx="2">
                  <c:v>11.64</c:v>
                </c:pt>
                <c:pt idx="3">
                  <c:v>6.979999999999998</c:v>
                </c:pt>
                <c:pt idx="4">
                  <c:v>5.209999999999994</c:v>
                </c:pt>
                <c:pt idx="5">
                  <c:v>3.62</c:v>
                </c:pt>
                <c:pt idx="6">
                  <c:v>3.56</c:v>
                </c:pt>
                <c:pt idx="7">
                  <c:v>3.44</c:v>
                </c:pt>
                <c:pt idx="8">
                  <c:v>2.509999999999999</c:v>
                </c:pt>
                <c:pt idx="9">
                  <c:v>0.09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Sheet2!$Z$13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Sheet2!$Z$14:$Z$23</c:f>
              <c:numCache>
                <c:formatCode>General</c:formatCode>
                <c:ptCount val="10"/>
                <c:pt idx="0">
                  <c:v>26.54000000000002</c:v>
                </c:pt>
                <c:pt idx="1">
                  <c:v>26.96000000000002</c:v>
                </c:pt>
                <c:pt idx="2">
                  <c:v>42.16999999999997</c:v>
                </c:pt>
                <c:pt idx="3">
                  <c:v>29.05000000000001</c:v>
                </c:pt>
                <c:pt idx="4">
                  <c:v>19.86000000000002</c:v>
                </c:pt>
                <c:pt idx="5">
                  <c:v>8.829999999999996</c:v>
                </c:pt>
                <c:pt idx="6">
                  <c:v>15.16</c:v>
                </c:pt>
                <c:pt idx="7">
                  <c:v>18.7</c:v>
                </c:pt>
                <c:pt idx="8">
                  <c:v>16.69</c:v>
                </c:pt>
                <c:pt idx="9">
                  <c:v>7.359999999999996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Sheet2!$AA$13</c:f>
              <c:strCache>
                <c:ptCount val="1"/>
                <c:pt idx="0">
                  <c:v>Strategy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Sheet2!$O$14:$O$23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Sheet2!$AA$14:$AA$23</c:f>
              <c:numCache>
                <c:formatCode>General</c:formatCode>
                <c:ptCount val="10"/>
                <c:pt idx="0">
                  <c:v>1.87</c:v>
                </c:pt>
                <c:pt idx="1">
                  <c:v>4.179999999999996</c:v>
                </c:pt>
                <c:pt idx="2">
                  <c:v>4.929999999999995</c:v>
                </c:pt>
                <c:pt idx="3">
                  <c:v>4.509999999999999</c:v>
                </c:pt>
                <c:pt idx="4">
                  <c:v>2.909999999999997</c:v>
                </c:pt>
                <c:pt idx="5">
                  <c:v>0.99</c:v>
                </c:pt>
                <c:pt idx="6">
                  <c:v>2.47</c:v>
                </c:pt>
                <c:pt idx="7">
                  <c:v>0.22</c:v>
                </c:pt>
                <c:pt idx="8">
                  <c:v>0.98</c:v>
                </c:pt>
                <c:pt idx="9">
                  <c:v>0.32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9662880"/>
        <c:axId val="2068854112"/>
      </c:lineChart>
      <c:catAx>
        <c:axId val="206966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54112"/>
        <c:crosses val="autoZero"/>
        <c:auto val="1"/>
        <c:lblAlgn val="ctr"/>
        <c:lblOffset val="100"/>
        <c:noMultiLvlLbl val="0"/>
      </c:catAx>
      <c:valAx>
        <c:axId val="206885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66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JP_Sales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Sheet2!$P$25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Sheet2!$P$26:$P$35</c:f>
              <c:numCache>
                <c:formatCode>General</c:formatCode>
                <c:ptCount val="10"/>
                <c:pt idx="0">
                  <c:v>6.129999999999997</c:v>
                </c:pt>
                <c:pt idx="1">
                  <c:v>5.999999999999995</c:v>
                </c:pt>
                <c:pt idx="2">
                  <c:v>11.95999999999999</c:v>
                </c:pt>
                <c:pt idx="3">
                  <c:v>8.579999999999996</c:v>
                </c:pt>
                <c:pt idx="4">
                  <c:v>10.81999999999999</c:v>
                </c:pt>
                <c:pt idx="5">
                  <c:v>12.29999999999997</c:v>
                </c:pt>
                <c:pt idx="6">
                  <c:v>10.88</c:v>
                </c:pt>
                <c:pt idx="7">
                  <c:v>6.499999999999994</c:v>
                </c:pt>
                <c:pt idx="8">
                  <c:v>15.84999999999998</c:v>
                </c:pt>
                <c:pt idx="9">
                  <c:v>5.789999999999992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Sheet2!$Q$25</c:f>
              <c:strCache>
                <c:ptCount val="1"/>
                <c:pt idx="0">
                  <c:v>Adventure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Sheet2!$Q$26:$Q$35</c:f>
              <c:numCache>
                <c:formatCode>General</c:formatCode>
                <c:ptCount val="10"/>
                <c:pt idx="0">
                  <c:v>3.549999999999997</c:v>
                </c:pt>
                <c:pt idx="1">
                  <c:v>4.33999999999999</c:v>
                </c:pt>
                <c:pt idx="2">
                  <c:v>3.349999999999994</c:v>
                </c:pt>
                <c:pt idx="3">
                  <c:v>3.599999999999995</c:v>
                </c:pt>
                <c:pt idx="4">
                  <c:v>3.829999999999996</c:v>
                </c:pt>
                <c:pt idx="5">
                  <c:v>2.419999999999998</c:v>
                </c:pt>
                <c:pt idx="6">
                  <c:v>2.219999999999998</c:v>
                </c:pt>
                <c:pt idx="7">
                  <c:v>1.360000000000001</c:v>
                </c:pt>
                <c:pt idx="8">
                  <c:v>1.04</c:v>
                </c:pt>
                <c:pt idx="9">
                  <c:v>0.97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Sheet2!$R$25</c:f>
              <c:strCache>
                <c:ptCount val="1"/>
                <c:pt idx="0">
                  <c:v>Fighting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Sheet2!$R$26:$R$35</c:f>
              <c:numCache>
                <c:formatCode>General</c:formatCode>
                <c:ptCount val="10"/>
                <c:pt idx="0">
                  <c:v>2.729999999999999</c:v>
                </c:pt>
                <c:pt idx="1">
                  <c:v>6.149999999999997</c:v>
                </c:pt>
                <c:pt idx="2">
                  <c:v>3.019999999999999</c:v>
                </c:pt>
                <c:pt idx="3">
                  <c:v>1.52</c:v>
                </c:pt>
                <c:pt idx="4">
                  <c:v>2.94</c:v>
                </c:pt>
                <c:pt idx="5">
                  <c:v>1.79</c:v>
                </c:pt>
                <c:pt idx="6">
                  <c:v>1.28</c:v>
                </c:pt>
                <c:pt idx="7">
                  <c:v>4.8</c:v>
                </c:pt>
                <c:pt idx="8">
                  <c:v>0.79</c:v>
                </c:pt>
                <c:pt idx="9">
                  <c:v>0.64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Sheet2!$S$25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Sheet2!$S$26:$S$35</c:f>
              <c:numCache>
                <c:formatCode>General</c:formatCode>
                <c:ptCount val="10"/>
                <c:pt idx="0">
                  <c:v>11.45999999999999</c:v>
                </c:pt>
                <c:pt idx="1">
                  <c:v>7.239999999999993</c:v>
                </c:pt>
                <c:pt idx="2">
                  <c:v>5.799999999999998</c:v>
                </c:pt>
                <c:pt idx="3">
                  <c:v>6.689999999999994</c:v>
                </c:pt>
                <c:pt idx="4">
                  <c:v>4.739999999999997</c:v>
                </c:pt>
                <c:pt idx="5">
                  <c:v>3.66</c:v>
                </c:pt>
                <c:pt idx="6">
                  <c:v>3.579999999999999</c:v>
                </c:pt>
                <c:pt idx="7">
                  <c:v>2.359999999999998</c:v>
                </c:pt>
                <c:pt idx="8">
                  <c:v>2.1</c:v>
                </c:pt>
                <c:pt idx="9">
                  <c:v>0.81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Sheet2!$T$25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Sheet2!$T$26:$T$35</c:f>
              <c:numCache>
                <c:formatCode>General</c:formatCode>
                <c:ptCount val="10"/>
                <c:pt idx="0">
                  <c:v>2.98</c:v>
                </c:pt>
                <c:pt idx="1">
                  <c:v>2.359999999999999</c:v>
                </c:pt>
                <c:pt idx="2">
                  <c:v>4.84</c:v>
                </c:pt>
                <c:pt idx="3">
                  <c:v>3.679999999999999</c:v>
                </c:pt>
                <c:pt idx="4">
                  <c:v>3.489999999999999</c:v>
                </c:pt>
                <c:pt idx="5">
                  <c:v>3.84</c:v>
                </c:pt>
                <c:pt idx="6">
                  <c:v>2.08</c:v>
                </c:pt>
                <c:pt idx="7">
                  <c:v>1.26</c:v>
                </c:pt>
                <c:pt idx="8">
                  <c:v>1.29</c:v>
                </c:pt>
                <c:pt idx="9">
                  <c:v>0.11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Sheet2!$U$25</c:f>
              <c:strCache>
                <c:ptCount val="1"/>
                <c:pt idx="0">
                  <c:v>Puzzle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Sheet2!$U$26:$U$35</c:f>
              <c:numCache>
                <c:formatCode>General</c:formatCode>
                <c:ptCount val="10"/>
                <c:pt idx="0">
                  <c:v>3.06</c:v>
                </c:pt>
                <c:pt idx="1">
                  <c:v>0.92</c:v>
                </c:pt>
                <c:pt idx="2">
                  <c:v>1.65</c:v>
                </c:pt>
                <c:pt idx="3">
                  <c:v>0.49</c:v>
                </c:pt>
                <c:pt idx="4">
                  <c:v>0.77</c:v>
                </c:pt>
                <c:pt idx="5">
                  <c:v>0.96</c:v>
                </c:pt>
                <c:pt idx="6">
                  <c:v>0.25</c:v>
                </c:pt>
                <c:pt idx="7">
                  <c:v>0.41</c:v>
                </c:pt>
                <c:pt idx="8">
                  <c:v>0.52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Sheet2!$V$25</c:f>
              <c:strCache>
                <c:ptCount val="1"/>
                <c:pt idx="0">
                  <c:v>Racing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Sheet2!$V$26:$V$35</c:f>
              <c:numCache>
                <c:formatCode>General</c:formatCode>
                <c:ptCount val="10"/>
                <c:pt idx="0">
                  <c:v>0.94</c:v>
                </c:pt>
                <c:pt idx="1">
                  <c:v>4.209999999999998</c:v>
                </c:pt>
                <c:pt idx="2">
                  <c:v>0.5</c:v>
                </c:pt>
                <c:pt idx="3">
                  <c:v>1.04</c:v>
                </c:pt>
                <c:pt idx="4">
                  <c:v>3.119999999999999</c:v>
                </c:pt>
                <c:pt idx="5">
                  <c:v>0.2</c:v>
                </c:pt>
                <c:pt idx="6">
                  <c:v>0.54</c:v>
                </c:pt>
                <c:pt idx="7">
                  <c:v>1.46</c:v>
                </c:pt>
                <c:pt idx="8">
                  <c:v>0.28</c:v>
                </c:pt>
                <c:pt idx="9">
                  <c:v>0.01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Sheet2!$W$25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Sheet2!$W$26:$W$35</c:f>
              <c:numCache>
                <c:formatCode>General</c:formatCode>
                <c:ptCount val="10"/>
                <c:pt idx="0">
                  <c:v>12.42999999999999</c:v>
                </c:pt>
                <c:pt idx="1">
                  <c:v>17.51000000000001</c:v>
                </c:pt>
                <c:pt idx="2">
                  <c:v>17.07000000000001</c:v>
                </c:pt>
                <c:pt idx="3">
                  <c:v>23.66999999999999</c:v>
                </c:pt>
                <c:pt idx="4">
                  <c:v>14.42999999999999</c:v>
                </c:pt>
                <c:pt idx="5">
                  <c:v>14.39</c:v>
                </c:pt>
                <c:pt idx="6">
                  <c:v>19.86</c:v>
                </c:pt>
                <c:pt idx="7">
                  <c:v>17.71</c:v>
                </c:pt>
                <c:pt idx="8">
                  <c:v>6.709999999999998</c:v>
                </c:pt>
                <c:pt idx="9">
                  <c:v>3.629999999999999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Sheet2!$X$25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Sheet2!$X$26:$X$35</c:f>
              <c:numCache>
                <c:formatCode>General</c:formatCode>
                <c:ptCount val="10"/>
                <c:pt idx="0">
                  <c:v>1.530000000000001</c:v>
                </c:pt>
                <c:pt idx="1">
                  <c:v>0.77</c:v>
                </c:pt>
                <c:pt idx="2">
                  <c:v>1.12</c:v>
                </c:pt>
                <c:pt idx="3">
                  <c:v>2.120000000000001</c:v>
                </c:pt>
                <c:pt idx="4">
                  <c:v>2.689999999999999</c:v>
                </c:pt>
                <c:pt idx="5">
                  <c:v>2.619999999999999</c:v>
                </c:pt>
                <c:pt idx="6">
                  <c:v>1.73</c:v>
                </c:pt>
                <c:pt idx="7">
                  <c:v>1.08</c:v>
                </c:pt>
                <c:pt idx="8">
                  <c:v>2.689999999999999</c:v>
                </c:pt>
                <c:pt idx="9">
                  <c:v>0.61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Sheet2!$Y$25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Sheet2!$Y$26:$Y$35</c:f>
              <c:numCache>
                <c:formatCode>General</c:formatCode>
                <c:ptCount val="10"/>
                <c:pt idx="0">
                  <c:v>3.019999999999999</c:v>
                </c:pt>
                <c:pt idx="1">
                  <c:v>3.659999999999997</c:v>
                </c:pt>
                <c:pt idx="2">
                  <c:v>0.95</c:v>
                </c:pt>
                <c:pt idx="3">
                  <c:v>1.66</c:v>
                </c:pt>
                <c:pt idx="4">
                  <c:v>1.23</c:v>
                </c:pt>
                <c:pt idx="5">
                  <c:v>5.859999999999999</c:v>
                </c:pt>
                <c:pt idx="6">
                  <c:v>2.199999999999999</c:v>
                </c:pt>
                <c:pt idx="7">
                  <c:v>0.37</c:v>
                </c:pt>
                <c:pt idx="8">
                  <c:v>1.58</c:v>
                </c:pt>
                <c:pt idx="9">
                  <c:v>0.3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Sheet2!$Z$25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Sheet2!$Z$26:$Z$35</c:f>
              <c:numCache>
                <c:formatCode>General</c:formatCode>
                <c:ptCount val="10"/>
                <c:pt idx="0">
                  <c:v>9.58999999999999</c:v>
                </c:pt>
                <c:pt idx="1">
                  <c:v>5.369999999999996</c:v>
                </c:pt>
                <c:pt idx="2">
                  <c:v>9.809999999999995</c:v>
                </c:pt>
                <c:pt idx="3">
                  <c:v>4.42</c:v>
                </c:pt>
                <c:pt idx="4">
                  <c:v>3.08</c:v>
                </c:pt>
                <c:pt idx="5">
                  <c:v>2.59</c:v>
                </c:pt>
                <c:pt idx="6">
                  <c:v>2.15</c:v>
                </c:pt>
                <c:pt idx="7">
                  <c:v>1.600000000000001</c:v>
                </c:pt>
                <c:pt idx="8">
                  <c:v>0.72</c:v>
                </c:pt>
                <c:pt idx="9">
                  <c:v>0.78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Sheet2!$AA$25</c:f>
              <c:strCache>
                <c:ptCount val="1"/>
                <c:pt idx="0">
                  <c:v>Strategy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Sheet2!$O$26:$O$35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Sheet2!$AA$26:$AA$35</c:f>
              <c:numCache>
                <c:formatCode>General</c:formatCode>
                <c:ptCount val="10"/>
                <c:pt idx="0">
                  <c:v>2.869999999999998</c:v>
                </c:pt>
                <c:pt idx="1">
                  <c:v>1.73</c:v>
                </c:pt>
                <c:pt idx="2">
                  <c:v>1.82</c:v>
                </c:pt>
                <c:pt idx="3">
                  <c:v>2.02</c:v>
                </c:pt>
                <c:pt idx="4">
                  <c:v>1.900000000000001</c:v>
                </c:pt>
                <c:pt idx="5">
                  <c:v>1.11</c:v>
                </c:pt>
                <c:pt idx="6">
                  <c:v>0.82</c:v>
                </c:pt>
                <c:pt idx="7">
                  <c:v>0.55</c:v>
                </c:pt>
                <c:pt idx="8">
                  <c:v>0.15</c:v>
                </c:pt>
                <c:pt idx="9">
                  <c:v>0.05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5451888"/>
        <c:axId val="2114288608"/>
      </c:lineChart>
      <c:catAx>
        <c:axId val="211545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88608"/>
        <c:crosses val="autoZero"/>
        <c:auto val="1"/>
        <c:lblAlgn val="ctr"/>
        <c:lblOffset val="100"/>
        <c:noMultiLvlLbl val="0"/>
      </c:catAx>
      <c:valAx>
        <c:axId val="211428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45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Other_Sales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Sheet2!$P$37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Sheet2!$P$38:$P$47</c:f>
              <c:numCache>
                <c:formatCode>General</c:formatCode>
                <c:ptCount val="10"/>
                <c:pt idx="0">
                  <c:v>15.39999999999997</c:v>
                </c:pt>
                <c:pt idx="1">
                  <c:v>18.55000000000008</c:v>
                </c:pt>
                <c:pt idx="2">
                  <c:v>16.67000000000005</c:v>
                </c:pt>
                <c:pt idx="3">
                  <c:v>12.84999999999996</c:v>
                </c:pt>
                <c:pt idx="4">
                  <c:v>13.40999999999996</c:v>
                </c:pt>
                <c:pt idx="5">
                  <c:v>14.35999999999998</c:v>
                </c:pt>
                <c:pt idx="6">
                  <c:v>15.32999999999998</c:v>
                </c:pt>
                <c:pt idx="7">
                  <c:v>13.29999999999997</c:v>
                </c:pt>
                <c:pt idx="8">
                  <c:v>7.329999999999981</c:v>
                </c:pt>
                <c:pt idx="9">
                  <c:v>1.830000000000001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Sheet2!$Q$37</c:f>
              <c:strCache>
                <c:ptCount val="1"/>
                <c:pt idx="0">
                  <c:v>Adventure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Sheet2!$Q$38:$Q$47</c:f>
              <c:numCache>
                <c:formatCode>General</c:formatCode>
                <c:ptCount val="10"/>
                <c:pt idx="0">
                  <c:v>2.269999999999997</c:v>
                </c:pt>
                <c:pt idx="1">
                  <c:v>1.940000000000001</c:v>
                </c:pt>
                <c:pt idx="2">
                  <c:v>1.620000000000001</c:v>
                </c:pt>
                <c:pt idx="3">
                  <c:v>1.450000000000001</c:v>
                </c:pt>
                <c:pt idx="4">
                  <c:v>1.52</c:v>
                </c:pt>
                <c:pt idx="5">
                  <c:v>0.44</c:v>
                </c:pt>
                <c:pt idx="6">
                  <c:v>0.79</c:v>
                </c:pt>
                <c:pt idx="7">
                  <c:v>0.68</c:v>
                </c:pt>
                <c:pt idx="8">
                  <c:v>0.85</c:v>
                </c:pt>
                <c:pt idx="9">
                  <c:v>0.11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Sheet2!$R$37</c:f>
              <c:strCache>
                <c:ptCount val="1"/>
                <c:pt idx="0">
                  <c:v>Fighting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Sheet2!$R$38:$R$47</c:f>
              <c:numCache>
                <c:formatCode>General</c:formatCode>
                <c:ptCount val="10"/>
                <c:pt idx="0">
                  <c:v>4.099999999999998</c:v>
                </c:pt>
                <c:pt idx="1">
                  <c:v>3.859999999999998</c:v>
                </c:pt>
                <c:pt idx="2">
                  <c:v>4.019999999999998</c:v>
                </c:pt>
                <c:pt idx="3">
                  <c:v>1.68</c:v>
                </c:pt>
                <c:pt idx="4">
                  <c:v>2.159999999999999</c:v>
                </c:pt>
                <c:pt idx="5">
                  <c:v>0.97</c:v>
                </c:pt>
                <c:pt idx="6">
                  <c:v>0.82</c:v>
                </c:pt>
                <c:pt idx="7">
                  <c:v>1.39</c:v>
                </c:pt>
                <c:pt idx="8">
                  <c:v>1.01</c:v>
                </c:pt>
                <c:pt idx="9">
                  <c:v>0.46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Sheet2!$S$37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Sheet2!$S$38:$S$47</c:f>
              <c:numCache>
                <c:formatCode>General</c:formatCode>
                <c:ptCount val="10"/>
                <c:pt idx="0">
                  <c:v>11.94999999999998</c:v>
                </c:pt>
                <c:pt idx="1">
                  <c:v>10.99999999999997</c:v>
                </c:pt>
                <c:pt idx="2">
                  <c:v>9.359999999999978</c:v>
                </c:pt>
                <c:pt idx="3">
                  <c:v>8.11999999999998</c:v>
                </c:pt>
                <c:pt idx="4">
                  <c:v>4.93999999999998</c:v>
                </c:pt>
                <c:pt idx="5">
                  <c:v>1.65</c:v>
                </c:pt>
                <c:pt idx="6">
                  <c:v>2.05</c:v>
                </c:pt>
                <c:pt idx="7">
                  <c:v>3.069999999999998</c:v>
                </c:pt>
                <c:pt idx="8">
                  <c:v>1.04</c:v>
                </c:pt>
                <c:pt idx="9">
                  <c:v>0.03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Sheet2!$T$37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Sheet2!$T$38:$T$47</c:f>
              <c:numCache>
                <c:formatCode>General</c:formatCode>
                <c:ptCount val="10"/>
                <c:pt idx="0">
                  <c:v>3.759999999999998</c:v>
                </c:pt>
                <c:pt idx="1">
                  <c:v>4.939999999999996</c:v>
                </c:pt>
                <c:pt idx="2">
                  <c:v>4.369999999999996</c:v>
                </c:pt>
                <c:pt idx="3">
                  <c:v>2.589999999999998</c:v>
                </c:pt>
                <c:pt idx="4">
                  <c:v>2.709999999999997</c:v>
                </c:pt>
                <c:pt idx="5">
                  <c:v>1.52</c:v>
                </c:pt>
                <c:pt idx="6">
                  <c:v>2.299999999999999</c:v>
                </c:pt>
                <c:pt idx="7">
                  <c:v>0.96</c:v>
                </c:pt>
                <c:pt idx="8">
                  <c:v>0.45</c:v>
                </c:pt>
                <c:pt idx="9">
                  <c:v>0.31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Sheet2!$U$37</c:f>
              <c:strCache>
                <c:ptCount val="1"/>
                <c:pt idx="0">
                  <c:v>Puzzle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Sheet2!$U$38:$U$47</c:f>
              <c:numCache>
                <c:formatCode>General</c:formatCode>
                <c:ptCount val="10"/>
                <c:pt idx="0">
                  <c:v>1.940000000000001</c:v>
                </c:pt>
                <c:pt idx="1">
                  <c:v>1.3</c:v>
                </c:pt>
                <c:pt idx="2">
                  <c:v>1.65</c:v>
                </c:pt>
                <c:pt idx="3">
                  <c:v>0.91</c:v>
                </c:pt>
                <c:pt idx="4">
                  <c:v>0.46</c:v>
                </c:pt>
                <c:pt idx="5">
                  <c:v>0.06</c:v>
                </c:pt>
                <c:pt idx="6">
                  <c:v>0.08</c:v>
                </c:pt>
                <c:pt idx="7">
                  <c:v>0.1</c:v>
                </c:pt>
                <c:pt idx="8">
                  <c:v>0.01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Sheet2!$V$37</c:f>
              <c:strCache>
                <c:ptCount val="1"/>
                <c:pt idx="0">
                  <c:v>Racing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Sheet2!$V$38:$V$47</c:f>
              <c:numCache>
                <c:formatCode>General</c:formatCode>
                <c:ptCount val="10"/>
                <c:pt idx="0">
                  <c:v>6.529999999999994</c:v>
                </c:pt>
                <c:pt idx="1">
                  <c:v>8.69999999999999</c:v>
                </c:pt>
                <c:pt idx="2">
                  <c:v>5.46999999999999</c:v>
                </c:pt>
                <c:pt idx="3">
                  <c:v>5.109999999999992</c:v>
                </c:pt>
                <c:pt idx="4">
                  <c:v>3.719999999999993</c:v>
                </c:pt>
                <c:pt idx="5">
                  <c:v>2.27</c:v>
                </c:pt>
                <c:pt idx="6">
                  <c:v>1.95</c:v>
                </c:pt>
                <c:pt idx="7">
                  <c:v>1.69</c:v>
                </c:pt>
                <c:pt idx="8">
                  <c:v>0.93</c:v>
                </c:pt>
                <c:pt idx="9">
                  <c:v>0.19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Sheet2!$W$37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Sheet2!$W$38:$W$47</c:f>
              <c:numCache>
                <c:formatCode>General</c:formatCode>
                <c:ptCount val="10"/>
                <c:pt idx="0">
                  <c:v>3.259999999999994</c:v>
                </c:pt>
                <c:pt idx="1">
                  <c:v>5.629999999999988</c:v>
                </c:pt>
                <c:pt idx="2">
                  <c:v>3.469999999999994</c:v>
                </c:pt>
                <c:pt idx="3">
                  <c:v>4.639999999999992</c:v>
                </c:pt>
                <c:pt idx="4">
                  <c:v>5.009999999999995</c:v>
                </c:pt>
                <c:pt idx="5">
                  <c:v>3.559999999999998</c:v>
                </c:pt>
                <c:pt idx="6">
                  <c:v>2.999999999999998</c:v>
                </c:pt>
                <c:pt idx="7">
                  <c:v>3.379999999999996</c:v>
                </c:pt>
                <c:pt idx="8">
                  <c:v>3.849999999999998</c:v>
                </c:pt>
                <c:pt idx="9">
                  <c:v>0.44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Sheet2!$X$37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Sheet2!$X$38:$X$47</c:f>
              <c:numCache>
                <c:formatCode>General</c:formatCode>
                <c:ptCount val="10"/>
                <c:pt idx="0">
                  <c:v>8.489999999999987</c:v>
                </c:pt>
                <c:pt idx="1">
                  <c:v>7.499999999999994</c:v>
                </c:pt>
                <c:pt idx="2">
                  <c:v>8.559999999999986</c:v>
                </c:pt>
                <c:pt idx="3">
                  <c:v>8.31999999999999</c:v>
                </c:pt>
                <c:pt idx="4">
                  <c:v>11.52999999999999</c:v>
                </c:pt>
                <c:pt idx="5">
                  <c:v>8.819999999999994</c:v>
                </c:pt>
                <c:pt idx="6">
                  <c:v>7.149999999999994</c:v>
                </c:pt>
                <c:pt idx="7">
                  <c:v>8.379999999999997</c:v>
                </c:pt>
                <c:pt idx="8">
                  <c:v>8.409999999999994</c:v>
                </c:pt>
                <c:pt idx="9">
                  <c:v>2.419999999999998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Sheet2!$Y$37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Sheet2!$Y$38:$Y$47</c:f>
              <c:numCache>
                <c:formatCode>General</c:formatCode>
                <c:ptCount val="10"/>
                <c:pt idx="0">
                  <c:v>4.729999999999993</c:v>
                </c:pt>
                <c:pt idx="1">
                  <c:v>4.029999999999992</c:v>
                </c:pt>
                <c:pt idx="2">
                  <c:v>3.29999999999999</c:v>
                </c:pt>
                <c:pt idx="3">
                  <c:v>2.229999999999998</c:v>
                </c:pt>
                <c:pt idx="4">
                  <c:v>1.400000000000001</c:v>
                </c:pt>
                <c:pt idx="5">
                  <c:v>0.8</c:v>
                </c:pt>
                <c:pt idx="6">
                  <c:v>0.66</c:v>
                </c:pt>
                <c:pt idx="7">
                  <c:v>0.51</c:v>
                </c:pt>
                <c:pt idx="8">
                  <c:v>0.39</c:v>
                </c:pt>
                <c:pt idx="9">
                  <c:v>0.0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Sheet2!$Z$37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Sheet2!$Z$38:$Z$47</c:f>
              <c:numCache>
                <c:formatCode>General</c:formatCode>
                <c:ptCount val="10"/>
                <c:pt idx="0">
                  <c:v>14.31999999999998</c:v>
                </c:pt>
                <c:pt idx="1">
                  <c:v>13.98999999999997</c:v>
                </c:pt>
                <c:pt idx="2">
                  <c:v>15.13999999999998</c:v>
                </c:pt>
                <c:pt idx="3">
                  <c:v>10.48999999999997</c:v>
                </c:pt>
                <c:pt idx="4">
                  <c:v>6.669999999999987</c:v>
                </c:pt>
                <c:pt idx="5">
                  <c:v>3.079999999999997</c:v>
                </c:pt>
                <c:pt idx="6">
                  <c:v>5.049999999999999</c:v>
                </c:pt>
                <c:pt idx="7">
                  <c:v>6.52</c:v>
                </c:pt>
                <c:pt idx="8">
                  <c:v>5.619999999999994</c:v>
                </c:pt>
                <c:pt idx="9">
                  <c:v>1.92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Sheet2!$AA$37</c:f>
              <c:strCache>
                <c:ptCount val="1"/>
                <c:pt idx="0">
                  <c:v>Strategy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Sheet2!$O$38:$O$47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Sheet2!$AA$38:$AA$47</c:f>
              <c:numCache>
                <c:formatCode>General</c:formatCode>
                <c:ptCount val="10"/>
                <c:pt idx="0">
                  <c:v>0.85</c:v>
                </c:pt>
                <c:pt idx="1">
                  <c:v>0.95</c:v>
                </c:pt>
                <c:pt idx="2">
                  <c:v>1.14</c:v>
                </c:pt>
                <c:pt idx="3">
                  <c:v>1.51</c:v>
                </c:pt>
                <c:pt idx="4">
                  <c:v>0.86</c:v>
                </c:pt>
                <c:pt idx="5">
                  <c:v>0.29</c:v>
                </c:pt>
                <c:pt idx="6">
                  <c:v>0.64</c:v>
                </c:pt>
                <c:pt idx="7">
                  <c:v>0.04</c:v>
                </c:pt>
                <c:pt idx="8">
                  <c:v>0.12</c:v>
                </c:pt>
                <c:pt idx="9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1211056"/>
        <c:axId val="2111624272"/>
      </c:lineChart>
      <c:catAx>
        <c:axId val="202121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24272"/>
        <c:crosses val="autoZero"/>
        <c:auto val="1"/>
        <c:lblAlgn val="ctr"/>
        <c:lblOffset val="100"/>
        <c:noMultiLvlLbl val="0"/>
      </c:catAx>
      <c:valAx>
        <c:axId val="211162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21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Global_Sales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Sheet2!$P$49</c:f>
              <c:strCache>
                <c:ptCount val="1"/>
                <c:pt idx="0">
                  <c:v>Action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Sheet2!$P$50:$P$59</c:f>
              <c:numCache>
                <c:formatCode>General</c:formatCode>
                <c:ptCount val="10"/>
                <c:pt idx="0">
                  <c:v>106.5000000000001</c:v>
                </c:pt>
                <c:pt idx="1">
                  <c:v>136.39</c:v>
                </c:pt>
                <c:pt idx="2">
                  <c:v>139.3600000000001</c:v>
                </c:pt>
                <c:pt idx="3">
                  <c:v>117.64</c:v>
                </c:pt>
                <c:pt idx="4">
                  <c:v>118.96</c:v>
                </c:pt>
                <c:pt idx="5">
                  <c:v>122.0399999999999</c:v>
                </c:pt>
                <c:pt idx="6">
                  <c:v>125.22</c:v>
                </c:pt>
                <c:pt idx="7">
                  <c:v>99.02000000000008</c:v>
                </c:pt>
                <c:pt idx="8">
                  <c:v>70.69999999999996</c:v>
                </c:pt>
                <c:pt idx="9">
                  <c:v>19.91000000000002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Sheet2!$Q$49</c:f>
              <c:strCache>
                <c:ptCount val="1"/>
                <c:pt idx="0">
                  <c:v>Adventure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Sheet2!$Q$50:$Q$59</c:f>
              <c:numCache>
                <c:formatCode>General</c:formatCode>
                <c:ptCount val="10"/>
                <c:pt idx="0">
                  <c:v>24.47000000000003</c:v>
                </c:pt>
                <c:pt idx="1">
                  <c:v>25.02000000000003</c:v>
                </c:pt>
                <c:pt idx="2">
                  <c:v>20.68000000000003</c:v>
                </c:pt>
                <c:pt idx="3">
                  <c:v>16.57</c:v>
                </c:pt>
                <c:pt idx="4">
                  <c:v>15.97999999999998</c:v>
                </c:pt>
                <c:pt idx="5">
                  <c:v>5.99</c:v>
                </c:pt>
                <c:pt idx="6">
                  <c:v>6.609999999999992</c:v>
                </c:pt>
                <c:pt idx="7">
                  <c:v>6.059999999999992</c:v>
                </c:pt>
                <c:pt idx="8">
                  <c:v>8.029999999999995</c:v>
                </c:pt>
                <c:pt idx="9">
                  <c:v>1.810000000000001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Sheet2!$R$49</c:f>
              <c:strCache>
                <c:ptCount val="1"/>
                <c:pt idx="0">
                  <c:v>Fighting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Sheet2!$R$50:$R$59</c:f>
              <c:numCache>
                <c:formatCode>General</c:formatCode>
                <c:ptCount val="10"/>
                <c:pt idx="0">
                  <c:v>17.61</c:v>
                </c:pt>
                <c:pt idx="1">
                  <c:v>35.37999999999999</c:v>
                </c:pt>
                <c:pt idx="2">
                  <c:v>32.15</c:v>
                </c:pt>
                <c:pt idx="3">
                  <c:v>14.89</c:v>
                </c:pt>
                <c:pt idx="4">
                  <c:v>22.68</c:v>
                </c:pt>
                <c:pt idx="5">
                  <c:v>9.51</c:v>
                </c:pt>
                <c:pt idx="6">
                  <c:v>7.21</c:v>
                </c:pt>
                <c:pt idx="7">
                  <c:v>16.15</c:v>
                </c:pt>
                <c:pt idx="8">
                  <c:v>7.78</c:v>
                </c:pt>
                <c:pt idx="9">
                  <c:v>3.859999999999999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Sheet2!$S$49</c:f>
              <c:strCache>
                <c:ptCount val="1"/>
                <c:pt idx="0">
                  <c:v>Misc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Sheet2!$R$50:$R$59</c:f>
              <c:numCache>
                <c:formatCode>General</c:formatCode>
                <c:ptCount val="10"/>
                <c:pt idx="0">
                  <c:v>17.61</c:v>
                </c:pt>
                <c:pt idx="1">
                  <c:v>35.37999999999999</c:v>
                </c:pt>
                <c:pt idx="2">
                  <c:v>32.15</c:v>
                </c:pt>
                <c:pt idx="3">
                  <c:v>14.89</c:v>
                </c:pt>
                <c:pt idx="4">
                  <c:v>22.68</c:v>
                </c:pt>
                <c:pt idx="5">
                  <c:v>9.51</c:v>
                </c:pt>
                <c:pt idx="6">
                  <c:v>7.21</c:v>
                </c:pt>
                <c:pt idx="7">
                  <c:v>16.15</c:v>
                </c:pt>
                <c:pt idx="8">
                  <c:v>7.78</c:v>
                </c:pt>
                <c:pt idx="9">
                  <c:v>3.859999999999999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Sheet2!$T$49</c:f>
              <c:strCache>
                <c:ptCount val="1"/>
                <c:pt idx="0">
                  <c:v>Platform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Sheet2!$T$50:$T$59</c:f>
              <c:numCache>
                <c:formatCode>General</c:formatCode>
                <c:ptCount val="10"/>
                <c:pt idx="0">
                  <c:v>35.59</c:v>
                </c:pt>
                <c:pt idx="1">
                  <c:v>35.70000000000002</c:v>
                </c:pt>
                <c:pt idx="2">
                  <c:v>41.09000000000001</c:v>
                </c:pt>
                <c:pt idx="3">
                  <c:v>31.9</c:v>
                </c:pt>
                <c:pt idx="4">
                  <c:v>28.10999999999999</c:v>
                </c:pt>
                <c:pt idx="5">
                  <c:v>18.55</c:v>
                </c:pt>
                <c:pt idx="6">
                  <c:v>25.12</c:v>
                </c:pt>
                <c:pt idx="7">
                  <c:v>8.89</c:v>
                </c:pt>
                <c:pt idx="8">
                  <c:v>6.050000000000002</c:v>
                </c:pt>
                <c:pt idx="9">
                  <c:v>2.069999999999999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Sheet2!$U$49</c:f>
              <c:strCache>
                <c:ptCount val="1"/>
                <c:pt idx="0">
                  <c:v>Puzzle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Sheet2!$U$50:$U$59</c:f>
              <c:numCache>
                <c:formatCode>General</c:formatCode>
                <c:ptCount val="10"/>
                <c:pt idx="0">
                  <c:v>23.99999999999999</c:v>
                </c:pt>
                <c:pt idx="1">
                  <c:v>15.59</c:v>
                </c:pt>
                <c:pt idx="2">
                  <c:v>20.31000000000001</c:v>
                </c:pt>
                <c:pt idx="3">
                  <c:v>11.18</c:v>
                </c:pt>
                <c:pt idx="4">
                  <c:v>5.109999999999997</c:v>
                </c:pt>
                <c:pt idx="5">
                  <c:v>1.76</c:v>
                </c:pt>
                <c:pt idx="6">
                  <c:v>0.99</c:v>
                </c:pt>
                <c:pt idx="7">
                  <c:v>1.5</c:v>
                </c:pt>
                <c:pt idx="8">
                  <c:v>0.7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Sheet2!$V$49</c:f>
              <c:strCache>
                <c:ptCount val="1"/>
                <c:pt idx="0">
                  <c:v>Racing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Sheet2!$V$50:$V$59</c:f>
              <c:numCache>
                <c:formatCode>General</c:formatCode>
                <c:ptCount val="10"/>
                <c:pt idx="0">
                  <c:v>39.17000000000002</c:v>
                </c:pt>
                <c:pt idx="1">
                  <c:v>70.66</c:v>
                </c:pt>
                <c:pt idx="2">
                  <c:v>34.19000000000002</c:v>
                </c:pt>
                <c:pt idx="3">
                  <c:v>34.93</c:v>
                </c:pt>
                <c:pt idx="4">
                  <c:v>35.01000000000001</c:v>
                </c:pt>
                <c:pt idx="5">
                  <c:v>14.46</c:v>
                </c:pt>
                <c:pt idx="6">
                  <c:v>13.04</c:v>
                </c:pt>
                <c:pt idx="7">
                  <c:v>16.69000000000001</c:v>
                </c:pt>
                <c:pt idx="8">
                  <c:v>7.92</c:v>
                </c:pt>
                <c:pt idx="9">
                  <c:v>1.64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Sheet2!$W$49</c:f>
              <c:strCache>
                <c:ptCount val="1"/>
                <c:pt idx="0">
                  <c:v>Role-Playing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Sheet2!$W$50:$W$59</c:f>
              <c:numCache>
                <c:formatCode>General</c:formatCode>
                <c:ptCount val="10"/>
                <c:pt idx="0">
                  <c:v>43.89000000000003</c:v>
                </c:pt>
                <c:pt idx="1">
                  <c:v>59.83000000000005</c:v>
                </c:pt>
                <c:pt idx="2">
                  <c:v>47.90000000000001</c:v>
                </c:pt>
                <c:pt idx="3">
                  <c:v>70.51999999999996</c:v>
                </c:pt>
                <c:pt idx="4">
                  <c:v>53.37000000000002</c:v>
                </c:pt>
                <c:pt idx="5">
                  <c:v>47.81000000000002</c:v>
                </c:pt>
                <c:pt idx="6">
                  <c:v>44.92000000000002</c:v>
                </c:pt>
                <c:pt idx="7">
                  <c:v>45.85999999999999</c:v>
                </c:pt>
                <c:pt idx="8">
                  <c:v>36.43999999999997</c:v>
                </c:pt>
                <c:pt idx="9">
                  <c:v>6.759999999999995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Sheet2!$X$49</c:f>
              <c:strCache>
                <c:ptCount val="1"/>
                <c:pt idx="0">
                  <c:v>Shooter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Sheet2!$X$50:$X$59</c:f>
              <c:numCache>
                <c:formatCode>General</c:formatCode>
                <c:ptCount val="10"/>
                <c:pt idx="0">
                  <c:v>71.04</c:v>
                </c:pt>
                <c:pt idx="1">
                  <c:v>59.51000000000001</c:v>
                </c:pt>
                <c:pt idx="2">
                  <c:v>69.89000000000001</c:v>
                </c:pt>
                <c:pt idx="3">
                  <c:v>77.40999999999993</c:v>
                </c:pt>
                <c:pt idx="4">
                  <c:v>99.36</c:v>
                </c:pt>
                <c:pt idx="5">
                  <c:v>72.85999999999998</c:v>
                </c:pt>
                <c:pt idx="6">
                  <c:v>62.79999999999997</c:v>
                </c:pt>
                <c:pt idx="7">
                  <c:v>65.99999999999995</c:v>
                </c:pt>
                <c:pt idx="8">
                  <c:v>66.15</c:v>
                </c:pt>
                <c:pt idx="9">
                  <c:v>18.22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Sheet2!$Y$49</c:f>
              <c:strCache>
                <c:ptCount val="1"/>
                <c:pt idx="0">
                  <c:v>Simulation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Sheet2!$Y$50:$Y$59</c:f>
              <c:numCache>
                <c:formatCode>General</c:formatCode>
                <c:ptCount val="10"/>
                <c:pt idx="0">
                  <c:v>48.97000000000001</c:v>
                </c:pt>
                <c:pt idx="1">
                  <c:v>46.75999999999998</c:v>
                </c:pt>
                <c:pt idx="2">
                  <c:v>33.71000000000001</c:v>
                </c:pt>
                <c:pt idx="3">
                  <c:v>22.15000000000001</c:v>
                </c:pt>
                <c:pt idx="4">
                  <c:v>15.28</c:v>
                </c:pt>
                <c:pt idx="5">
                  <c:v>13.38</c:v>
                </c:pt>
                <c:pt idx="6">
                  <c:v>8.669999999999994</c:v>
                </c:pt>
                <c:pt idx="7">
                  <c:v>5.55</c:v>
                </c:pt>
                <c:pt idx="8">
                  <c:v>5.62</c:v>
                </c:pt>
                <c:pt idx="9">
                  <c:v>0.39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Sheet2!$Z$49</c:f>
              <c:strCache>
                <c:ptCount val="1"/>
                <c:pt idx="0">
                  <c:v>Sports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Sheet2!$Z$50:$Z$59</c:f>
              <c:numCache>
                <c:formatCode>General</c:formatCode>
                <c:ptCount val="10"/>
                <c:pt idx="0">
                  <c:v>98.20000000000001</c:v>
                </c:pt>
                <c:pt idx="1">
                  <c:v>95.33999999999996</c:v>
                </c:pt>
                <c:pt idx="2">
                  <c:v>138.5200000000001</c:v>
                </c:pt>
                <c:pt idx="3">
                  <c:v>92.53</c:v>
                </c:pt>
                <c:pt idx="4">
                  <c:v>56.99000000000002</c:v>
                </c:pt>
                <c:pt idx="5">
                  <c:v>30.93000000000001</c:v>
                </c:pt>
                <c:pt idx="6">
                  <c:v>41.55000000000003</c:v>
                </c:pt>
                <c:pt idx="7">
                  <c:v>46.66</c:v>
                </c:pt>
                <c:pt idx="8">
                  <c:v>41.54000000000001</c:v>
                </c:pt>
                <c:pt idx="9">
                  <c:v>14.6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Sheet2!$AA$49</c:f>
              <c:strCache>
                <c:ptCount val="1"/>
                <c:pt idx="0">
                  <c:v>Strategy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Sheet2!$O$50:$O$59</c:f>
              <c:numCache>
                <c:formatCode>General</c:formatCode>
                <c:ptCount val="10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  <c:pt idx="7">
                  <c:v>2014.0</c:v>
                </c:pt>
                <c:pt idx="8">
                  <c:v>2015.0</c:v>
                </c:pt>
                <c:pt idx="9">
                  <c:v>2016.0</c:v>
                </c:pt>
              </c:numCache>
            </c:numRef>
          </c:cat>
          <c:val>
            <c:numRef>
              <c:f>Sheet2!$AA$50:$AA$59</c:f>
              <c:numCache>
                <c:formatCode>General</c:formatCode>
                <c:ptCount val="10"/>
                <c:pt idx="0">
                  <c:v>9.41999999999999</c:v>
                </c:pt>
                <c:pt idx="1">
                  <c:v>11.69</c:v>
                </c:pt>
                <c:pt idx="2">
                  <c:v>12.56</c:v>
                </c:pt>
                <c:pt idx="3">
                  <c:v>13.86999999999999</c:v>
                </c:pt>
                <c:pt idx="4">
                  <c:v>9.05999999999999</c:v>
                </c:pt>
                <c:pt idx="5">
                  <c:v>3.329999999999999</c:v>
                </c:pt>
                <c:pt idx="6">
                  <c:v>6.330000000000001</c:v>
                </c:pt>
                <c:pt idx="7">
                  <c:v>0.99</c:v>
                </c:pt>
                <c:pt idx="8">
                  <c:v>1.82</c:v>
                </c:pt>
                <c:pt idx="9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794960"/>
        <c:axId val="2117696784"/>
      </c:lineChart>
      <c:catAx>
        <c:axId val="211779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96784"/>
        <c:crosses val="autoZero"/>
        <c:auto val="1"/>
        <c:lblAlgn val="ctr"/>
        <c:lblOffset val="100"/>
        <c:noMultiLvlLbl val="0"/>
      </c:catAx>
      <c:valAx>
        <c:axId val="2117696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9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NA_Sales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3DS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Sheet1!$P$2:$T$2</c:f>
              <c:numCache>
                <c:formatCode>General</c:formatCode>
                <c:ptCount val="5"/>
                <c:pt idx="0">
                  <c:v>17.04</c:v>
                </c:pt>
                <c:pt idx="1">
                  <c:v>15.33</c:v>
                </c:pt>
                <c:pt idx="2">
                  <c:v>12.03</c:v>
                </c:pt>
                <c:pt idx="3">
                  <c:v>5.82</c:v>
                </c:pt>
                <c:pt idx="4">
                  <c:v>0.83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Sheet1!$O$3</c:f>
              <c:strCache>
                <c:ptCount val="1"/>
                <c:pt idx="0">
                  <c:v>PC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Sheet1!$P$3:$T$3</c:f>
              <c:numCache>
                <c:formatCode>General</c:formatCode>
                <c:ptCount val="5"/>
                <c:pt idx="0">
                  <c:v>7.95</c:v>
                </c:pt>
                <c:pt idx="1">
                  <c:v>3.84</c:v>
                </c:pt>
                <c:pt idx="2">
                  <c:v>3.4</c:v>
                </c:pt>
                <c:pt idx="3">
                  <c:v>2.2</c:v>
                </c:pt>
                <c:pt idx="4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Sheet1!$O$4</c:f>
              <c:strCache>
                <c:ptCount val="1"/>
                <c:pt idx="0">
                  <c:v>PS3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Sheet1!$P$4:$T$4</c:f>
              <c:numCache>
                <c:formatCode>General</c:formatCode>
                <c:ptCount val="5"/>
                <c:pt idx="0">
                  <c:v>39.80000000000001</c:v>
                </c:pt>
                <c:pt idx="1">
                  <c:v>41.31</c:v>
                </c:pt>
                <c:pt idx="2">
                  <c:v>16.11999999999999</c:v>
                </c:pt>
                <c:pt idx="3">
                  <c:v>4.76</c:v>
                </c:pt>
                <c:pt idx="4">
                  <c:v>0.4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Sheet1!$O$5</c:f>
              <c:strCache>
                <c:ptCount val="1"/>
                <c:pt idx="0">
                  <c:v>PS4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Sheet1!$P$5:$T$5</c:f>
              <c:numCache>
                <c:formatCode>General</c:formatCode>
                <c:ptCount val="5"/>
                <c:pt idx="1">
                  <c:v>10.09</c:v>
                </c:pt>
                <c:pt idx="2">
                  <c:v>34.09</c:v>
                </c:pt>
                <c:pt idx="3">
                  <c:v>40.76</c:v>
                </c:pt>
                <c:pt idx="4">
                  <c:v>11.86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Sheet1!$O$6</c:f>
              <c:strCache>
                <c:ptCount val="1"/>
                <c:pt idx="0">
                  <c:v>PSP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Sheet1!$P$6:$T$6</c:f>
              <c:numCache>
                <c:formatCode>General</c:formatCode>
                <c:ptCount val="5"/>
                <c:pt idx="0">
                  <c:v>0.13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Sheet1!$O$7</c:f>
              <c:strCache>
                <c:ptCount val="1"/>
                <c:pt idx="0">
                  <c:v>PSV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Sheet1!$P$7:$T$7</c:f>
              <c:numCache>
                <c:formatCode>General</c:formatCode>
                <c:ptCount val="5"/>
                <c:pt idx="0">
                  <c:v>6.919999999999998</c:v>
                </c:pt>
                <c:pt idx="1">
                  <c:v>3.489999999999999</c:v>
                </c:pt>
                <c:pt idx="2">
                  <c:v>3.21</c:v>
                </c:pt>
                <c:pt idx="3">
                  <c:v>0.54</c:v>
                </c:pt>
                <c:pt idx="4">
                  <c:v>0.19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Sheet1!$O$8</c:f>
              <c:strCache>
                <c:ptCount val="1"/>
                <c:pt idx="0">
                  <c:v>Wii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Sheet1!$P$8:$T$8</c:f>
              <c:numCache>
                <c:formatCode>General</c:formatCode>
                <c:ptCount val="5"/>
                <c:pt idx="0">
                  <c:v>11.46</c:v>
                </c:pt>
                <c:pt idx="1">
                  <c:v>4.91</c:v>
                </c:pt>
                <c:pt idx="2">
                  <c:v>1.82</c:v>
                </c:pt>
                <c:pt idx="3">
                  <c:v>0.57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Sheet1!$O$9</c:f>
              <c:strCache>
                <c:ptCount val="1"/>
                <c:pt idx="0">
                  <c:v>WiiU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Sheet1!$P$9:$T$9</c:f>
              <c:numCache>
                <c:formatCode>General</c:formatCode>
                <c:ptCount val="5"/>
                <c:pt idx="0">
                  <c:v>9.130000000000003</c:v>
                </c:pt>
                <c:pt idx="1">
                  <c:v>10.15</c:v>
                </c:pt>
                <c:pt idx="2">
                  <c:v>10.78</c:v>
                </c:pt>
                <c:pt idx="3">
                  <c:v>6.769999999999999</c:v>
                </c:pt>
                <c:pt idx="4">
                  <c:v>1.49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Sheet1!$O$10</c:f>
              <c:strCache>
                <c:ptCount val="1"/>
                <c:pt idx="0">
                  <c:v>X360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Sheet1!$P$10:$T$10</c:f>
              <c:numCache>
                <c:formatCode>General</c:formatCode>
                <c:ptCount val="5"/>
                <c:pt idx="0">
                  <c:v>58.32000000000003</c:v>
                </c:pt>
                <c:pt idx="1">
                  <c:v>53.13000000000001</c:v>
                </c:pt>
                <c:pt idx="2">
                  <c:v>20.09</c:v>
                </c:pt>
                <c:pt idx="3">
                  <c:v>7.11</c:v>
                </c:pt>
                <c:pt idx="4">
                  <c:v>0.36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Sheet1!$O$11</c:f>
              <c:strCache>
                <c:ptCount val="1"/>
                <c:pt idx="0">
                  <c:v>Xone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Sheet1!$P$1:$T$1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Sheet1!$P$11:$T$11</c:f>
              <c:numCache>
                <c:formatCode>General</c:formatCode>
                <c:ptCount val="5"/>
                <c:pt idx="1">
                  <c:v>11.8</c:v>
                </c:pt>
                <c:pt idx="2">
                  <c:v>30.41</c:v>
                </c:pt>
                <c:pt idx="3">
                  <c:v>34.29</c:v>
                </c:pt>
                <c:pt idx="4">
                  <c:v>6.69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727104"/>
        <c:axId val="2101788528"/>
      </c:lineChart>
      <c:catAx>
        <c:axId val="213972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788528"/>
        <c:crosses val="autoZero"/>
        <c:auto val="1"/>
        <c:lblAlgn val="ctr"/>
        <c:lblOffset val="100"/>
        <c:noMultiLvlLbl val="0"/>
      </c:catAx>
      <c:valAx>
        <c:axId val="210178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2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EU_Sales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Sheet1!$O$14</c:f>
              <c:strCache>
                <c:ptCount val="1"/>
                <c:pt idx="0">
                  <c:v>3DS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Sheet1!$P$14:$T$14</c:f>
              <c:numCache>
                <c:formatCode>General</c:formatCode>
                <c:ptCount val="5"/>
                <c:pt idx="0">
                  <c:v>11.59</c:v>
                </c:pt>
                <c:pt idx="1">
                  <c:v>14.34</c:v>
                </c:pt>
                <c:pt idx="2">
                  <c:v>8.610000000000001</c:v>
                </c:pt>
                <c:pt idx="3">
                  <c:v>4.769999999999999</c:v>
                </c:pt>
                <c:pt idx="4">
                  <c:v>0.57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Sheet1!$O$15</c:f>
              <c:strCache>
                <c:ptCount val="1"/>
                <c:pt idx="0">
                  <c:v>PC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Sheet1!$P$15:$T$15</c:f>
              <c:numCache>
                <c:formatCode>General</c:formatCode>
                <c:ptCount val="5"/>
                <c:pt idx="0">
                  <c:v>12.36</c:v>
                </c:pt>
                <c:pt idx="1">
                  <c:v>7.340000000000002</c:v>
                </c:pt>
                <c:pt idx="2">
                  <c:v>8.62</c:v>
                </c:pt>
                <c:pt idx="3">
                  <c:v>5.28</c:v>
                </c:pt>
                <c:pt idx="4">
                  <c:v>1.59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Sheet1!$O$16</c:f>
              <c:strCache>
                <c:ptCount val="1"/>
                <c:pt idx="0">
                  <c:v>PS3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Sheet1!$P$16:$T$16</c:f>
              <c:numCache>
                <c:formatCode>General</c:formatCode>
                <c:ptCount val="5"/>
                <c:pt idx="0">
                  <c:v>40.55</c:v>
                </c:pt>
                <c:pt idx="1">
                  <c:v>44.66</c:v>
                </c:pt>
                <c:pt idx="2">
                  <c:v>20.57</c:v>
                </c:pt>
                <c:pt idx="3">
                  <c:v>7.43</c:v>
                </c:pt>
                <c:pt idx="4">
                  <c:v>0.8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Sheet1!$O$17</c:f>
              <c:strCache>
                <c:ptCount val="1"/>
                <c:pt idx="0">
                  <c:v>PS4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Sheet1!$P$17:$T$17</c:f>
              <c:numCache>
                <c:formatCode>General</c:formatCode>
                <c:ptCount val="5"/>
                <c:pt idx="1">
                  <c:v>10.99</c:v>
                </c:pt>
                <c:pt idx="2">
                  <c:v>44.8</c:v>
                </c:pt>
                <c:pt idx="3">
                  <c:v>50.43</c:v>
                </c:pt>
                <c:pt idx="4">
                  <c:v>17.48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Sheet1!$O$18</c:f>
              <c:strCache>
                <c:ptCount val="1"/>
                <c:pt idx="0">
                  <c:v>PSP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Sheet1!$P$18:$T$18</c:f>
              <c:numCache>
                <c:formatCode>General</c:formatCode>
                <c:ptCount val="5"/>
                <c:pt idx="0">
                  <c:v>0.26</c:v>
                </c:pt>
                <c:pt idx="1">
                  <c:v>0.19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Sheet1!$O$19</c:f>
              <c:strCache>
                <c:ptCount val="1"/>
                <c:pt idx="0">
                  <c:v>PSV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Sheet1!$P$19:$T$19</c:f>
              <c:numCache>
                <c:formatCode>General</c:formatCode>
                <c:ptCount val="5"/>
                <c:pt idx="0">
                  <c:v>6.169999999999999</c:v>
                </c:pt>
                <c:pt idx="1">
                  <c:v>3.15</c:v>
                </c:pt>
                <c:pt idx="2">
                  <c:v>3.479999999999999</c:v>
                </c:pt>
                <c:pt idx="3">
                  <c:v>1.28</c:v>
                </c:pt>
                <c:pt idx="4">
                  <c:v>0.3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Sheet1!$O$20</c:f>
              <c:strCache>
                <c:ptCount val="1"/>
                <c:pt idx="0">
                  <c:v>Wii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Sheet1!$P$20:$T$20</c:f>
              <c:numCache>
                <c:formatCode>General</c:formatCode>
                <c:ptCount val="5"/>
                <c:pt idx="0">
                  <c:v>6.39</c:v>
                </c:pt>
                <c:pt idx="1">
                  <c:v>3.609999999999999</c:v>
                </c:pt>
                <c:pt idx="2">
                  <c:v>2.25</c:v>
                </c:pt>
                <c:pt idx="3">
                  <c:v>0.87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Sheet1!$O$21</c:f>
              <c:strCache>
                <c:ptCount val="1"/>
                <c:pt idx="0">
                  <c:v>WiiU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Sheet1!$P$21:$T$21</c:f>
              <c:numCache>
                <c:formatCode>General</c:formatCode>
                <c:ptCount val="5"/>
                <c:pt idx="0">
                  <c:v>5.250000000000001</c:v>
                </c:pt>
                <c:pt idx="1">
                  <c:v>6.6</c:v>
                </c:pt>
                <c:pt idx="2">
                  <c:v>6.49</c:v>
                </c:pt>
                <c:pt idx="3">
                  <c:v>4.9</c:v>
                </c:pt>
                <c:pt idx="4">
                  <c:v>0.99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Sheet1!$O$22</c:f>
              <c:strCache>
                <c:ptCount val="1"/>
                <c:pt idx="0">
                  <c:v>X360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Sheet1!$P$22:$T$22</c:f>
              <c:numCache>
                <c:formatCode>General</c:formatCode>
                <c:ptCount val="5"/>
                <c:pt idx="0">
                  <c:v>33.17</c:v>
                </c:pt>
                <c:pt idx="1">
                  <c:v>28.56000000000001</c:v>
                </c:pt>
                <c:pt idx="2">
                  <c:v>13.08</c:v>
                </c:pt>
                <c:pt idx="3">
                  <c:v>4.769999999999999</c:v>
                </c:pt>
                <c:pt idx="4">
                  <c:v>0.4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Sheet1!$O$23</c:f>
              <c:strCache>
                <c:ptCount val="1"/>
                <c:pt idx="0">
                  <c:v>Xone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Sheet1!$P$13:$T$13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Sheet1!$P$23:$T$23</c:f>
              <c:numCache>
                <c:formatCode>General</c:formatCode>
                <c:ptCount val="5"/>
                <c:pt idx="1">
                  <c:v>5.29</c:v>
                </c:pt>
                <c:pt idx="2">
                  <c:v>17.75</c:v>
                </c:pt>
                <c:pt idx="3">
                  <c:v>17.98</c:v>
                </c:pt>
                <c:pt idx="4">
                  <c:v>4.63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312208"/>
        <c:axId val="2114138480"/>
      </c:lineChart>
      <c:catAx>
        <c:axId val="211431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38480"/>
        <c:crosses val="autoZero"/>
        <c:auto val="1"/>
        <c:lblAlgn val="ctr"/>
        <c:lblOffset val="100"/>
        <c:noMultiLvlLbl val="0"/>
      </c:catAx>
      <c:valAx>
        <c:axId val="211413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1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JP_Sales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Sheet1!$O$26</c:f>
              <c:strCache>
                <c:ptCount val="1"/>
                <c:pt idx="0">
                  <c:v>3DS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Sheet1!$P$26:$T$26</c:f>
              <c:numCache>
                <c:formatCode>General</c:formatCode>
                <c:ptCount val="5"/>
                <c:pt idx="0">
                  <c:v>19.92</c:v>
                </c:pt>
                <c:pt idx="1">
                  <c:v>23.52000000000001</c:v>
                </c:pt>
                <c:pt idx="2">
                  <c:v>20.64000000000001</c:v>
                </c:pt>
                <c:pt idx="3">
                  <c:v>15.39</c:v>
                </c:pt>
                <c:pt idx="4">
                  <c:v>5.03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Sheet1!$O$27</c:f>
              <c:strCache>
                <c:ptCount val="1"/>
                <c:pt idx="0">
                  <c:v>PC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Sheet1!$P$27:$T$27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Sheet1!$O$28</c:f>
              <c:strCache>
                <c:ptCount val="1"/>
                <c:pt idx="0">
                  <c:v>PS3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Sheet1!$P$28:$T$28</c:f>
              <c:numCache>
                <c:formatCode>General</c:formatCode>
                <c:ptCount val="5"/>
                <c:pt idx="0">
                  <c:v>11.94</c:v>
                </c:pt>
                <c:pt idx="1">
                  <c:v>12.12</c:v>
                </c:pt>
                <c:pt idx="2">
                  <c:v>6.229999999999995</c:v>
                </c:pt>
                <c:pt idx="3">
                  <c:v>3.67</c:v>
                </c:pt>
                <c:pt idx="4">
                  <c:v>1.13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Sheet1!$O$29</c:f>
              <c:strCache>
                <c:ptCount val="1"/>
                <c:pt idx="0">
                  <c:v>PS4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Sheet1!$P$29:$T$29</c:f>
              <c:numCache>
                <c:formatCode>General</c:formatCode>
                <c:ptCount val="5"/>
                <c:pt idx="1">
                  <c:v>0.93</c:v>
                </c:pt>
                <c:pt idx="2">
                  <c:v>2.919999999999999</c:v>
                </c:pt>
                <c:pt idx="3">
                  <c:v>6.19</c:v>
                </c:pt>
                <c:pt idx="4">
                  <c:v>4.23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Sheet1!$O$30</c:f>
              <c:strCache>
                <c:ptCount val="1"/>
                <c:pt idx="0">
                  <c:v>PSP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Sheet1!$P$30:$T$30</c:f>
              <c:numCache>
                <c:formatCode>General</c:formatCode>
                <c:ptCount val="5"/>
                <c:pt idx="0">
                  <c:v>7.179999999999994</c:v>
                </c:pt>
                <c:pt idx="1">
                  <c:v>2.930000000000001</c:v>
                </c:pt>
                <c:pt idx="2">
                  <c:v>0.24</c:v>
                </c:pt>
                <c:pt idx="3">
                  <c:v>0.12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Sheet1!$O$31</c:f>
              <c:strCache>
                <c:ptCount val="1"/>
                <c:pt idx="0">
                  <c:v>PSV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Sheet1!$P$31:$T$31</c:f>
              <c:numCache>
                <c:formatCode>General</c:formatCode>
                <c:ptCount val="5"/>
                <c:pt idx="0">
                  <c:v>2.45</c:v>
                </c:pt>
                <c:pt idx="1">
                  <c:v>4.05</c:v>
                </c:pt>
                <c:pt idx="2">
                  <c:v>6.049999999999998</c:v>
                </c:pt>
                <c:pt idx="3">
                  <c:v>4.769999999999999</c:v>
                </c:pt>
                <c:pt idx="4">
                  <c:v>2.75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Sheet1!$O$32</c:f>
              <c:strCache>
                <c:ptCount val="1"/>
                <c:pt idx="0">
                  <c:v>Wii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Sheet1!$P$32:$T$32</c:f>
              <c:numCache>
                <c:formatCode>General</c:formatCode>
                <c:ptCount val="5"/>
                <c:pt idx="0">
                  <c:v>3.34</c:v>
                </c:pt>
                <c:pt idx="1">
                  <c:v>0.05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Sheet1!$O$33</c:f>
              <c:strCache>
                <c:ptCount val="1"/>
                <c:pt idx="0">
                  <c:v>WiiU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Sheet1!$P$33:$T$33</c:f>
              <c:numCache>
                <c:formatCode>General</c:formatCode>
                <c:ptCount val="5"/>
                <c:pt idx="0">
                  <c:v>2.13</c:v>
                </c:pt>
                <c:pt idx="1">
                  <c:v>3.539999999999999</c:v>
                </c:pt>
                <c:pt idx="2">
                  <c:v>3.16</c:v>
                </c:pt>
                <c:pt idx="3">
                  <c:v>3.41</c:v>
                </c:pt>
                <c:pt idx="4">
                  <c:v>0.55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Sheet1!$O$34</c:f>
              <c:strCache>
                <c:ptCount val="1"/>
                <c:pt idx="0">
                  <c:v>X360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Sheet1!$P$34:$T$34</c:f>
              <c:numCache>
                <c:formatCode>General</c:formatCode>
                <c:ptCount val="5"/>
                <c:pt idx="0">
                  <c:v>1.060000000000001</c:v>
                </c:pt>
                <c:pt idx="1">
                  <c:v>0.43</c:v>
                </c:pt>
                <c:pt idx="2">
                  <c:v>0.08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Sheet1!$O$35</c:f>
              <c:strCache>
                <c:ptCount val="1"/>
                <c:pt idx="0">
                  <c:v>Xone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Sheet1!$P$25:$T$25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Sheet1!$P$35:$T$35</c:f>
              <c:numCache>
                <c:formatCode>General</c:formatCode>
                <c:ptCount val="5"/>
                <c:pt idx="1">
                  <c:v>0.02</c:v>
                </c:pt>
                <c:pt idx="2">
                  <c:v>0.14</c:v>
                </c:pt>
                <c:pt idx="3">
                  <c:v>0.17</c:v>
                </c:pt>
                <c:pt idx="4">
                  <c:v>0.01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819232"/>
        <c:axId val="2118469680"/>
      </c:lineChart>
      <c:catAx>
        <c:axId val="211881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469680"/>
        <c:crosses val="autoZero"/>
        <c:auto val="1"/>
        <c:lblAlgn val="ctr"/>
        <c:lblOffset val="100"/>
        <c:noMultiLvlLbl val="0"/>
      </c:catAx>
      <c:valAx>
        <c:axId val="211846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1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Other_Sales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Sheet1!$O$38</c:f>
              <c:strCache>
                <c:ptCount val="1"/>
                <c:pt idx="0">
                  <c:v>3DS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Sheet1!$P$38:$T$38</c:f>
              <c:numCache>
                <c:formatCode>General</c:formatCode>
                <c:ptCount val="5"/>
                <c:pt idx="0">
                  <c:v>2.55</c:v>
                </c:pt>
                <c:pt idx="1">
                  <c:v>2.669999999999999</c:v>
                </c:pt>
                <c:pt idx="2">
                  <c:v>1.84</c:v>
                </c:pt>
                <c:pt idx="3">
                  <c:v>0.99</c:v>
                </c:pt>
                <c:pt idx="4">
                  <c:v>0.12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Sheet1!$O$39</c:f>
              <c:strCache>
                <c:ptCount val="1"/>
                <c:pt idx="0">
                  <c:v>PC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Sheet1!$P$39:$T$39</c:f>
              <c:numCache>
                <c:formatCode>General</c:formatCode>
                <c:ptCount val="5"/>
                <c:pt idx="0">
                  <c:v>3.189999999999999</c:v>
                </c:pt>
                <c:pt idx="1">
                  <c:v>1.62</c:v>
                </c:pt>
                <c:pt idx="2">
                  <c:v>1.31</c:v>
                </c:pt>
                <c:pt idx="3">
                  <c:v>0.55</c:v>
                </c:pt>
                <c:pt idx="4">
                  <c:v>0.17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Sheet1!$O$40</c:f>
              <c:strCache>
                <c:ptCount val="1"/>
                <c:pt idx="0">
                  <c:v>PS3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Sheet1!$P$40:$T$40</c:f>
              <c:numCache>
                <c:formatCode>General</c:formatCode>
                <c:ptCount val="5"/>
                <c:pt idx="0">
                  <c:v>17.11999999999999</c:v>
                </c:pt>
                <c:pt idx="1">
                  <c:v>19.32999999999999</c:v>
                </c:pt>
                <c:pt idx="2">
                  <c:v>8.049999999999995</c:v>
                </c:pt>
                <c:pt idx="3">
                  <c:v>2.35</c:v>
                </c:pt>
                <c:pt idx="4">
                  <c:v>0.22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Sheet1!$O$41</c:f>
              <c:strCache>
                <c:ptCount val="1"/>
                <c:pt idx="0">
                  <c:v>PS4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Sheet1!$P$41:$T$41</c:f>
              <c:numCache>
                <c:formatCode>General</c:formatCode>
                <c:ptCount val="5"/>
                <c:pt idx="1">
                  <c:v>2.749999999999999</c:v>
                </c:pt>
                <c:pt idx="2">
                  <c:v>17.02</c:v>
                </c:pt>
                <c:pt idx="3">
                  <c:v>17.86</c:v>
                </c:pt>
                <c:pt idx="4">
                  <c:v>5.73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Sheet1!$O$42</c:f>
              <c:strCache>
                <c:ptCount val="1"/>
                <c:pt idx="0">
                  <c:v>PSP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Sheet1!$P$42:$T$42</c:f>
              <c:numCache>
                <c:formatCode>General</c:formatCode>
                <c:ptCount val="5"/>
                <c:pt idx="0">
                  <c:v>0.14</c:v>
                </c:pt>
                <c:pt idx="1">
                  <c:v>0.07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Sheet1!$O$43</c:f>
              <c:strCache>
                <c:ptCount val="1"/>
                <c:pt idx="0">
                  <c:v>PSV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Sheet1!$P$43:$T$43</c:f>
              <c:numCache>
                <c:formatCode>General</c:formatCode>
                <c:ptCount val="5"/>
                <c:pt idx="0">
                  <c:v>3.049999999999999</c:v>
                </c:pt>
                <c:pt idx="1">
                  <c:v>1.940000000000001</c:v>
                </c:pt>
                <c:pt idx="2">
                  <c:v>2.010000000000001</c:v>
                </c:pt>
                <c:pt idx="3">
                  <c:v>0.48</c:v>
                </c:pt>
                <c:pt idx="4">
                  <c:v>0.14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Sheet1!$O$44</c:f>
              <c:strCache>
                <c:ptCount val="1"/>
                <c:pt idx="0">
                  <c:v>Wii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Sheet1!$P$44:$T$44</c:f>
              <c:numCache>
                <c:formatCode>General</c:formatCode>
                <c:ptCount val="5"/>
                <c:pt idx="0">
                  <c:v>1.59</c:v>
                </c:pt>
                <c:pt idx="1">
                  <c:v>0.81</c:v>
                </c:pt>
                <c:pt idx="2">
                  <c:v>0.36</c:v>
                </c:pt>
                <c:pt idx="3">
                  <c:v>0.12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Sheet1!$O$45</c:f>
              <c:strCache>
                <c:ptCount val="1"/>
                <c:pt idx="0">
                  <c:v>WiiU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Sheet1!$P$45:$T$45</c:f>
              <c:numCache>
                <c:formatCode>General</c:formatCode>
                <c:ptCount val="5"/>
                <c:pt idx="0">
                  <c:v>1.28</c:v>
                </c:pt>
                <c:pt idx="1">
                  <c:v>1.52</c:v>
                </c:pt>
                <c:pt idx="2">
                  <c:v>2.11</c:v>
                </c:pt>
                <c:pt idx="3">
                  <c:v>1.29</c:v>
                </c:pt>
                <c:pt idx="4">
                  <c:v>0.25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Sheet1!$O$46</c:f>
              <c:strCache>
                <c:ptCount val="1"/>
                <c:pt idx="0">
                  <c:v>X360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Sheet1!$P$46:$T$46</c:f>
              <c:numCache>
                <c:formatCode>General</c:formatCode>
                <c:ptCount val="5"/>
                <c:pt idx="0">
                  <c:v>8.26999999999999</c:v>
                </c:pt>
                <c:pt idx="1">
                  <c:v>7.439999999999997</c:v>
                </c:pt>
                <c:pt idx="2">
                  <c:v>3.18</c:v>
                </c:pt>
                <c:pt idx="3">
                  <c:v>1.14</c:v>
                </c:pt>
                <c:pt idx="4">
                  <c:v>0.07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Sheet1!$O$47</c:f>
              <c:strCache>
                <c:ptCount val="1"/>
                <c:pt idx="0">
                  <c:v>Xone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Sheet1!$P$37:$T$37</c:f>
              <c:numCache>
                <c:formatCode>General</c:formatCode>
                <c:ptCount val="5"/>
                <c:pt idx="0">
                  <c:v>2012.0</c:v>
                </c:pt>
                <c:pt idx="1">
                  <c:v>2013.0</c:v>
                </c:pt>
                <c:pt idx="2">
                  <c:v>2014.0</c:v>
                </c:pt>
                <c:pt idx="3">
                  <c:v>2015.0</c:v>
                </c:pt>
                <c:pt idx="4">
                  <c:v>2016.0</c:v>
                </c:pt>
              </c:numCache>
            </c:numRef>
          </c:cat>
          <c:val>
            <c:numRef>
              <c:f>Sheet1!$P$47:$T$47</c:f>
              <c:numCache>
                <c:formatCode>General</c:formatCode>
                <c:ptCount val="5"/>
                <c:pt idx="1">
                  <c:v>1.5</c:v>
                </c:pt>
                <c:pt idx="2">
                  <c:v>4.140000000000001</c:v>
                </c:pt>
                <c:pt idx="3">
                  <c:v>5.23</c:v>
                </c:pt>
                <c:pt idx="4">
                  <c:v>1.05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922640"/>
        <c:axId val="2114237568"/>
      </c:lineChart>
      <c:catAx>
        <c:axId val="211592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37568"/>
        <c:crosses val="autoZero"/>
        <c:auto val="1"/>
        <c:lblAlgn val="ctr"/>
        <c:lblOffset val="100"/>
        <c:noMultiLvlLbl val="0"/>
      </c:catAx>
      <c:valAx>
        <c:axId val="211423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2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0.80019</cdr:x>
      <cdr:y>0.12267</cdr:y>
    </cdr:from>
    <cdr:to>
      <cdr:x>0.89791</cdr:x>
      <cdr:y>0.192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121487" y="764772"/>
          <a:ext cx="1113906" cy="432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shooter</a:t>
          </a:r>
          <a:endParaRPr lang="en-US" sz="1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521B-29F3-AD47-BBF3-52EA027E7B8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B6D-C4F8-0949-B214-FA8361BA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430415"/>
              </p:ext>
            </p:extLst>
          </p:nvPr>
        </p:nvGraphicFramePr>
        <p:xfrm>
          <a:off x="355022" y="365759"/>
          <a:ext cx="11399173" cy="623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5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654865"/>
              </p:ext>
            </p:extLst>
          </p:nvPr>
        </p:nvGraphicFramePr>
        <p:xfrm>
          <a:off x="526703" y="530918"/>
          <a:ext cx="11144365" cy="593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3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47321" y="494462"/>
            <a:ext cx="5451995" cy="5058440"/>
            <a:chOff x="1547321" y="494462"/>
            <a:chExt cx="5451995" cy="5058440"/>
          </a:xfrm>
        </p:grpSpPr>
        <p:pic>
          <p:nvPicPr>
            <p:cNvPr id="4" name="Picture 3" descr="../pic/Screen%20Shot%202017-06-01%20at%2010.02.26%20AM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62"/>
            <a:stretch/>
          </p:blipFill>
          <p:spPr bwMode="auto">
            <a:xfrm>
              <a:off x="1547321" y="494462"/>
              <a:ext cx="5451995" cy="5058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2028305" y="4804756"/>
              <a:ext cx="4971011" cy="33250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1140" y="1803400"/>
            <a:ext cx="7007860" cy="2946400"/>
            <a:chOff x="1501140" y="1803400"/>
            <a:chExt cx="7007860" cy="2946400"/>
          </a:xfrm>
        </p:grpSpPr>
        <p:pic>
          <p:nvPicPr>
            <p:cNvPr id="4" name="Picture 3" descr="../pic/Screen%20Shot%202017-06-01%20at%2010.41.38%20AM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68" r="10101" b="26343"/>
            <a:stretch/>
          </p:blipFill>
          <p:spPr bwMode="auto">
            <a:xfrm>
              <a:off x="1501140" y="1803400"/>
              <a:ext cx="7007860" cy="294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6549505" y="2188556"/>
              <a:ext cx="1705495" cy="3514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49504" y="2747355"/>
              <a:ext cx="1705496" cy="106648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836963"/>
              </p:ext>
            </p:extLst>
          </p:nvPr>
        </p:nvGraphicFramePr>
        <p:xfrm>
          <a:off x="551179" y="439766"/>
          <a:ext cx="11053387" cy="606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95905" y="635923"/>
            <a:ext cx="1113906" cy="4322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shooter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0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65540"/>
              </p:ext>
            </p:extLst>
          </p:nvPr>
        </p:nvGraphicFramePr>
        <p:xfrm>
          <a:off x="376727" y="254461"/>
          <a:ext cx="11477221" cy="612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78785" y="768928"/>
            <a:ext cx="1113906" cy="4322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694525"/>
              </p:ext>
            </p:extLst>
          </p:nvPr>
        </p:nvGraphicFramePr>
        <p:xfrm>
          <a:off x="617912" y="527857"/>
          <a:ext cx="10837025" cy="588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9379525" y="914400"/>
            <a:ext cx="1177637" cy="43226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shooter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4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915867"/>
              </p:ext>
            </p:extLst>
          </p:nvPr>
        </p:nvGraphicFramePr>
        <p:xfrm>
          <a:off x="518159" y="411480"/>
          <a:ext cx="11169535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758270"/>
              </p:ext>
            </p:extLst>
          </p:nvPr>
        </p:nvGraphicFramePr>
        <p:xfrm>
          <a:off x="563995" y="362123"/>
          <a:ext cx="11306579" cy="625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88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736050"/>
              </p:ext>
            </p:extLst>
          </p:nvPr>
        </p:nvGraphicFramePr>
        <p:xfrm>
          <a:off x="401089" y="470477"/>
          <a:ext cx="11469486" cy="609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9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34504"/>
              </p:ext>
            </p:extLst>
          </p:nvPr>
        </p:nvGraphicFramePr>
        <p:xfrm>
          <a:off x="647123" y="718069"/>
          <a:ext cx="10957444" cy="569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13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285105"/>
              </p:ext>
            </p:extLst>
          </p:nvPr>
        </p:nvGraphicFramePr>
        <p:xfrm>
          <a:off x="463319" y="447213"/>
          <a:ext cx="11224376" cy="605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0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2017-06-01T16:42:03Z</dcterms:created>
  <dcterms:modified xsi:type="dcterms:W3CDTF">2017-06-01T20:53:27Z</dcterms:modified>
</cp:coreProperties>
</file>