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3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998F-0089-0247-BD5C-1881C4D282A6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0D17-609A-D545-8513-9D167F685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674" y="2130426"/>
            <a:ext cx="8467433" cy="1470025"/>
          </a:xfrm>
        </p:spPr>
        <p:txBody>
          <a:bodyPr/>
          <a:lstStyle/>
          <a:p>
            <a:r>
              <a:rPr lang="en-US" dirty="0" smtClean="0"/>
              <a:t>CIS265_HW01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Jiahui Wu</a:t>
            </a:r>
          </a:p>
          <a:p>
            <a:pPr algn="r"/>
            <a:r>
              <a:rPr lang="en-US" dirty="0" smtClean="0"/>
              <a:t>09/13/2016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13 at 4.2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59" y="0"/>
            <a:ext cx="5410200" cy="4305300"/>
          </a:xfrm>
          <a:prstGeom prst="rect">
            <a:avLst/>
          </a:prstGeom>
        </p:spPr>
      </p:pic>
      <p:pic>
        <p:nvPicPr>
          <p:cNvPr id="3" name="Picture 2" descr="Screen Shot 2016-09-13 at 4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59" y="4305300"/>
            <a:ext cx="3954183" cy="233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099" y="303119"/>
            <a:ext cx="144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6.17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13 at 4.2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" y="1113274"/>
            <a:ext cx="7594600" cy="3289300"/>
          </a:xfrm>
          <a:prstGeom prst="rect">
            <a:avLst/>
          </a:prstGeom>
        </p:spPr>
      </p:pic>
      <p:pic>
        <p:nvPicPr>
          <p:cNvPr id="3" name="Picture 2" descr="Screen Shot 2016-09-13 at 4.22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2" y="4896779"/>
            <a:ext cx="5334000" cy="774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6.35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47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9-13 at 4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35"/>
            <a:ext cx="9144000" cy="3149736"/>
          </a:xfrm>
          <a:prstGeom prst="rect">
            <a:avLst/>
          </a:prstGeom>
        </p:spPr>
      </p:pic>
      <p:pic>
        <p:nvPicPr>
          <p:cNvPr id="9" name="Picture 8" descr="Screen Shot 2016-09-13 at 4.0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0" y="4437770"/>
            <a:ext cx="4737100" cy="147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3.23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2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13 at 4.0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752"/>
            <a:ext cx="9144000" cy="3247402"/>
          </a:xfrm>
          <a:prstGeom prst="rect">
            <a:avLst/>
          </a:prstGeom>
        </p:spPr>
      </p:pic>
      <p:pic>
        <p:nvPicPr>
          <p:cNvPr id="5" name="Picture 4" descr="Screen Shot 2016-09-13 at 4.09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98" y="4619116"/>
            <a:ext cx="4876800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3.26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13 at 4.1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0" y="5080000"/>
            <a:ext cx="4775200" cy="177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588" y="52718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3.31</a:t>
            </a:r>
            <a:endParaRPr lang="en-US" dirty="0"/>
          </a:p>
        </p:txBody>
      </p:sp>
      <p:pic>
        <p:nvPicPr>
          <p:cNvPr id="7" name="Picture 6" descr="Screen Shot 2016-09-13 at 4.30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" y="422050"/>
            <a:ext cx="6477450" cy="44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9-13 at 4.1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" y="799676"/>
            <a:ext cx="7747000" cy="4381500"/>
          </a:xfrm>
          <a:prstGeom prst="rect">
            <a:avLst/>
          </a:prstGeom>
        </p:spPr>
      </p:pic>
      <p:pic>
        <p:nvPicPr>
          <p:cNvPr id="7" name="Picture 6" descr="Screen Shot 2016-09-13 at 4.15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5" y="5482115"/>
            <a:ext cx="46101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5.11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13 at 4.1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075"/>
            <a:ext cx="9144000" cy="3961602"/>
          </a:xfrm>
          <a:prstGeom prst="rect">
            <a:avLst/>
          </a:prstGeom>
        </p:spPr>
      </p:pic>
      <p:pic>
        <p:nvPicPr>
          <p:cNvPr id="5" name="Picture 4" descr="Screen Shot 2016-09-13 at 4.16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0" y="4970531"/>
            <a:ext cx="4660900" cy="143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5.14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4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13 at 4.18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0" y="4753851"/>
            <a:ext cx="5041900" cy="558800"/>
          </a:xfrm>
          <a:prstGeom prst="rect">
            <a:avLst/>
          </a:prstGeom>
        </p:spPr>
      </p:pic>
      <p:pic>
        <p:nvPicPr>
          <p:cNvPr id="5" name="Picture 4" descr="Screen Shot 2016-09-13 at 4.24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0" y="1378095"/>
            <a:ext cx="68834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5.24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13 at 4.1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" y="880986"/>
            <a:ext cx="7099300" cy="3098800"/>
          </a:xfrm>
          <a:prstGeom prst="rect">
            <a:avLst/>
          </a:prstGeom>
        </p:spPr>
      </p:pic>
      <p:pic>
        <p:nvPicPr>
          <p:cNvPr id="6" name="Picture 5" descr="Screen Shot 2016-09-13 at 4.25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" y="4406268"/>
            <a:ext cx="4953000" cy="200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5.26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13 at 4.18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0" y="1426871"/>
            <a:ext cx="5981700" cy="3848100"/>
          </a:xfrm>
          <a:prstGeom prst="rect">
            <a:avLst/>
          </a:prstGeom>
        </p:spPr>
      </p:pic>
      <p:pic>
        <p:nvPicPr>
          <p:cNvPr id="3" name="Picture 2" descr="Screen Shot 2016-09-13 at 4.19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2"/>
          <a:stretch/>
        </p:blipFill>
        <p:spPr>
          <a:xfrm>
            <a:off x="6733150" y="1426871"/>
            <a:ext cx="1858212" cy="391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332" y="303119"/>
            <a:ext cx="3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exercise 6.13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Macintosh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CIS265_HW01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CIS265_HW01</dc:title>
  <dc:creator>Jiahui Wu</dc:creator>
  <cp:lastModifiedBy>Jiahui Wu</cp:lastModifiedBy>
  <cp:revision>8</cp:revision>
  <dcterms:created xsi:type="dcterms:W3CDTF">2016-09-13T20:00:47Z</dcterms:created>
  <dcterms:modified xsi:type="dcterms:W3CDTF">2016-09-13T20:32:49Z</dcterms:modified>
</cp:coreProperties>
</file>