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95" r:id="rId5"/>
    <p:sldId id="258" r:id="rId6"/>
    <p:sldId id="264" r:id="rId7"/>
    <p:sldId id="260" r:id="rId8"/>
    <p:sldId id="261" r:id="rId9"/>
    <p:sldId id="262" r:id="rId10"/>
    <p:sldId id="265" r:id="rId11"/>
    <p:sldId id="263" r:id="rId12"/>
    <p:sldId id="266" r:id="rId13"/>
    <p:sldId id="268" r:id="rId14"/>
    <p:sldId id="267" r:id="rId15"/>
    <p:sldId id="274" r:id="rId16"/>
    <p:sldId id="269" r:id="rId17"/>
    <p:sldId id="279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1" r:id="rId31"/>
    <p:sldId id="292" r:id="rId32"/>
    <p:sldId id="294" r:id="rId33"/>
    <p:sldId id="326" r:id="rId34"/>
    <p:sldId id="293" r:id="rId35"/>
    <p:sldId id="289" r:id="rId36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gs" Target="tags/tag312.xml"/><Relationship Id="rId40" Type="http://schemas.openxmlformats.org/officeDocument/2006/relationships/commentAuthors" Target="commentAuthors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7" Type="http://schemas.openxmlformats.org/officeDocument/2006/relationships/image" Target="../media/image47.wmf"/><Relationship Id="rId6" Type="http://schemas.openxmlformats.org/officeDocument/2006/relationships/image" Target="../media/image40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48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55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2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.wmf"/><Relationship Id="rId5" Type="http://schemas.openxmlformats.org/officeDocument/2006/relationships/image" Target="../media/image24.wmf"/><Relationship Id="rId4" Type="http://schemas.openxmlformats.org/officeDocument/2006/relationships/image" Target="../media/image2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3.png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image" Target="../media/image5.png"/><Relationship Id="rId4" Type="http://schemas.openxmlformats.org/officeDocument/2006/relationships/tags" Target="../tags/tag69.xml"/><Relationship Id="rId3" Type="http://schemas.openxmlformats.org/officeDocument/2006/relationships/image" Target="../media/image4.png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image" Target="../media/image11.png"/><Relationship Id="rId5" Type="http://schemas.openxmlformats.org/officeDocument/2006/relationships/tags" Target="../tags/tag76.xml"/><Relationship Id="rId4" Type="http://schemas.openxmlformats.org/officeDocument/2006/relationships/image" Target="../media/image10.png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image" Target="../media/image5.png"/><Relationship Id="rId4" Type="http://schemas.openxmlformats.org/officeDocument/2006/relationships/tags" Target="../tags/tag84.xml"/><Relationship Id="rId3" Type="http://schemas.openxmlformats.org/officeDocument/2006/relationships/image" Target="../media/image4.png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image" Target="../media/image4.png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image" Target="../media/image4.png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5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image" Target="../media/image4.png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image" Target="../media/image5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image" Target="../media/image5.png"/><Relationship Id="rId5" Type="http://schemas.openxmlformats.org/officeDocument/2006/relationships/tags" Target="../tags/tag132.xml"/><Relationship Id="rId4" Type="http://schemas.openxmlformats.org/officeDocument/2006/relationships/image" Target="../media/image4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openxmlformats.org/officeDocument/2006/relationships/tags" Target="../tags/tag12.xml"/><Relationship Id="rId3" Type="http://schemas.openxmlformats.org/officeDocument/2006/relationships/image" Target="../media/image4.png"/><Relationship Id="rId2" Type="http://schemas.openxmlformats.org/officeDocument/2006/relationships/tags" Target="../tags/tag11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image" Target="../media/image7.png"/><Relationship Id="rId5" Type="http://schemas.openxmlformats.org/officeDocument/2006/relationships/tags" Target="../tags/tag20.xml"/><Relationship Id="rId4" Type="http://schemas.openxmlformats.org/officeDocument/2006/relationships/image" Target="../media/image6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5.png"/><Relationship Id="rId4" Type="http://schemas.openxmlformats.org/officeDocument/2006/relationships/tags" Target="../tags/tag26.xml"/><Relationship Id="rId3" Type="http://schemas.openxmlformats.org/officeDocument/2006/relationships/image" Target="../media/image4.png"/><Relationship Id="rId2" Type="http://schemas.openxmlformats.org/officeDocument/2006/relationships/tags" Target="../tags/tag25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image" Target="../media/image5.png"/><Relationship Id="rId4" Type="http://schemas.openxmlformats.org/officeDocument/2006/relationships/tags" Target="../tags/tag34.xml"/><Relationship Id="rId3" Type="http://schemas.openxmlformats.org/officeDocument/2006/relationships/image" Target="../media/image4.png"/><Relationship Id="rId2" Type="http://schemas.openxmlformats.org/officeDocument/2006/relationships/tags" Target="../tags/tag3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9.png"/><Relationship Id="rId5" Type="http://schemas.openxmlformats.org/officeDocument/2006/relationships/tags" Target="../tags/tag45.xml"/><Relationship Id="rId4" Type="http://schemas.openxmlformats.org/officeDocument/2006/relationships/image" Target="../media/image8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image" Target="../media/image5.png"/><Relationship Id="rId4" Type="http://schemas.openxmlformats.org/officeDocument/2006/relationships/tags" Target="../tags/tag54.xml"/><Relationship Id="rId3" Type="http://schemas.openxmlformats.org/officeDocument/2006/relationships/image" Target="../media/image4.png"/><Relationship Id="rId2" Type="http://schemas.openxmlformats.org/officeDocument/2006/relationships/tags" Target="../tags/tag53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image" Target="../media/image5.png"/><Relationship Id="rId4" Type="http://schemas.openxmlformats.org/officeDocument/2006/relationships/tags" Target="../tags/tag62.xml"/><Relationship Id="rId3" Type="http://schemas.openxmlformats.org/officeDocument/2006/relationships/image" Target="../media/image4.png"/><Relationship Id="rId2" Type="http://schemas.openxmlformats.org/officeDocument/2006/relationships/tags" Target="../tags/tag61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-9843" y="-318"/>
            <a:ext cx="12212943" cy="68586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1" name="图片 10" descr="/Users/wangweisen/Desktop/T.pngT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0874454" y="0"/>
            <a:ext cx="1317546" cy="1312537"/>
          </a:xfrm>
          <a:prstGeom prst="rect">
            <a:avLst/>
          </a:prstGeom>
        </p:spPr>
      </p:pic>
      <p:pic>
        <p:nvPicPr>
          <p:cNvPr id="12" name="图片 11" descr="/Users/wangweisen/Desktop/ttt.pngttt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10863029" y="5505450"/>
            <a:ext cx="1339766" cy="1352550"/>
          </a:xfrm>
          <a:prstGeom prst="rect">
            <a:avLst/>
          </a:prstGeom>
        </p:spPr>
      </p:pic>
      <p:pic>
        <p:nvPicPr>
          <p:cNvPr id="10" name="图片 9" descr="/Users/wangweisen/Desktop/TT.pngTT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0" y="-12700"/>
            <a:ext cx="4243272" cy="6052172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1" hasCustomPrompt="1"/>
            <p:custDataLst>
              <p:tags r:id="rId12"/>
            </p:custDataLst>
          </p:nvPr>
        </p:nvSpPr>
        <p:spPr>
          <a:xfrm>
            <a:off x="3989294" y="2068331"/>
            <a:ext cx="8202701" cy="1353185"/>
          </a:xfrm>
          <a:noFill/>
        </p:spPr>
        <p:txBody>
          <a:bodyPr vert="horz" wrap="square" lIns="101600" tIns="38100" rIns="76200" bIns="381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200" b="1" i="0" u="none" strike="noStrike" kern="1200" cap="none" spc="400" normalizeH="0" baseline="0" noProof="1" dirty="0">
                <a:solidFill>
                  <a:schemeClr val="l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雅酷黑 85W" panose="020B0904020202020204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文本占位符 3"/>
          <p:cNvSpPr/>
          <p:nvPr>
            <p:ph type="body" idx="2" hasCustomPrompt="1"/>
            <p:custDataLst>
              <p:tags r:id="rId13"/>
            </p:custDataLst>
          </p:nvPr>
        </p:nvSpPr>
        <p:spPr>
          <a:xfrm>
            <a:off x="4798918" y="3784597"/>
            <a:ext cx="6583452" cy="541615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600" b="0" i="0" u="none" strike="noStrike" kern="1200" cap="none" spc="0" normalizeH="0" baseline="0" noProof="1" dirty="0">
                <a:solidFill>
                  <a:schemeClr val="l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  <p:sp>
        <p:nvSpPr>
          <p:cNvPr id="5" name="文本占位符 4"/>
          <p:cNvSpPr/>
          <p:nvPr>
            <p:ph type="body" idx="3" hasCustomPrompt="1"/>
            <p:custDataLst>
              <p:tags r:id="rId14"/>
            </p:custDataLst>
          </p:nvPr>
        </p:nvSpPr>
        <p:spPr>
          <a:xfrm>
            <a:off x="6489933" y="4482078"/>
            <a:ext cx="3201422" cy="469400"/>
          </a:xfrm>
          <a:noFill/>
        </p:spPr>
        <p:txBody>
          <a:bodyPr vert="horz" wrap="square" lIns="101600" tIns="0" rIns="82550" bIns="0" rtlCol="0" anchor="ctr" anchorCtr="0">
            <a:normAutofit/>
          </a:bodyPr>
          <a:lstStyle>
            <a:lvl1pPr marL="0" marR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200" b="0" i="0" u="none" strike="noStrike" kern="1200" cap="none" spc="0" normalizeH="0" baseline="0" noProof="1" dirty="0">
                <a:solidFill>
                  <a:schemeClr val="l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椭圆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092803" y="0"/>
            <a:ext cx="1099197" cy="1013606"/>
          </a:xfrm>
          <a:prstGeom prst="rect">
            <a:avLst/>
          </a:prstGeom>
        </p:spPr>
      </p:pic>
      <p:pic>
        <p:nvPicPr>
          <p:cNvPr id="2" name="图片 1" descr="椭圆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129035" y="4871260"/>
            <a:ext cx="3062952" cy="198674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-319" y="0"/>
            <a:ext cx="1225993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00">
              <a:solidFill>
                <a:schemeClr val="lt1"/>
              </a:solidFill>
            </a:endParaRPr>
          </a:p>
        </p:txBody>
      </p:sp>
      <p:pic>
        <p:nvPicPr>
          <p:cNvPr id="2" name="图片 1" descr="/Users/wangweisen/Desktop/椭圆 1.png椭圆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0" y="0"/>
            <a:ext cx="1039967" cy="1013329"/>
          </a:xfrm>
          <a:custGeom>
            <a:avLst/>
            <a:gdLst>
              <a:gd name="connsiteX0" fmla="*/ 0 w 1053465"/>
              <a:gd name="connsiteY0" fmla="*/ 0 h 1024758"/>
              <a:gd name="connsiteX1" fmla="*/ 1053465 w 1053465"/>
              <a:gd name="connsiteY1" fmla="*/ 0 h 1024758"/>
              <a:gd name="connsiteX2" fmla="*/ 1053465 w 1053465"/>
              <a:gd name="connsiteY2" fmla="*/ 1024758 h 1024758"/>
              <a:gd name="connsiteX3" fmla="*/ 0 w 1053465"/>
              <a:gd name="connsiteY3" fmla="*/ 1024758 h 102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3465" h="1024758">
                <a:moveTo>
                  <a:pt x="0" y="0"/>
                </a:moveTo>
                <a:lnTo>
                  <a:pt x="1053465" y="0"/>
                </a:lnTo>
                <a:lnTo>
                  <a:pt x="1053465" y="1024758"/>
                </a:lnTo>
                <a:lnTo>
                  <a:pt x="0" y="1024758"/>
                </a:lnTo>
                <a:close/>
              </a:path>
            </a:pathLst>
          </a:custGeom>
        </p:spPr>
      </p:pic>
      <p:pic>
        <p:nvPicPr>
          <p:cNvPr id="10" name="图片 9" descr="/Users/wangweisen/Desktop/椭圆 4.png椭圆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0" y="4868540"/>
            <a:ext cx="3044282" cy="198945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2"/>
          <p:cNvSpPr/>
          <p:nvPr>
            <p:ph type="title" idx="1" hasCustomPrompt="1"/>
            <p:custDataLst>
              <p:tags r:id="rId10"/>
            </p:custDataLst>
          </p:nvPr>
        </p:nvSpPr>
        <p:spPr>
          <a:xfrm>
            <a:off x="1204583" y="1048328"/>
            <a:ext cx="9782823" cy="1445260"/>
          </a:xfrm>
          <a:noFill/>
        </p:spPr>
        <p:txBody>
          <a:bodyPr vert="horz" wrap="square" lIns="101600" tIns="38100" rIns="76200" bIns="381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400" b="1" i="0" u="none" strike="noStrike" kern="1200" cap="none" spc="400" normalizeH="0" baseline="0" noProof="1" dirty="0">
                <a:solidFill>
                  <a:schemeClr val="l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雅酷黑 85W" panose="020B0904020202020204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文本占位符 4"/>
          <p:cNvSpPr/>
          <p:nvPr>
            <p:ph type="body" idx="2" hasCustomPrompt="1"/>
            <p:custDataLst>
              <p:tags r:id="rId11"/>
            </p:custDataLst>
          </p:nvPr>
        </p:nvSpPr>
        <p:spPr>
          <a:xfrm>
            <a:off x="2014207" y="2856669"/>
            <a:ext cx="8163574" cy="789820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800" b="0" i="0" u="none" strike="noStrike" kern="1200" cap="none" spc="0" normalizeH="0" baseline="0" noProof="1" dirty="0">
                <a:solidFill>
                  <a:schemeClr val="l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  <p:sp>
        <p:nvSpPr>
          <p:cNvPr id="9" name="文本占位符 5"/>
          <p:cNvSpPr/>
          <p:nvPr>
            <p:ph type="body" idx="3" hasCustomPrompt="1"/>
            <p:custDataLst>
              <p:tags r:id="rId12"/>
            </p:custDataLst>
          </p:nvPr>
        </p:nvSpPr>
        <p:spPr>
          <a:xfrm>
            <a:off x="3705222" y="3802356"/>
            <a:ext cx="4781544" cy="684512"/>
          </a:xfrm>
          <a:noFill/>
        </p:spPr>
        <p:txBody>
          <a:bodyPr vert="horz" wrap="square" lIns="101600" tIns="0" rIns="82550" bIns="0" rtlCol="0" anchor="ctr" anchorCtr="0">
            <a:normAutofit/>
          </a:bodyPr>
          <a:lstStyle>
            <a:lvl1pPr marL="0" marR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l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椭圆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092803" y="0"/>
            <a:ext cx="1099197" cy="1013606"/>
          </a:xfrm>
          <a:prstGeom prst="rect">
            <a:avLst/>
          </a:prstGeom>
        </p:spPr>
      </p:pic>
      <p:pic>
        <p:nvPicPr>
          <p:cNvPr id="6" name="图片 5" descr="椭圆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129035" y="4871260"/>
            <a:ext cx="3062952" cy="19867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 descr="椭圆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092803" y="0"/>
            <a:ext cx="1099197" cy="10136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-8255"/>
            <a:ext cx="4823460" cy="6866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椭圆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092803" y="0"/>
            <a:ext cx="1099197" cy="10136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椭圆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129035" y="4871260"/>
            <a:ext cx="3062952" cy="19867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836"/>
            <a:ext cx="12192000" cy="18287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椭圆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092803" y="0"/>
            <a:ext cx="1099197" cy="10136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椭圆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129035" y="4871260"/>
            <a:ext cx="3062952" cy="19867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8" name="图片 7" descr="椭圆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946107" y="0"/>
            <a:ext cx="1245881" cy="1148867"/>
          </a:xfrm>
          <a:prstGeom prst="rect">
            <a:avLst/>
          </a:prstGeom>
        </p:spPr>
      </p:pic>
      <p:pic>
        <p:nvPicPr>
          <p:cNvPr id="6" name="图片 5" descr="椭圆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950187" y="5403867"/>
            <a:ext cx="2241813" cy="14541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椭圆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092803" y="0"/>
            <a:ext cx="1099197" cy="1013606"/>
          </a:xfrm>
          <a:prstGeom prst="rect">
            <a:avLst/>
          </a:prstGeom>
        </p:spPr>
      </p:pic>
      <p:pic>
        <p:nvPicPr>
          <p:cNvPr id="7" name="图片 6" descr="椭圆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129035" y="4871260"/>
            <a:ext cx="3062952" cy="19867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82" y="-4127"/>
            <a:ext cx="1219263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00">
              <a:solidFill>
                <a:schemeClr val="lt1"/>
              </a:solidFill>
            </a:endParaRPr>
          </a:p>
        </p:txBody>
      </p:sp>
      <p:pic>
        <p:nvPicPr>
          <p:cNvPr id="3" name="图片 2" descr="/Users/wangweisen/Desktop/组 1.png组 1"/>
          <p:cNvPicPr/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9808" y="4122"/>
            <a:ext cx="4723712" cy="6858327"/>
          </a:xfrm>
          <a:prstGeom prst="rect">
            <a:avLst/>
          </a:prstGeom>
        </p:spPr>
      </p:pic>
      <p:pic>
        <p:nvPicPr>
          <p:cNvPr id="2" name="图片 1" descr="矩形 1 拷贝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95707" y="845045"/>
            <a:ext cx="8396575" cy="517553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2"/>
          <p:cNvSpPr/>
          <p:nvPr>
            <p:ph type="ctrTitle" idx="1" hasCustomPrompt="1"/>
            <p:custDataLst>
              <p:tags r:id="rId10"/>
            </p:custDataLst>
          </p:nvPr>
        </p:nvSpPr>
        <p:spPr>
          <a:xfrm>
            <a:off x="3989294" y="3813809"/>
            <a:ext cx="8202701" cy="1028208"/>
          </a:xfrm>
          <a:noFill/>
        </p:spPr>
        <p:txBody>
          <a:bodyPr vert="horz" wrap="square" lIns="101600" tIns="38100" rIns="762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5400" b="0" i="0" u="none" strike="noStrike" kern="1200" cap="none" spc="30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雅酷黑 85W" panose="020B0904020202020204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椭圆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092803" y="0"/>
            <a:ext cx="1099197" cy="1013606"/>
          </a:xfrm>
          <a:prstGeom prst="rect">
            <a:avLst/>
          </a:prstGeom>
        </p:spPr>
      </p:pic>
      <p:pic>
        <p:nvPicPr>
          <p:cNvPr id="8" name="图片 7" descr="椭圆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129035" y="4871260"/>
            <a:ext cx="3062952" cy="19867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椭圆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092803" y="0"/>
            <a:ext cx="1099197" cy="1013606"/>
          </a:xfrm>
          <a:prstGeom prst="rect">
            <a:avLst/>
          </a:prstGeom>
        </p:spPr>
      </p:pic>
      <p:pic>
        <p:nvPicPr>
          <p:cNvPr id="10" name="图片 9" descr="椭圆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129035" y="4871260"/>
            <a:ext cx="3062952" cy="19867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-317" y="-318"/>
            <a:ext cx="12192635" cy="68586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 descr="T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5387933"/>
            <a:ext cx="2132838" cy="1470067"/>
          </a:xfrm>
          <a:prstGeom prst="rect">
            <a:avLst/>
          </a:prstGeom>
        </p:spPr>
      </p:pic>
      <p:pic>
        <p:nvPicPr>
          <p:cNvPr id="8" name="图片 7" descr="/Users/wangweisen/Desktop/TT.pngTT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7444740" y="0"/>
            <a:ext cx="4747260" cy="441216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椭圆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092803" y="0"/>
            <a:ext cx="1099197" cy="1013606"/>
          </a:xfrm>
          <a:prstGeom prst="rect">
            <a:avLst/>
          </a:prstGeom>
        </p:spPr>
      </p:pic>
      <p:pic>
        <p:nvPicPr>
          <p:cNvPr id="8" name="图片 7" descr="椭圆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129035" y="4871260"/>
            <a:ext cx="3062952" cy="19867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椭圆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092803" y="0"/>
            <a:ext cx="1099197" cy="1013606"/>
          </a:xfrm>
          <a:prstGeom prst="rect">
            <a:avLst/>
          </a:prstGeom>
        </p:spPr>
      </p:pic>
      <p:pic>
        <p:nvPicPr>
          <p:cNvPr id="7" name="图片 6" descr="椭圆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129035" y="4871260"/>
            <a:ext cx="3062952" cy="198674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简黑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43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中简黑简" panose="0002060004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简黑简" panose="0002060004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简黑简" panose="0002060004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简黑简" panose="0002060004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简黑简" panose="0002060004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简黑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image" Target="../media/image34.wmf"/><Relationship Id="rId7" Type="http://schemas.openxmlformats.org/officeDocument/2006/relationships/oleObject" Target="../embeddings/oleObject27.bin"/><Relationship Id="rId6" Type="http://schemas.openxmlformats.org/officeDocument/2006/relationships/tags" Target="../tags/tag171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6.bin"/><Relationship Id="rId3" Type="http://schemas.openxmlformats.org/officeDocument/2006/relationships/image" Target="../media/image32.wmf"/><Relationship Id="rId24" Type="http://schemas.openxmlformats.org/officeDocument/2006/relationships/vmlDrawing" Target="../drawings/vmlDrawing7.v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179.xml"/><Relationship Id="rId21" Type="http://schemas.openxmlformats.org/officeDocument/2006/relationships/tags" Target="../tags/tag178.xml"/><Relationship Id="rId20" Type="http://schemas.openxmlformats.org/officeDocument/2006/relationships/tags" Target="../tags/tag177.xml"/><Relationship Id="rId2" Type="http://schemas.openxmlformats.org/officeDocument/2006/relationships/oleObject" Target="../embeddings/oleObject25.bin"/><Relationship Id="rId19" Type="http://schemas.openxmlformats.org/officeDocument/2006/relationships/tags" Target="../tags/tag176.xml"/><Relationship Id="rId18" Type="http://schemas.openxmlformats.org/officeDocument/2006/relationships/tags" Target="../tags/tag175.xml"/><Relationship Id="rId17" Type="http://schemas.openxmlformats.org/officeDocument/2006/relationships/image" Target="../media/image37.wmf"/><Relationship Id="rId16" Type="http://schemas.openxmlformats.org/officeDocument/2006/relationships/oleObject" Target="../embeddings/oleObject30.bin"/><Relationship Id="rId15" Type="http://schemas.openxmlformats.org/officeDocument/2006/relationships/tags" Target="../tags/tag174.xml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29.bin"/><Relationship Id="rId12" Type="http://schemas.openxmlformats.org/officeDocument/2006/relationships/tags" Target="../tags/tag173.xml"/><Relationship Id="rId11" Type="http://schemas.openxmlformats.org/officeDocument/2006/relationships/image" Target="../media/image35.wmf"/><Relationship Id="rId10" Type="http://schemas.openxmlformats.org/officeDocument/2006/relationships/oleObject" Target="../embeddings/oleObject28.bin"/><Relationship Id="rId1" Type="http://schemas.openxmlformats.org/officeDocument/2006/relationships/tags" Target="../tags/tag17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tags" Target="../tags/tag184.xml"/><Relationship Id="rId7" Type="http://schemas.openxmlformats.org/officeDocument/2006/relationships/image" Target="../media/image40.wmf"/><Relationship Id="rId62" Type="http://schemas.openxmlformats.org/officeDocument/2006/relationships/vmlDrawing" Target="../drawings/vmlDrawing9.vml"/><Relationship Id="rId61" Type="http://schemas.openxmlformats.org/officeDocument/2006/relationships/slideLayout" Target="../slideLayouts/slideLayout2.xml"/><Relationship Id="rId60" Type="http://schemas.openxmlformats.org/officeDocument/2006/relationships/tags" Target="../tags/tag208.xml"/><Relationship Id="rId6" Type="http://schemas.openxmlformats.org/officeDocument/2006/relationships/oleObject" Target="../embeddings/oleObject34.bin"/><Relationship Id="rId59" Type="http://schemas.openxmlformats.org/officeDocument/2006/relationships/oleObject" Target="../embeddings/oleObject56.bin"/><Relationship Id="rId58" Type="http://schemas.openxmlformats.org/officeDocument/2006/relationships/tags" Target="../tags/tag207.xml"/><Relationship Id="rId57" Type="http://schemas.openxmlformats.org/officeDocument/2006/relationships/oleObject" Target="../embeddings/oleObject55.bin"/><Relationship Id="rId56" Type="http://schemas.openxmlformats.org/officeDocument/2006/relationships/tags" Target="../tags/tag206.xml"/><Relationship Id="rId55" Type="http://schemas.openxmlformats.org/officeDocument/2006/relationships/oleObject" Target="../embeddings/oleObject54.bin"/><Relationship Id="rId54" Type="http://schemas.openxmlformats.org/officeDocument/2006/relationships/tags" Target="../tags/tag205.xml"/><Relationship Id="rId53" Type="http://schemas.openxmlformats.org/officeDocument/2006/relationships/oleObject" Target="../embeddings/oleObject53.bin"/><Relationship Id="rId52" Type="http://schemas.openxmlformats.org/officeDocument/2006/relationships/tags" Target="../tags/tag204.xml"/><Relationship Id="rId51" Type="http://schemas.openxmlformats.org/officeDocument/2006/relationships/oleObject" Target="../embeddings/oleObject52.bin"/><Relationship Id="rId50" Type="http://schemas.openxmlformats.org/officeDocument/2006/relationships/tags" Target="../tags/tag203.xml"/><Relationship Id="rId5" Type="http://schemas.openxmlformats.org/officeDocument/2006/relationships/image" Target="../media/image39.wmf"/><Relationship Id="rId49" Type="http://schemas.openxmlformats.org/officeDocument/2006/relationships/oleObject" Target="../embeddings/oleObject51.bin"/><Relationship Id="rId48" Type="http://schemas.openxmlformats.org/officeDocument/2006/relationships/tags" Target="../tags/tag202.xml"/><Relationship Id="rId47" Type="http://schemas.openxmlformats.org/officeDocument/2006/relationships/oleObject" Target="../embeddings/oleObject50.bin"/><Relationship Id="rId46" Type="http://schemas.openxmlformats.org/officeDocument/2006/relationships/tags" Target="../tags/tag201.xml"/><Relationship Id="rId45" Type="http://schemas.openxmlformats.org/officeDocument/2006/relationships/oleObject" Target="../embeddings/oleObject49.bin"/><Relationship Id="rId44" Type="http://schemas.openxmlformats.org/officeDocument/2006/relationships/tags" Target="../tags/tag200.xml"/><Relationship Id="rId43" Type="http://schemas.openxmlformats.org/officeDocument/2006/relationships/oleObject" Target="../embeddings/oleObject48.bin"/><Relationship Id="rId42" Type="http://schemas.openxmlformats.org/officeDocument/2006/relationships/tags" Target="../tags/tag199.xml"/><Relationship Id="rId41" Type="http://schemas.openxmlformats.org/officeDocument/2006/relationships/oleObject" Target="../embeddings/oleObject47.bin"/><Relationship Id="rId40" Type="http://schemas.openxmlformats.org/officeDocument/2006/relationships/tags" Target="../tags/tag198.xml"/><Relationship Id="rId4" Type="http://schemas.openxmlformats.org/officeDocument/2006/relationships/oleObject" Target="../embeddings/oleObject33.bin"/><Relationship Id="rId39" Type="http://schemas.openxmlformats.org/officeDocument/2006/relationships/oleObject" Target="../embeddings/oleObject46.bin"/><Relationship Id="rId38" Type="http://schemas.openxmlformats.org/officeDocument/2006/relationships/tags" Target="../tags/tag197.xml"/><Relationship Id="rId37" Type="http://schemas.openxmlformats.org/officeDocument/2006/relationships/oleObject" Target="../embeddings/oleObject45.bin"/><Relationship Id="rId36" Type="http://schemas.openxmlformats.org/officeDocument/2006/relationships/tags" Target="../tags/tag196.xml"/><Relationship Id="rId35" Type="http://schemas.openxmlformats.org/officeDocument/2006/relationships/oleObject" Target="../embeddings/oleObject44.bin"/><Relationship Id="rId34" Type="http://schemas.openxmlformats.org/officeDocument/2006/relationships/tags" Target="../tags/tag195.xml"/><Relationship Id="rId33" Type="http://schemas.openxmlformats.org/officeDocument/2006/relationships/oleObject" Target="../embeddings/oleObject43.bin"/><Relationship Id="rId32" Type="http://schemas.openxmlformats.org/officeDocument/2006/relationships/tags" Target="../tags/tag194.xml"/><Relationship Id="rId31" Type="http://schemas.openxmlformats.org/officeDocument/2006/relationships/oleObject" Target="../embeddings/oleObject42.bin"/><Relationship Id="rId30" Type="http://schemas.openxmlformats.org/officeDocument/2006/relationships/tags" Target="../tags/tag193.xml"/><Relationship Id="rId3" Type="http://schemas.openxmlformats.org/officeDocument/2006/relationships/tags" Target="../tags/tag183.xml"/><Relationship Id="rId29" Type="http://schemas.openxmlformats.org/officeDocument/2006/relationships/tags" Target="../tags/tag192.xml"/><Relationship Id="rId28" Type="http://schemas.openxmlformats.org/officeDocument/2006/relationships/tags" Target="../tags/tag191.xml"/><Relationship Id="rId27" Type="http://schemas.openxmlformats.org/officeDocument/2006/relationships/oleObject" Target="../embeddings/oleObject41.bin"/><Relationship Id="rId26" Type="http://schemas.openxmlformats.org/officeDocument/2006/relationships/tags" Target="../tags/tag190.xml"/><Relationship Id="rId25" Type="http://schemas.openxmlformats.org/officeDocument/2006/relationships/image" Target="../media/image46.wmf"/><Relationship Id="rId24" Type="http://schemas.openxmlformats.org/officeDocument/2006/relationships/oleObject" Target="../embeddings/oleObject40.bin"/><Relationship Id="rId23" Type="http://schemas.openxmlformats.org/officeDocument/2006/relationships/tags" Target="../tags/tag189.xml"/><Relationship Id="rId22" Type="http://schemas.openxmlformats.org/officeDocument/2006/relationships/image" Target="../media/image45.wmf"/><Relationship Id="rId21" Type="http://schemas.openxmlformats.org/officeDocument/2006/relationships/oleObject" Target="../embeddings/oleObject39.bin"/><Relationship Id="rId20" Type="http://schemas.openxmlformats.org/officeDocument/2006/relationships/tags" Target="../tags/tag188.xml"/><Relationship Id="rId2" Type="http://schemas.openxmlformats.org/officeDocument/2006/relationships/image" Target="../media/image38.wmf"/><Relationship Id="rId19" Type="http://schemas.openxmlformats.org/officeDocument/2006/relationships/image" Target="../media/image44.wmf"/><Relationship Id="rId18" Type="http://schemas.openxmlformats.org/officeDocument/2006/relationships/oleObject" Target="../embeddings/oleObject38.bin"/><Relationship Id="rId17" Type="http://schemas.openxmlformats.org/officeDocument/2006/relationships/tags" Target="../tags/tag187.xml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37.bin"/><Relationship Id="rId14" Type="http://schemas.openxmlformats.org/officeDocument/2006/relationships/tags" Target="../tags/tag186.xml"/><Relationship Id="rId13" Type="http://schemas.openxmlformats.org/officeDocument/2006/relationships/image" Target="../media/image42.wmf"/><Relationship Id="rId12" Type="http://schemas.openxmlformats.org/officeDocument/2006/relationships/oleObject" Target="../embeddings/oleObject36.bin"/><Relationship Id="rId11" Type="http://schemas.openxmlformats.org/officeDocument/2006/relationships/tags" Target="../tags/tag185.xml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oleObject" Target="../embeddings/oleObject59.bin"/><Relationship Id="rId7" Type="http://schemas.openxmlformats.org/officeDocument/2006/relationships/tags" Target="../tags/tag211.xml"/><Relationship Id="rId60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59" Type="http://schemas.openxmlformats.org/officeDocument/2006/relationships/slideLayout" Target="../slideLayouts/slideLayout2.xml"/><Relationship Id="rId58" Type="http://schemas.openxmlformats.org/officeDocument/2006/relationships/tags" Target="../tags/tag235.xml"/><Relationship Id="rId57" Type="http://schemas.openxmlformats.org/officeDocument/2006/relationships/image" Target="../media/image48.wmf"/><Relationship Id="rId56" Type="http://schemas.openxmlformats.org/officeDocument/2006/relationships/oleObject" Target="../embeddings/oleObject79.bin"/><Relationship Id="rId55" Type="http://schemas.openxmlformats.org/officeDocument/2006/relationships/tags" Target="../tags/tag234.xml"/><Relationship Id="rId54" Type="http://schemas.openxmlformats.org/officeDocument/2006/relationships/tags" Target="../tags/tag233.xml"/><Relationship Id="rId53" Type="http://schemas.openxmlformats.org/officeDocument/2006/relationships/tags" Target="../tags/tag232.xml"/><Relationship Id="rId52" Type="http://schemas.openxmlformats.org/officeDocument/2006/relationships/image" Target="../media/image47.wmf"/><Relationship Id="rId51" Type="http://schemas.openxmlformats.org/officeDocument/2006/relationships/oleObject" Target="../embeddings/oleObject78.bin"/><Relationship Id="rId50" Type="http://schemas.openxmlformats.org/officeDocument/2006/relationships/tags" Target="../tags/tag231.xml"/><Relationship Id="rId5" Type="http://schemas.openxmlformats.org/officeDocument/2006/relationships/oleObject" Target="../embeddings/oleObject58.bin"/><Relationship Id="rId49" Type="http://schemas.openxmlformats.org/officeDocument/2006/relationships/tags" Target="../tags/tag230.xml"/><Relationship Id="rId48" Type="http://schemas.openxmlformats.org/officeDocument/2006/relationships/oleObject" Target="../embeddings/oleObject77.bin"/><Relationship Id="rId47" Type="http://schemas.openxmlformats.org/officeDocument/2006/relationships/tags" Target="../tags/tag229.xml"/><Relationship Id="rId46" Type="http://schemas.openxmlformats.org/officeDocument/2006/relationships/oleObject" Target="../embeddings/oleObject76.bin"/><Relationship Id="rId45" Type="http://schemas.openxmlformats.org/officeDocument/2006/relationships/tags" Target="../tags/tag228.xml"/><Relationship Id="rId44" Type="http://schemas.openxmlformats.org/officeDocument/2006/relationships/image" Target="../media/image40.wmf"/><Relationship Id="rId43" Type="http://schemas.openxmlformats.org/officeDocument/2006/relationships/oleObject" Target="../embeddings/oleObject75.bin"/><Relationship Id="rId42" Type="http://schemas.openxmlformats.org/officeDocument/2006/relationships/tags" Target="../tags/tag227.xml"/><Relationship Id="rId41" Type="http://schemas.openxmlformats.org/officeDocument/2006/relationships/oleObject" Target="../embeddings/oleObject74.bin"/><Relationship Id="rId40" Type="http://schemas.openxmlformats.org/officeDocument/2006/relationships/tags" Target="../tags/tag226.xml"/><Relationship Id="rId4" Type="http://schemas.openxmlformats.org/officeDocument/2006/relationships/tags" Target="../tags/tag210.xml"/><Relationship Id="rId39" Type="http://schemas.openxmlformats.org/officeDocument/2006/relationships/oleObject" Target="../embeddings/oleObject73.bin"/><Relationship Id="rId38" Type="http://schemas.openxmlformats.org/officeDocument/2006/relationships/tags" Target="../tags/tag225.xml"/><Relationship Id="rId37" Type="http://schemas.openxmlformats.org/officeDocument/2006/relationships/oleObject" Target="../embeddings/oleObject72.bin"/><Relationship Id="rId36" Type="http://schemas.openxmlformats.org/officeDocument/2006/relationships/tags" Target="../tags/tag224.xml"/><Relationship Id="rId35" Type="http://schemas.openxmlformats.org/officeDocument/2006/relationships/oleObject" Target="../embeddings/oleObject71.bin"/><Relationship Id="rId34" Type="http://schemas.openxmlformats.org/officeDocument/2006/relationships/tags" Target="../tags/tag223.xml"/><Relationship Id="rId33" Type="http://schemas.openxmlformats.org/officeDocument/2006/relationships/oleObject" Target="../embeddings/oleObject70.bin"/><Relationship Id="rId32" Type="http://schemas.openxmlformats.org/officeDocument/2006/relationships/tags" Target="../tags/tag222.xml"/><Relationship Id="rId31" Type="http://schemas.openxmlformats.org/officeDocument/2006/relationships/oleObject" Target="../embeddings/oleObject69.bin"/><Relationship Id="rId30" Type="http://schemas.openxmlformats.org/officeDocument/2006/relationships/tags" Target="../tags/tag221.xml"/><Relationship Id="rId3" Type="http://schemas.openxmlformats.org/officeDocument/2006/relationships/image" Target="../media/image42.wmf"/><Relationship Id="rId29" Type="http://schemas.openxmlformats.org/officeDocument/2006/relationships/oleObject" Target="../embeddings/oleObject68.bin"/><Relationship Id="rId28" Type="http://schemas.openxmlformats.org/officeDocument/2006/relationships/tags" Target="../tags/tag220.xml"/><Relationship Id="rId27" Type="http://schemas.openxmlformats.org/officeDocument/2006/relationships/oleObject" Target="../embeddings/oleObject67.bin"/><Relationship Id="rId26" Type="http://schemas.openxmlformats.org/officeDocument/2006/relationships/tags" Target="../tags/tag219.xml"/><Relationship Id="rId25" Type="http://schemas.openxmlformats.org/officeDocument/2006/relationships/oleObject" Target="../embeddings/oleObject66.bin"/><Relationship Id="rId24" Type="http://schemas.openxmlformats.org/officeDocument/2006/relationships/tags" Target="../tags/tag218.xml"/><Relationship Id="rId23" Type="http://schemas.openxmlformats.org/officeDocument/2006/relationships/oleObject" Target="../embeddings/oleObject65.bin"/><Relationship Id="rId22" Type="http://schemas.openxmlformats.org/officeDocument/2006/relationships/tags" Target="../tags/tag217.xml"/><Relationship Id="rId21" Type="http://schemas.openxmlformats.org/officeDocument/2006/relationships/oleObject" Target="../embeddings/oleObject64.bin"/><Relationship Id="rId20" Type="http://schemas.openxmlformats.org/officeDocument/2006/relationships/tags" Target="../tags/tag216.xml"/><Relationship Id="rId2" Type="http://schemas.openxmlformats.org/officeDocument/2006/relationships/oleObject" Target="../embeddings/oleObject57.bin"/><Relationship Id="rId19" Type="http://schemas.openxmlformats.org/officeDocument/2006/relationships/oleObject" Target="../embeddings/oleObject63.bin"/><Relationship Id="rId18" Type="http://schemas.openxmlformats.org/officeDocument/2006/relationships/tags" Target="../tags/tag215.xml"/><Relationship Id="rId17" Type="http://schemas.openxmlformats.org/officeDocument/2006/relationships/oleObject" Target="../embeddings/oleObject62.bin"/><Relationship Id="rId16" Type="http://schemas.openxmlformats.org/officeDocument/2006/relationships/tags" Target="../tags/tag214.xml"/><Relationship Id="rId15" Type="http://schemas.openxmlformats.org/officeDocument/2006/relationships/image" Target="../media/image46.wmf"/><Relationship Id="rId14" Type="http://schemas.openxmlformats.org/officeDocument/2006/relationships/oleObject" Target="../embeddings/oleObject61.bin"/><Relationship Id="rId13" Type="http://schemas.openxmlformats.org/officeDocument/2006/relationships/tags" Target="../tags/tag213.xml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60.bin"/><Relationship Id="rId10" Type="http://schemas.openxmlformats.org/officeDocument/2006/relationships/tags" Target="../tags/tag212.xml"/><Relationship Id="rId1" Type="http://schemas.openxmlformats.org/officeDocument/2006/relationships/tags" Target="../tags/tag209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6.xml"/><Relationship Id="rId4" Type="http://schemas.openxmlformats.org/officeDocument/2006/relationships/image" Target="../media/image50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49.wmf"/><Relationship Id="rId1" Type="http://schemas.openxmlformats.org/officeDocument/2006/relationships/oleObject" Target="../embeddings/oleObject80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tags" Target="../tags/tag240.xml"/><Relationship Id="rId7" Type="http://schemas.openxmlformats.org/officeDocument/2006/relationships/image" Target="../media/image48.wmf"/><Relationship Id="rId6" Type="http://schemas.openxmlformats.org/officeDocument/2006/relationships/oleObject" Target="../embeddings/oleObject83.bin"/><Relationship Id="rId5" Type="http://schemas.openxmlformats.org/officeDocument/2006/relationships/tags" Target="../tags/tag239.xml"/><Relationship Id="rId4" Type="http://schemas.openxmlformats.org/officeDocument/2006/relationships/image" Target="../media/image49.wmf"/><Relationship Id="rId3" Type="http://schemas.openxmlformats.org/officeDocument/2006/relationships/oleObject" Target="../embeddings/oleObject82.bin"/><Relationship Id="rId24" Type="http://schemas.openxmlformats.org/officeDocument/2006/relationships/vmlDrawing" Target="../drawings/vmlDrawing12.v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246.xml"/><Relationship Id="rId21" Type="http://schemas.openxmlformats.org/officeDocument/2006/relationships/image" Target="../media/image54.wmf"/><Relationship Id="rId20" Type="http://schemas.openxmlformats.org/officeDocument/2006/relationships/oleObject" Target="../embeddings/oleObject87.bin"/><Relationship Id="rId2" Type="http://schemas.openxmlformats.org/officeDocument/2006/relationships/tags" Target="../tags/tag238.xml"/><Relationship Id="rId19" Type="http://schemas.openxmlformats.org/officeDocument/2006/relationships/tags" Target="../tags/tag245.xml"/><Relationship Id="rId18" Type="http://schemas.openxmlformats.org/officeDocument/2006/relationships/image" Target="../media/image53.wmf"/><Relationship Id="rId17" Type="http://schemas.openxmlformats.org/officeDocument/2006/relationships/oleObject" Target="../embeddings/oleObject86.bin"/><Relationship Id="rId16" Type="http://schemas.openxmlformats.org/officeDocument/2006/relationships/tags" Target="../tags/tag244.xml"/><Relationship Id="rId15" Type="http://schemas.openxmlformats.org/officeDocument/2006/relationships/tags" Target="../tags/tag243.xml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85.bin"/><Relationship Id="rId12" Type="http://schemas.openxmlformats.org/officeDocument/2006/relationships/tags" Target="../tags/tag242.xml"/><Relationship Id="rId11" Type="http://schemas.openxmlformats.org/officeDocument/2006/relationships/tags" Target="../tags/tag241.xml"/><Relationship Id="rId10" Type="http://schemas.openxmlformats.org/officeDocument/2006/relationships/image" Target="../media/image51.wmf"/><Relationship Id="rId1" Type="http://schemas.openxmlformats.org/officeDocument/2006/relationships/tags" Target="../tags/tag23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oleObject" Target="../embeddings/oleObject90.bin"/><Relationship Id="rId7" Type="http://schemas.openxmlformats.org/officeDocument/2006/relationships/tags" Target="../tags/tag249.xml"/><Relationship Id="rId6" Type="http://schemas.openxmlformats.org/officeDocument/2006/relationships/image" Target="../media/image43.wmf"/><Relationship Id="rId57" Type="http://schemas.openxmlformats.org/officeDocument/2006/relationships/vmlDrawing" Target="../drawings/vmlDrawing13.vml"/><Relationship Id="rId56" Type="http://schemas.openxmlformats.org/officeDocument/2006/relationships/slideLayout" Target="../slideLayouts/slideLayout2.xml"/><Relationship Id="rId55" Type="http://schemas.openxmlformats.org/officeDocument/2006/relationships/tags" Target="../tags/tag272.xml"/><Relationship Id="rId54" Type="http://schemas.openxmlformats.org/officeDocument/2006/relationships/tags" Target="../tags/tag271.xml"/><Relationship Id="rId53" Type="http://schemas.openxmlformats.org/officeDocument/2006/relationships/oleObject" Target="../embeddings/oleObject111.bin"/><Relationship Id="rId52" Type="http://schemas.openxmlformats.org/officeDocument/2006/relationships/tags" Target="../tags/tag270.xml"/><Relationship Id="rId51" Type="http://schemas.openxmlformats.org/officeDocument/2006/relationships/oleObject" Target="../embeddings/oleObject110.bin"/><Relationship Id="rId50" Type="http://schemas.openxmlformats.org/officeDocument/2006/relationships/tags" Target="../tags/tag269.xml"/><Relationship Id="rId5" Type="http://schemas.openxmlformats.org/officeDocument/2006/relationships/oleObject" Target="../embeddings/oleObject89.bin"/><Relationship Id="rId49" Type="http://schemas.openxmlformats.org/officeDocument/2006/relationships/oleObject" Target="../embeddings/oleObject109.bin"/><Relationship Id="rId48" Type="http://schemas.openxmlformats.org/officeDocument/2006/relationships/tags" Target="../tags/tag268.xml"/><Relationship Id="rId47" Type="http://schemas.openxmlformats.org/officeDocument/2006/relationships/oleObject" Target="../embeddings/oleObject108.bin"/><Relationship Id="rId46" Type="http://schemas.openxmlformats.org/officeDocument/2006/relationships/tags" Target="../tags/tag267.xml"/><Relationship Id="rId45" Type="http://schemas.openxmlformats.org/officeDocument/2006/relationships/oleObject" Target="../embeddings/oleObject107.bin"/><Relationship Id="rId44" Type="http://schemas.openxmlformats.org/officeDocument/2006/relationships/tags" Target="../tags/tag266.xml"/><Relationship Id="rId43" Type="http://schemas.openxmlformats.org/officeDocument/2006/relationships/oleObject" Target="../embeddings/oleObject106.bin"/><Relationship Id="rId42" Type="http://schemas.openxmlformats.org/officeDocument/2006/relationships/tags" Target="../tags/tag265.xml"/><Relationship Id="rId41" Type="http://schemas.openxmlformats.org/officeDocument/2006/relationships/oleObject" Target="../embeddings/oleObject105.bin"/><Relationship Id="rId40" Type="http://schemas.openxmlformats.org/officeDocument/2006/relationships/tags" Target="../tags/tag264.xml"/><Relationship Id="rId4" Type="http://schemas.openxmlformats.org/officeDocument/2006/relationships/tags" Target="../tags/tag248.xml"/><Relationship Id="rId39" Type="http://schemas.openxmlformats.org/officeDocument/2006/relationships/oleObject" Target="../embeddings/oleObject104.bin"/><Relationship Id="rId38" Type="http://schemas.openxmlformats.org/officeDocument/2006/relationships/tags" Target="../tags/tag263.xml"/><Relationship Id="rId37" Type="http://schemas.openxmlformats.org/officeDocument/2006/relationships/oleObject" Target="../embeddings/oleObject103.bin"/><Relationship Id="rId36" Type="http://schemas.openxmlformats.org/officeDocument/2006/relationships/tags" Target="../tags/tag262.xml"/><Relationship Id="rId35" Type="http://schemas.openxmlformats.org/officeDocument/2006/relationships/oleObject" Target="../embeddings/oleObject102.bin"/><Relationship Id="rId34" Type="http://schemas.openxmlformats.org/officeDocument/2006/relationships/tags" Target="../tags/tag261.xml"/><Relationship Id="rId33" Type="http://schemas.openxmlformats.org/officeDocument/2006/relationships/oleObject" Target="../embeddings/oleObject101.bin"/><Relationship Id="rId32" Type="http://schemas.openxmlformats.org/officeDocument/2006/relationships/tags" Target="../tags/tag260.xml"/><Relationship Id="rId31" Type="http://schemas.openxmlformats.org/officeDocument/2006/relationships/oleObject" Target="../embeddings/oleObject100.bin"/><Relationship Id="rId30" Type="http://schemas.openxmlformats.org/officeDocument/2006/relationships/tags" Target="../tags/tag259.xml"/><Relationship Id="rId3" Type="http://schemas.openxmlformats.org/officeDocument/2006/relationships/image" Target="../media/image42.wmf"/><Relationship Id="rId29" Type="http://schemas.openxmlformats.org/officeDocument/2006/relationships/oleObject" Target="../embeddings/oleObject99.bin"/><Relationship Id="rId28" Type="http://schemas.openxmlformats.org/officeDocument/2006/relationships/tags" Target="../tags/tag258.xml"/><Relationship Id="rId27" Type="http://schemas.openxmlformats.org/officeDocument/2006/relationships/oleObject" Target="../embeddings/oleObject98.bin"/><Relationship Id="rId26" Type="http://schemas.openxmlformats.org/officeDocument/2006/relationships/tags" Target="../tags/tag257.xml"/><Relationship Id="rId25" Type="http://schemas.openxmlformats.org/officeDocument/2006/relationships/oleObject" Target="../embeddings/oleObject97.bin"/><Relationship Id="rId24" Type="http://schemas.openxmlformats.org/officeDocument/2006/relationships/tags" Target="../tags/tag256.xml"/><Relationship Id="rId23" Type="http://schemas.openxmlformats.org/officeDocument/2006/relationships/oleObject" Target="../embeddings/oleObject96.bin"/><Relationship Id="rId22" Type="http://schemas.openxmlformats.org/officeDocument/2006/relationships/tags" Target="../tags/tag255.xml"/><Relationship Id="rId21" Type="http://schemas.openxmlformats.org/officeDocument/2006/relationships/oleObject" Target="../embeddings/oleObject95.bin"/><Relationship Id="rId20" Type="http://schemas.openxmlformats.org/officeDocument/2006/relationships/tags" Target="../tags/tag254.xml"/><Relationship Id="rId2" Type="http://schemas.openxmlformats.org/officeDocument/2006/relationships/oleObject" Target="../embeddings/oleObject88.bin"/><Relationship Id="rId19" Type="http://schemas.openxmlformats.org/officeDocument/2006/relationships/oleObject" Target="../embeddings/oleObject94.bin"/><Relationship Id="rId18" Type="http://schemas.openxmlformats.org/officeDocument/2006/relationships/tags" Target="../tags/tag253.xml"/><Relationship Id="rId17" Type="http://schemas.openxmlformats.org/officeDocument/2006/relationships/oleObject" Target="../embeddings/oleObject93.bin"/><Relationship Id="rId16" Type="http://schemas.openxmlformats.org/officeDocument/2006/relationships/tags" Target="../tags/tag252.xml"/><Relationship Id="rId15" Type="http://schemas.openxmlformats.org/officeDocument/2006/relationships/image" Target="../media/image46.wmf"/><Relationship Id="rId14" Type="http://schemas.openxmlformats.org/officeDocument/2006/relationships/oleObject" Target="../embeddings/oleObject92.bin"/><Relationship Id="rId13" Type="http://schemas.openxmlformats.org/officeDocument/2006/relationships/tags" Target="../tags/tag251.xml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91.bin"/><Relationship Id="rId10" Type="http://schemas.openxmlformats.org/officeDocument/2006/relationships/tags" Target="../tags/tag250.xml"/><Relationship Id="rId1" Type="http://schemas.openxmlformats.org/officeDocument/2006/relationships/tags" Target="../tags/tag2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oleObject" Target="../embeddings/oleObject114.bin"/><Relationship Id="rId7" Type="http://schemas.openxmlformats.org/officeDocument/2006/relationships/tags" Target="../tags/tag277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13.bin"/><Relationship Id="rId4" Type="http://schemas.openxmlformats.org/officeDocument/2006/relationships/tags" Target="../tags/tag276.xml"/><Relationship Id="rId34" Type="http://schemas.openxmlformats.org/officeDocument/2006/relationships/vmlDrawing" Target="../drawings/vmlDrawing14.vml"/><Relationship Id="rId33" Type="http://schemas.openxmlformats.org/officeDocument/2006/relationships/slideLayout" Target="../slideLayouts/slideLayout2.xml"/><Relationship Id="rId32" Type="http://schemas.openxmlformats.org/officeDocument/2006/relationships/tags" Target="../tags/tag288.xml"/><Relationship Id="rId31" Type="http://schemas.openxmlformats.org/officeDocument/2006/relationships/oleObject" Target="../embeddings/oleObject123.bin"/><Relationship Id="rId30" Type="http://schemas.openxmlformats.org/officeDocument/2006/relationships/tags" Target="../tags/tag287.xml"/><Relationship Id="rId3" Type="http://schemas.openxmlformats.org/officeDocument/2006/relationships/image" Target="../media/image42.wmf"/><Relationship Id="rId29" Type="http://schemas.openxmlformats.org/officeDocument/2006/relationships/oleObject" Target="../embeddings/oleObject122.bin"/><Relationship Id="rId28" Type="http://schemas.openxmlformats.org/officeDocument/2006/relationships/tags" Target="../tags/tag286.xml"/><Relationship Id="rId27" Type="http://schemas.openxmlformats.org/officeDocument/2006/relationships/oleObject" Target="../embeddings/oleObject121.bin"/><Relationship Id="rId26" Type="http://schemas.openxmlformats.org/officeDocument/2006/relationships/tags" Target="../tags/tag285.xml"/><Relationship Id="rId25" Type="http://schemas.openxmlformats.org/officeDocument/2006/relationships/image" Target="../media/image55.wmf"/><Relationship Id="rId24" Type="http://schemas.openxmlformats.org/officeDocument/2006/relationships/oleObject" Target="../embeddings/oleObject120.bin"/><Relationship Id="rId23" Type="http://schemas.openxmlformats.org/officeDocument/2006/relationships/tags" Target="../tags/tag284.xml"/><Relationship Id="rId22" Type="http://schemas.openxmlformats.org/officeDocument/2006/relationships/oleObject" Target="../embeddings/oleObject119.bin"/><Relationship Id="rId21" Type="http://schemas.openxmlformats.org/officeDocument/2006/relationships/tags" Target="../tags/tag283.xml"/><Relationship Id="rId20" Type="http://schemas.openxmlformats.org/officeDocument/2006/relationships/oleObject" Target="../embeddings/oleObject118.bin"/><Relationship Id="rId2" Type="http://schemas.openxmlformats.org/officeDocument/2006/relationships/oleObject" Target="../embeddings/oleObject112.bin"/><Relationship Id="rId19" Type="http://schemas.openxmlformats.org/officeDocument/2006/relationships/tags" Target="../tags/tag282.xml"/><Relationship Id="rId18" Type="http://schemas.openxmlformats.org/officeDocument/2006/relationships/tags" Target="../tags/tag281.xml"/><Relationship Id="rId17" Type="http://schemas.openxmlformats.org/officeDocument/2006/relationships/oleObject" Target="../embeddings/oleObject117.bin"/><Relationship Id="rId16" Type="http://schemas.openxmlformats.org/officeDocument/2006/relationships/tags" Target="../tags/tag280.xml"/><Relationship Id="rId15" Type="http://schemas.openxmlformats.org/officeDocument/2006/relationships/image" Target="../media/image46.wmf"/><Relationship Id="rId14" Type="http://schemas.openxmlformats.org/officeDocument/2006/relationships/oleObject" Target="../embeddings/oleObject116.bin"/><Relationship Id="rId13" Type="http://schemas.openxmlformats.org/officeDocument/2006/relationships/tags" Target="../tags/tag279.xml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115.bin"/><Relationship Id="rId10" Type="http://schemas.openxmlformats.org/officeDocument/2006/relationships/tags" Target="../tags/tag278.xml"/><Relationship Id="rId1" Type="http://schemas.openxmlformats.org/officeDocument/2006/relationships/tags" Target="../tags/tag2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0.xml"/><Relationship Id="rId1" Type="http://schemas.openxmlformats.org/officeDocument/2006/relationships/tags" Target="../tags/tag2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1.xml"/><Relationship Id="rId1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5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9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124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6.xml"/><Relationship Id="rId3" Type="http://schemas.openxmlformats.org/officeDocument/2006/relationships/image" Target="../media/image58.png"/><Relationship Id="rId2" Type="http://schemas.openxmlformats.org/officeDocument/2006/relationships/tags" Target="../tags/tag295.xml"/><Relationship Id="rId1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7.xml"/><Relationship Id="rId1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8.xml"/><Relationship Id="rId1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9.xml"/><Relationship Id="rId1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0.xml"/><Relationship Id="rId1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1.xml"/><Relationship Id="rId1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2.xml"/><Relationship Id="rId1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3.xml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7.xml"/><Relationship Id="rId1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oleObject" Target="../embeddings/oleObject4.bin"/><Relationship Id="rId7" Type="http://schemas.openxmlformats.org/officeDocument/2006/relationships/tags" Target="../tags/tag149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2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50.xml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1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tags" Target="../tags/tag153.xml"/><Relationship Id="rId7" Type="http://schemas.openxmlformats.org/officeDocument/2006/relationships/image" Target="../media/image19.wmf"/><Relationship Id="rId6" Type="http://schemas.openxmlformats.org/officeDocument/2006/relationships/oleObject" Target="../embeddings/oleObject8.bin"/><Relationship Id="rId5" Type="http://schemas.openxmlformats.org/officeDocument/2006/relationships/tags" Target="../tags/tag152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21" Type="http://schemas.openxmlformats.org/officeDocument/2006/relationships/vmlDrawing" Target="../drawings/vmlDrawing3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9" Type="http://schemas.openxmlformats.org/officeDocument/2006/relationships/tags" Target="../tags/tag158.xml"/><Relationship Id="rId18" Type="http://schemas.openxmlformats.org/officeDocument/2006/relationships/tags" Target="../tags/tag157.xml"/><Relationship Id="rId17" Type="http://schemas.openxmlformats.org/officeDocument/2006/relationships/image" Target="../media/image22.wmf"/><Relationship Id="rId16" Type="http://schemas.openxmlformats.org/officeDocument/2006/relationships/oleObject" Target="../embeddings/oleObject11.bin"/><Relationship Id="rId15" Type="http://schemas.openxmlformats.org/officeDocument/2006/relationships/image" Target="../media/image21.wmf"/><Relationship Id="rId14" Type="http://schemas.openxmlformats.org/officeDocument/2006/relationships/oleObject" Target="../embeddings/oleObject10.bin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3.wmf"/><Relationship Id="rId15" Type="http://schemas.openxmlformats.org/officeDocument/2006/relationships/vmlDrawing" Target="../drawings/vmlDrawing4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8.bin"/><Relationship Id="rId3" Type="http://schemas.openxmlformats.org/officeDocument/2006/relationships/tags" Target="../tags/tag162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tags" Target="../tags/tag166.xml"/><Relationship Id="rId7" Type="http://schemas.openxmlformats.org/officeDocument/2006/relationships/image" Target="../media/image31.wmf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0.bin"/><Relationship Id="rId3" Type="http://schemas.openxmlformats.org/officeDocument/2006/relationships/tags" Target="../tags/tag165.xml"/><Relationship Id="rId2" Type="http://schemas.openxmlformats.org/officeDocument/2006/relationships/image" Target="../media/image29.wmf"/><Relationship Id="rId19" Type="http://schemas.openxmlformats.org/officeDocument/2006/relationships/vmlDrawing" Target="../drawings/vmlDrawing6.v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69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24.bin"/><Relationship Id="rId14" Type="http://schemas.openxmlformats.org/officeDocument/2006/relationships/tags" Target="../tags/tag168.xml"/><Relationship Id="rId13" Type="http://schemas.openxmlformats.org/officeDocument/2006/relationships/image" Target="../media/image24.wmf"/><Relationship Id="rId12" Type="http://schemas.openxmlformats.org/officeDocument/2006/relationships/oleObject" Target="../embeddings/oleObject23.bin"/><Relationship Id="rId11" Type="http://schemas.openxmlformats.org/officeDocument/2006/relationships/tags" Target="../tags/tag167.xml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"/>
          </p:nvPr>
        </p:nvSpPr>
        <p:spPr/>
        <p:txBody>
          <a:bodyPr/>
          <a:p>
            <a:r>
              <a:rPr lang="zh-CN" altLang="en-US"/>
              <a:t>计算智能选讲</a:t>
            </a:r>
            <a:endParaRPr lang="zh-CN" altLang="en-US"/>
          </a:p>
        </p:txBody>
      </p:sp>
      <p:sp>
        <p:nvSpPr>
          <p:cNvPr id="4" name="文本占位符 3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wujian@sxufe.edu.cn</a:t>
            </a:r>
            <a:endParaRPr lang="en-US" altLang="zh-CN"/>
          </a:p>
        </p:txBody>
      </p:sp>
      <p:sp>
        <p:nvSpPr>
          <p:cNvPr id="5" name="文本占位符 4"/>
          <p:cNvSpPr/>
          <p:nvPr>
            <p:ph type="body" idx="2"/>
          </p:nvPr>
        </p:nvSpPr>
        <p:spPr/>
        <p:txBody>
          <a:bodyPr/>
          <a:p>
            <a:r>
              <a:rPr lang="zh-CN" altLang="en-US"/>
              <a:t>武建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5227955" cy="441960"/>
          </a:xfrm>
        </p:spPr>
        <p:txBody>
          <a:bodyPr/>
          <a:p>
            <a:r>
              <a:rPr lang="en-US" altLang="zh-CN" sz="3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 </a:t>
            </a:r>
            <a:r>
              <a:rPr sz="3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迭代搜索最优解</a:t>
            </a:r>
            <a:r>
              <a:rPr lang="en-US" altLang="zh-CN" sz="3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sz="32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75630" y="2047240"/>
            <a:ext cx="4258310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记录最个体、最优解、最优值</a:t>
            </a:r>
            <a:endParaRPr lang="zh-CN" altLang="en-US" sz="24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58850" y="1379220"/>
            <a:ext cx="10615930" cy="4458970"/>
            <a:chOff x="1510" y="2172"/>
            <a:chExt cx="16718" cy="7022"/>
          </a:xfrm>
        </p:grpSpPr>
        <p:grpSp>
          <p:nvGrpSpPr>
            <p:cNvPr id="40" name="组合 39"/>
            <p:cNvGrpSpPr/>
            <p:nvPr/>
          </p:nvGrpSpPr>
          <p:grpSpPr>
            <a:xfrm rot="0">
              <a:off x="1510" y="2172"/>
              <a:ext cx="16718" cy="7022"/>
              <a:chOff x="406" y="1613"/>
              <a:chExt cx="18284" cy="7706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2088" y="2623"/>
                <a:ext cx="2689" cy="1774"/>
                <a:chOff x="1086" y="2159"/>
                <a:chExt cx="2689" cy="1774"/>
              </a:xfrm>
            </p:grpSpPr>
            <p:graphicFrame>
              <p:nvGraphicFramePr>
                <p:cNvPr id="5" name="对象 4">
                  <a:hlinkClick r:id="" action="ppaction://ole?verb="/>
                </p:cNvPr>
                <p:cNvGraphicFramePr>
                  <a:graphicFrameLocks noChangeAspect="1"/>
                </p:cNvGraphicFramePr>
                <p:nvPr>
                  <p:custDataLst>
                    <p:tags r:id="rId1"/>
                  </p:custDataLst>
                </p:nvPr>
              </p:nvGraphicFramePr>
              <p:xfrm>
                <a:off x="1086" y="3196"/>
                <a:ext cx="2689" cy="7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" name="" r:id="rId2" imgW="787400" imgH="215900" progId="Equation.KSEE3">
                        <p:embed/>
                      </p:oleObj>
                    </mc:Choice>
                    <mc:Fallback>
                      <p:oleObj name="" r:id="rId2" imgW="787400" imgH="215900" progId="Equation.KSEE3">
                        <p:embed/>
                        <p:pic>
                          <p:nvPicPr>
                            <p:cNvPr id="0" name="图片 2048"/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86" y="3196"/>
                              <a:ext cx="2689" cy="73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" name="对象 8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553" y="2159"/>
                <a:ext cx="1905" cy="7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97" name="" r:id="rId4" imgW="622300" imgH="241300" progId="Equation.KSEE3">
                        <p:embed/>
                      </p:oleObj>
                    </mc:Choice>
                    <mc:Fallback>
                      <p:oleObj name="" r:id="rId4" imgW="622300" imgH="241300" progId="Equation.KSEE3">
                        <p:embed/>
                        <p:pic>
                          <p:nvPicPr>
                            <p:cNvPr id="0" name="图片 4096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53" y="2159"/>
                              <a:ext cx="1905" cy="738"/>
                            </a:xfrm>
                            <a:prstGeom prst="rect">
                              <a:avLst/>
                            </a:prstGeom>
                            <a:solidFill>
                              <a:schemeClr val="accent3">
                                <a:lumMod val="5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3" name="组合 22"/>
              <p:cNvGrpSpPr/>
              <p:nvPr/>
            </p:nvGrpSpPr>
            <p:grpSpPr>
              <a:xfrm>
                <a:off x="6106" y="4589"/>
                <a:ext cx="2733" cy="1664"/>
                <a:chOff x="5342" y="3207"/>
                <a:chExt cx="2733" cy="1664"/>
              </a:xfrm>
            </p:grpSpPr>
            <p:graphicFrame>
              <p:nvGraphicFramePr>
                <p:cNvPr id="14" name="对象 13">
                  <a:hlinkClick r:id="" action="ppaction://ole?verb="/>
                </p:cNvPr>
                <p:cNvGraphicFramePr>
                  <a:graphicFrameLocks noChangeAspect="1"/>
                </p:cNvGraphicFramePr>
                <p:nvPr>
                  <p:custDataLst>
                    <p:tags r:id="rId6"/>
                  </p:custDataLst>
                </p:nvPr>
              </p:nvGraphicFramePr>
              <p:xfrm>
                <a:off x="5342" y="4134"/>
                <a:ext cx="2733" cy="7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" name="" r:id="rId7" imgW="800100" imgH="215900" progId="Equation.KSEE3">
                        <p:embed/>
                      </p:oleObj>
                    </mc:Choice>
                    <mc:Fallback>
                      <p:oleObj name="" r:id="rId7" imgW="800100" imgH="215900" progId="Equation.KSEE3">
                        <p:embed/>
                        <p:pic>
                          <p:nvPicPr>
                            <p:cNvPr id="0" name="图片 2048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42" y="4134"/>
                              <a:ext cx="2733" cy="73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" name="对象 15">
                  <a:hlinkClick r:id="" action="ppaction://ole?verb="/>
                </p:cNvPr>
                <p:cNvGraphicFramePr>
                  <a:graphicFrameLocks noChangeAspect="1"/>
                </p:cNvGraphicFramePr>
                <p:nvPr>
                  <p:custDataLst>
                    <p:tags r:id="rId9"/>
                  </p:custDataLst>
                </p:nvPr>
              </p:nvGraphicFramePr>
              <p:xfrm>
                <a:off x="5862" y="3207"/>
                <a:ext cx="1903" cy="7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" name="" r:id="rId10" imgW="622300" imgH="241300" progId="Equation.KSEE3">
                        <p:embed/>
                      </p:oleObj>
                    </mc:Choice>
                    <mc:Fallback>
                      <p:oleObj name="" r:id="rId10" imgW="622300" imgH="241300" progId="Equation.KSEE3">
                        <p:embed/>
                        <p:pic>
                          <p:nvPicPr>
                            <p:cNvPr id="0" name="图片 4096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62" y="3207"/>
                              <a:ext cx="1903" cy="736"/>
                            </a:xfrm>
                            <a:prstGeom prst="rect">
                              <a:avLst/>
                            </a:prstGeom>
                            <a:solidFill>
                              <a:schemeClr val="accent3">
                                <a:lumMod val="75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4" name="组合 23"/>
              <p:cNvGrpSpPr/>
              <p:nvPr/>
            </p:nvGrpSpPr>
            <p:grpSpPr>
              <a:xfrm>
                <a:off x="10813" y="5854"/>
                <a:ext cx="2733" cy="1727"/>
                <a:chOff x="5342" y="3188"/>
                <a:chExt cx="2733" cy="1727"/>
              </a:xfrm>
            </p:grpSpPr>
            <p:graphicFrame>
              <p:nvGraphicFramePr>
                <p:cNvPr id="25" name="对象 24">
                  <a:hlinkClick r:id="" action="ppaction://ole?verb="/>
                </p:cNvPr>
                <p:cNvGraphicFramePr>
                  <a:graphicFrameLocks noChangeAspect="1"/>
                </p:cNvGraphicFramePr>
                <p:nvPr>
                  <p:custDataLst>
                    <p:tags r:id="rId12"/>
                  </p:custDataLst>
                </p:nvPr>
              </p:nvGraphicFramePr>
              <p:xfrm>
                <a:off x="5342" y="4091"/>
                <a:ext cx="2733" cy="8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" name="" r:id="rId13" imgW="800100" imgH="241300" progId="Equation.KSEE3">
                        <p:embed/>
                      </p:oleObj>
                    </mc:Choice>
                    <mc:Fallback>
                      <p:oleObj name="" r:id="rId13" imgW="800100" imgH="241300" progId="Equation.KSEE3">
                        <p:embed/>
                        <p:pic>
                          <p:nvPicPr>
                            <p:cNvPr id="0" name="图片 2048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42" y="4091"/>
                              <a:ext cx="2733" cy="82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" name="对象 26">
                  <a:hlinkClick r:id="" action="ppaction://ole?verb="/>
                </p:cNvPr>
                <p:cNvGraphicFramePr>
                  <a:graphicFrameLocks noChangeAspect="1"/>
                </p:cNvGraphicFramePr>
                <p:nvPr>
                  <p:custDataLst>
                    <p:tags r:id="rId15"/>
                  </p:custDataLst>
                </p:nvPr>
              </p:nvGraphicFramePr>
              <p:xfrm>
                <a:off x="5861" y="3188"/>
                <a:ext cx="1905" cy="77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" name="" r:id="rId16" imgW="622300" imgH="254000" progId="Equation.KSEE3">
                        <p:embed/>
                      </p:oleObj>
                    </mc:Choice>
                    <mc:Fallback>
                      <p:oleObj name="" r:id="rId16" imgW="622300" imgH="254000" progId="Equation.KSEE3">
                        <p:embed/>
                        <p:pic>
                          <p:nvPicPr>
                            <p:cNvPr id="0" name="图片 4096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61" y="3188"/>
                              <a:ext cx="1905" cy="777"/>
                            </a:xfrm>
                            <a:prstGeom prst="rect">
                              <a:avLst/>
                            </a:prstGeom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0" name="文本框 29"/>
              <p:cNvSpPr txBox="1"/>
              <p:nvPr/>
            </p:nvSpPr>
            <p:spPr>
              <a:xfrm>
                <a:off x="2686" y="8522"/>
                <a:ext cx="1926" cy="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第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代</a:t>
                </a:r>
                <a:endParaRPr lang="zh-CN" altLang="en-US" sz="2400" b="1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729" y="8276"/>
                <a:ext cx="17961" cy="3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1357" y="1613"/>
                <a:ext cx="34" cy="71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406" y="3211"/>
                <a:ext cx="950" cy="342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目标函数值</a:t>
                </a:r>
                <a:endParaRPr lang="zh-CN" altLang="en-US" sz="2400" b="1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文本框 34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6333" y="8522"/>
                <a:ext cx="1926" cy="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第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代</a:t>
                </a:r>
                <a:endParaRPr lang="zh-CN" altLang="en-US" sz="2400" b="1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6" name="文本框 35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1193" y="8523"/>
                <a:ext cx="1926" cy="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第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j</a:t>
                </a: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代</a:t>
                </a:r>
                <a:endParaRPr lang="zh-CN" altLang="en-US" sz="2400" b="1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15009" y="8523"/>
                <a:ext cx="3267" cy="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迭代次数</a:t>
                </a:r>
                <a:endParaRPr lang="zh-CN" altLang="en-US" sz="2400" b="1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3190" y="2377"/>
                <a:ext cx="14091" cy="4381"/>
              </a:xfrm>
              <a:custGeom>
                <a:avLst/>
                <a:gdLst>
                  <a:gd name="connisteX0" fmla="*/ 0 w 8441055"/>
                  <a:gd name="connsiteY0" fmla="*/ 0 h 2404956"/>
                  <a:gd name="connisteX1" fmla="*/ 64770 w 8441055"/>
                  <a:gd name="connsiteY1" fmla="*/ 10795 h 2404956"/>
                  <a:gd name="connisteX2" fmla="*/ 129540 w 8441055"/>
                  <a:gd name="connsiteY2" fmla="*/ 43180 h 2404956"/>
                  <a:gd name="connisteX3" fmla="*/ 194310 w 8441055"/>
                  <a:gd name="connsiteY3" fmla="*/ 75565 h 2404956"/>
                  <a:gd name="connisteX4" fmla="*/ 259080 w 8441055"/>
                  <a:gd name="connsiteY4" fmla="*/ 118745 h 2404956"/>
                  <a:gd name="connisteX5" fmla="*/ 323850 w 8441055"/>
                  <a:gd name="connsiteY5" fmla="*/ 161925 h 2404956"/>
                  <a:gd name="connisteX6" fmla="*/ 388620 w 8441055"/>
                  <a:gd name="connsiteY6" fmla="*/ 172720 h 2404956"/>
                  <a:gd name="connisteX7" fmla="*/ 452755 w 8441055"/>
                  <a:gd name="connsiteY7" fmla="*/ 215900 h 2404956"/>
                  <a:gd name="connisteX8" fmla="*/ 528320 w 8441055"/>
                  <a:gd name="connsiteY8" fmla="*/ 259080 h 2404956"/>
                  <a:gd name="connisteX9" fmla="*/ 593090 w 8441055"/>
                  <a:gd name="connsiteY9" fmla="*/ 280670 h 2404956"/>
                  <a:gd name="connisteX10" fmla="*/ 657860 w 8441055"/>
                  <a:gd name="connsiteY10" fmla="*/ 302260 h 2404956"/>
                  <a:gd name="connisteX11" fmla="*/ 733425 w 8441055"/>
                  <a:gd name="connsiteY11" fmla="*/ 344805 h 2404956"/>
                  <a:gd name="connisteX12" fmla="*/ 798195 w 8441055"/>
                  <a:gd name="connsiteY12" fmla="*/ 387985 h 2404956"/>
                  <a:gd name="connisteX13" fmla="*/ 862330 w 8441055"/>
                  <a:gd name="connsiteY13" fmla="*/ 431165 h 2404956"/>
                  <a:gd name="connisteX14" fmla="*/ 927100 w 8441055"/>
                  <a:gd name="connsiteY14" fmla="*/ 463550 h 2404956"/>
                  <a:gd name="connisteX15" fmla="*/ 991870 w 8441055"/>
                  <a:gd name="connsiteY15" fmla="*/ 485140 h 2404956"/>
                  <a:gd name="connisteX16" fmla="*/ 1056640 w 8441055"/>
                  <a:gd name="connsiteY16" fmla="*/ 539115 h 2404956"/>
                  <a:gd name="connisteX17" fmla="*/ 1143000 w 8441055"/>
                  <a:gd name="connsiteY17" fmla="*/ 582295 h 2404956"/>
                  <a:gd name="connisteX18" fmla="*/ 1207770 w 8441055"/>
                  <a:gd name="connsiteY18" fmla="*/ 614680 h 2404956"/>
                  <a:gd name="connisteX19" fmla="*/ 1283335 w 8441055"/>
                  <a:gd name="connsiteY19" fmla="*/ 668655 h 2404956"/>
                  <a:gd name="connisteX20" fmla="*/ 1358265 w 8441055"/>
                  <a:gd name="connsiteY20" fmla="*/ 690245 h 2404956"/>
                  <a:gd name="connisteX21" fmla="*/ 1423035 w 8441055"/>
                  <a:gd name="connsiteY21" fmla="*/ 722630 h 2404956"/>
                  <a:gd name="connisteX22" fmla="*/ 1487805 w 8441055"/>
                  <a:gd name="connsiteY22" fmla="*/ 744220 h 2404956"/>
                  <a:gd name="connisteX23" fmla="*/ 1552575 w 8441055"/>
                  <a:gd name="connsiteY23" fmla="*/ 787400 h 2404956"/>
                  <a:gd name="connisteX24" fmla="*/ 1628140 w 8441055"/>
                  <a:gd name="connsiteY24" fmla="*/ 819150 h 2404956"/>
                  <a:gd name="connisteX25" fmla="*/ 1692910 w 8441055"/>
                  <a:gd name="connsiteY25" fmla="*/ 829945 h 2404956"/>
                  <a:gd name="connisteX26" fmla="*/ 1757045 w 8441055"/>
                  <a:gd name="connsiteY26" fmla="*/ 873125 h 2404956"/>
                  <a:gd name="connisteX27" fmla="*/ 1821815 w 8441055"/>
                  <a:gd name="connsiteY27" fmla="*/ 883920 h 2404956"/>
                  <a:gd name="connisteX28" fmla="*/ 1897380 w 8441055"/>
                  <a:gd name="connsiteY28" fmla="*/ 916305 h 2404956"/>
                  <a:gd name="connisteX29" fmla="*/ 1962150 w 8441055"/>
                  <a:gd name="connsiteY29" fmla="*/ 927100 h 2404956"/>
                  <a:gd name="connisteX30" fmla="*/ 2026920 w 8441055"/>
                  <a:gd name="connsiteY30" fmla="*/ 959485 h 2404956"/>
                  <a:gd name="connisteX31" fmla="*/ 2091690 w 8441055"/>
                  <a:gd name="connsiteY31" fmla="*/ 981075 h 2404956"/>
                  <a:gd name="connisteX32" fmla="*/ 2167255 w 8441055"/>
                  <a:gd name="connsiteY32" fmla="*/ 1024255 h 2404956"/>
                  <a:gd name="connisteX33" fmla="*/ 2231390 w 8441055"/>
                  <a:gd name="connsiteY33" fmla="*/ 1045845 h 2404956"/>
                  <a:gd name="connisteX34" fmla="*/ 2296160 w 8441055"/>
                  <a:gd name="connsiteY34" fmla="*/ 1056640 h 2404956"/>
                  <a:gd name="connisteX35" fmla="*/ 2360930 w 8441055"/>
                  <a:gd name="connsiteY35" fmla="*/ 1089025 h 2404956"/>
                  <a:gd name="connisteX36" fmla="*/ 2425700 w 8441055"/>
                  <a:gd name="connsiteY36" fmla="*/ 1110615 h 2404956"/>
                  <a:gd name="connisteX37" fmla="*/ 2501265 w 8441055"/>
                  <a:gd name="connsiteY37" fmla="*/ 1153795 h 2404956"/>
                  <a:gd name="connisteX38" fmla="*/ 2566035 w 8441055"/>
                  <a:gd name="connsiteY38" fmla="*/ 1153795 h 2404956"/>
                  <a:gd name="connisteX39" fmla="*/ 2630805 w 8441055"/>
                  <a:gd name="connsiteY39" fmla="*/ 1164590 h 2404956"/>
                  <a:gd name="connisteX40" fmla="*/ 2694940 w 8441055"/>
                  <a:gd name="connsiteY40" fmla="*/ 1196975 h 2404956"/>
                  <a:gd name="connisteX41" fmla="*/ 2759710 w 8441055"/>
                  <a:gd name="connsiteY41" fmla="*/ 1229360 h 2404956"/>
                  <a:gd name="connisteX42" fmla="*/ 2824480 w 8441055"/>
                  <a:gd name="connsiteY42" fmla="*/ 1240155 h 2404956"/>
                  <a:gd name="connisteX43" fmla="*/ 2889250 w 8441055"/>
                  <a:gd name="connsiteY43" fmla="*/ 1271905 h 2404956"/>
                  <a:gd name="connisteX44" fmla="*/ 2964815 w 8441055"/>
                  <a:gd name="connsiteY44" fmla="*/ 1282700 h 2404956"/>
                  <a:gd name="connisteX45" fmla="*/ 3029585 w 8441055"/>
                  <a:gd name="connsiteY45" fmla="*/ 1325880 h 2404956"/>
                  <a:gd name="connisteX46" fmla="*/ 3115310 w 8441055"/>
                  <a:gd name="connsiteY46" fmla="*/ 1336675 h 2404956"/>
                  <a:gd name="connisteX47" fmla="*/ 3180080 w 8441055"/>
                  <a:gd name="connsiteY47" fmla="*/ 1347470 h 2404956"/>
                  <a:gd name="connisteX48" fmla="*/ 3244850 w 8441055"/>
                  <a:gd name="connsiteY48" fmla="*/ 1379855 h 2404956"/>
                  <a:gd name="connisteX49" fmla="*/ 3320415 w 8441055"/>
                  <a:gd name="connsiteY49" fmla="*/ 1401445 h 2404956"/>
                  <a:gd name="connisteX50" fmla="*/ 3385185 w 8441055"/>
                  <a:gd name="connsiteY50" fmla="*/ 1423035 h 2404956"/>
                  <a:gd name="connisteX51" fmla="*/ 3449955 w 8441055"/>
                  <a:gd name="connsiteY51" fmla="*/ 1433830 h 2404956"/>
                  <a:gd name="connisteX52" fmla="*/ 3525520 w 8441055"/>
                  <a:gd name="connsiteY52" fmla="*/ 1455420 h 2404956"/>
                  <a:gd name="connisteX53" fmla="*/ 3589655 w 8441055"/>
                  <a:gd name="connsiteY53" fmla="*/ 1477010 h 2404956"/>
                  <a:gd name="connisteX54" fmla="*/ 3654425 w 8441055"/>
                  <a:gd name="connsiteY54" fmla="*/ 1498600 h 2404956"/>
                  <a:gd name="connisteX55" fmla="*/ 3729990 w 8441055"/>
                  <a:gd name="connsiteY55" fmla="*/ 1509395 h 2404956"/>
                  <a:gd name="connisteX56" fmla="*/ 3805555 w 8441055"/>
                  <a:gd name="connsiteY56" fmla="*/ 1530985 h 2404956"/>
                  <a:gd name="connisteX57" fmla="*/ 3870325 w 8441055"/>
                  <a:gd name="connsiteY57" fmla="*/ 1552575 h 2404956"/>
                  <a:gd name="connisteX58" fmla="*/ 3945890 w 8441055"/>
                  <a:gd name="connsiteY58" fmla="*/ 1563370 h 2404956"/>
                  <a:gd name="connisteX59" fmla="*/ 4010025 w 8441055"/>
                  <a:gd name="connsiteY59" fmla="*/ 1595755 h 2404956"/>
                  <a:gd name="connisteX60" fmla="*/ 4085590 w 8441055"/>
                  <a:gd name="connsiteY60" fmla="*/ 1606550 h 2404956"/>
                  <a:gd name="connisteX61" fmla="*/ 4150360 w 8441055"/>
                  <a:gd name="connsiteY61" fmla="*/ 1617345 h 2404956"/>
                  <a:gd name="connisteX62" fmla="*/ 4225925 w 8441055"/>
                  <a:gd name="connsiteY62" fmla="*/ 1649730 h 2404956"/>
                  <a:gd name="connisteX63" fmla="*/ 4312285 w 8441055"/>
                  <a:gd name="connsiteY63" fmla="*/ 1671320 h 2404956"/>
                  <a:gd name="connisteX64" fmla="*/ 4377055 w 8441055"/>
                  <a:gd name="connsiteY64" fmla="*/ 1682115 h 2404956"/>
                  <a:gd name="connisteX65" fmla="*/ 4452620 w 8441055"/>
                  <a:gd name="connsiteY65" fmla="*/ 1713865 h 2404956"/>
                  <a:gd name="connisteX66" fmla="*/ 4516755 w 8441055"/>
                  <a:gd name="connsiteY66" fmla="*/ 1713865 h 2404956"/>
                  <a:gd name="connisteX67" fmla="*/ 4581525 w 8441055"/>
                  <a:gd name="connsiteY67" fmla="*/ 1757045 h 2404956"/>
                  <a:gd name="connisteX68" fmla="*/ 4646295 w 8441055"/>
                  <a:gd name="connsiteY68" fmla="*/ 1757045 h 2404956"/>
                  <a:gd name="connisteX69" fmla="*/ 4711065 w 8441055"/>
                  <a:gd name="connsiteY69" fmla="*/ 1778635 h 2404956"/>
                  <a:gd name="connisteX70" fmla="*/ 4775835 w 8441055"/>
                  <a:gd name="connsiteY70" fmla="*/ 1778635 h 2404956"/>
                  <a:gd name="connisteX71" fmla="*/ 4840605 w 8441055"/>
                  <a:gd name="connsiteY71" fmla="*/ 1800225 h 2404956"/>
                  <a:gd name="connisteX72" fmla="*/ 4915535 w 8441055"/>
                  <a:gd name="connsiteY72" fmla="*/ 1811020 h 2404956"/>
                  <a:gd name="connisteX73" fmla="*/ 4980305 w 8441055"/>
                  <a:gd name="connsiteY73" fmla="*/ 1843405 h 2404956"/>
                  <a:gd name="connisteX74" fmla="*/ 5045075 w 8441055"/>
                  <a:gd name="connsiteY74" fmla="*/ 1854200 h 2404956"/>
                  <a:gd name="connisteX75" fmla="*/ 5109845 w 8441055"/>
                  <a:gd name="connsiteY75" fmla="*/ 1875790 h 2404956"/>
                  <a:gd name="connisteX76" fmla="*/ 5174615 w 8441055"/>
                  <a:gd name="connsiteY76" fmla="*/ 1875790 h 2404956"/>
                  <a:gd name="connisteX77" fmla="*/ 5250180 w 8441055"/>
                  <a:gd name="connsiteY77" fmla="*/ 1886585 h 2404956"/>
                  <a:gd name="connisteX78" fmla="*/ 5325745 w 8441055"/>
                  <a:gd name="connsiteY78" fmla="*/ 1908175 h 2404956"/>
                  <a:gd name="connisteX79" fmla="*/ 5389880 w 8441055"/>
                  <a:gd name="connsiteY79" fmla="*/ 1929765 h 2404956"/>
                  <a:gd name="connisteX80" fmla="*/ 5454650 w 8441055"/>
                  <a:gd name="connsiteY80" fmla="*/ 1940560 h 2404956"/>
                  <a:gd name="connisteX81" fmla="*/ 5519420 w 8441055"/>
                  <a:gd name="connsiteY81" fmla="*/ 1951355 h 2404956"/>
                  <a:gd name="connisteX82" fmla="*/ 5584190 w 8441055"/>
                  <a:gd name="connsiteY82" fmla="*/ 1951355 h 2404956"/>
                  <a:gd name="connisteX83" fmla="*/ 5648960 w 8441055"/>
                  <a:gd name="connsiteY83" fmla="*/ 1972945 h 2404956"/>
                  <a:gd name="connisteX84" fmla="*/ 5713730 w 8441055"/>
                  <a:gd name="connsiteY84" fmla="*/ 1983740 h 2404956"/>
                  <a:gd name="connisteX85" fmla="*/ 5778500 w 8441055"/>
                  <a:gd name="connsiteY85" fmla="*/ 1983740 h 2404956"/>
                  <a:gd name="connisteX86" fmla="*/ 5853430 w 8441055"/>
                  <a:gd name="connsiteY86" fmla="*/ 1994535 h 2404956"/>
                  <a:gd name="connisteX87" fmla="*/ 5918200 w 8441055"/>
                  <a:gd name="connsiteY87" fmla="*/ 1994535 h 2404956"/>
                  <a:gd name="connisteX88" fmla="*/ 5982970 w 8441055"/>
                  <a:gd name="connsiteY88" fmla="*/ 2037715 h 2404956"/>
                  <a:gd name="connisteX89" fmla="*/ 6047740 w 8441055"/>
                  <a:gd name="connsiteY89" fmla="*/ 2048510 h 2404956"/>
                  <a:gd name="connisteX90" fmla="*/ 6112510 w 8441055"/>
                  <a:gd name="connsiteY90" fmla="*/ 2048510 h 2404956"/>
                  <a:gd name="connisteX91" fmla="*/ 6188075 w 8441055"/>
                  <a:gd name="connsiteY91" fmla="*/ 2070100 h 2404956"/>
                  <a:gd name="connisteX92" fmla="*/ 6263005 w 8441055"/>
                  <a:gd name="connsiteY92" fmla="*/ 2080895 h 2404956"/>
                  <a:gd name="connisteX93" fmla="*/ 6338570 w 8441055"/>
                  <a:gd name="connsiteY93" fmla="*/ 2080895 h 2404956"/>
                  <a:gd name="connisteX94" fmla="*/ 6403340 w 8441055"/>
                  <a:gd name="connsiteY94" fmla="*/ 2091690 h 2404956"/>
                  <a:gd name="connisteX95" fmla="*/ 6468110 w 8441055"/>
                  <a:gd name="connsiteY95" fmla="*/ 2113280 h 2404956"/>
                  <a:gd name="connisteX96" fmla="*/ 6543675 w 8441055"/>
                  <a:gd name="connsiteY96" fmla="*/ 2124075 h 2404956"/>
                  <a:gd name="connisteX97" fmla="*/ 6608445 w 8441055"/>
                  <a:gd name="connsiteY97" fmla="*/ 2145030 h 2404956"/>
                  <a:gd name="connisteX98" fmla="*/ 6673215 w 8441055"/>
                  <a:gd name="connsiteY98" fmla="*/ 2155825 h 2404956"/>
                  <a:gd name="connisteX99" fmla="*/ 6758940 w 8441055"/>
                  <a:gd name="connsiteY99" fmla="*/ 2155825 h 2404956"/>
                  <a:gd name="connisteX100" fmla="*/ 6823710 w 8441055"/>
                  <a:gd name="connsiteY100" fmla="*/ 2155825 h 2404956"/>
                  <a:gd name="connisteX101" fmla="*/ 6899275 w 8441055"/>
                  <a:gd name="connsiteY101" fmla="*/ 2166620 h 2404956"/>
                  <a:gd name="connisteX102" fmla="*/ 6974840 w 8441055"/>
                  <a:gd name="connsiteY102" fmla="*/ 2199005 h 2404956"/>
                  <a:gd name="connisteX103" fmla="*/ 7061200 w 8441055"/>
                  <a:gd name="connsiteY103" fmla="*/ 2209800 h 2404956"/>
                  <a:gd name="connisteX104" fmla="*/ 7125970 w 8441055"/>
                  <a:gd name="connsiteY104" fmla="*/ 2220595 h 2404956"/>
                  <a:gd name="connisteX105" fmla="*/ 7222490 w 8441055"/>
                  <a:gd name="connsiteY105" fmla="*/ 2252980 h 2404956"/>
                  <a:gd name="connisteX106" fmla="*/ 7298055 w 8441055"/>
                  <a:gd name="connsiteY106" fmla="*/ 2263775 h 2404956"/>
                  <a:gd name="connisteX107" fmla="*/ 7373620 w 8441055"/>
                  <a:gd name="connsiteY107" fmla="*/ 2263775 h 2404956"/>
                  <a:gd name="connisteX108" fmla="*/ 7438390 w 8441055"/>
                  <a:gd name="connsiteY108" fmla="*/ 2296160 h 2404956"/>
                  <a:gd name="connisteX109" fmla="*/ 7503160 w 8441055"/>
                  <a:gd name="connsiteY109" fmla="*/ 2296160 h 2404956"/>
                  <a:gd name="connisteX110" fmla="*/ 7567930 w 8441055"/>
                  <a:gd name="connsiteY110" fmla="*/ 2317750 h 2404956"/>
                  <a:gd name="connisteX111" fmla="*/ 7632065 w 8441055"/>
                  <a:gd name="connsiteY111" fmla="*/ 2317750 h 2404956"/>
                  <a:gd name="connisteX112" fmla="*/ 7696835 w 8441055"/>
                  <a:gd name="connsiteY112" fmla="*/ 2328545 h 2404956"/>
                  <a:gd name="connisteX113" fmla="*/ 7761605 w 8441055"/>
                  <a:gd name="connsiteY113" fmla="*/ 2350135 h 2404956"/>
                  <a:gd name="connisteX114" fmla="*/ 7837170 w 8441055"/>
                  <a:gd name="connsiteY114" fmla="*/ 2350135 h 2404956"/>
                  <a:gd name="connisteX115" fmla="*/ 7901940 w 8441055"/>
                  <a:gd name="connsiteY115" fmla="*/ 2371725 h 2404956"/>
                  <a:gd name="connisteX116" fmla="*/ 7966710 w 8441055"/>
                  <a:gd name="connsiteY116" fmla="*/ 2371725 h 2404956"/>
                  <a:gd name="connisteX117" fmla="*/ 8053070 w 8441055"/>
                  <a:gd name="connsiteY117" fmla="*/ 2382520 h 2404956"/>
                  <a:gd name="connisteX118" fmla="*/ 8117205 w 8441055"/>
                  <a:gd name="connsiteY118" fmla="*/ 2382520 h 2404956"/>
                  <a:gd name="connisteX119" fmla="*/ 8181975 w 8441055"/>
                  <a:gd name="connsiteY119" fmla="*/ 2393315 h 2404956"/>
                  <a:gd name="connisteX120" fmla="*/ 8246745 w 8441055"/>
                  <a:gd name="connsiteY120" fmla="*/ 2404110 h 2404956"/>
                  <a:gd name="connisteX121" fmla="*/ 8311515 w 8441055"/>
                  <a:gd name="connsiteY121" fmla="*/ 2404110 h 2404956"/>
                  <a:gd name="connisteX122" fmla="*/ 8376285 w 8441055"/>
                  <a:gd name="connsiteY122" fmla="*/ 2404110 h 2404956"/>
                  <a:gd name="connisteX123" fmla="*/ 8441055 w 8441055"/>
                  <a:gd name="connsiteY123" fmla="*/ 2404110 h 2404956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  <a:cxn ang="0">
                    <a:pos x="connisteX56" y="connsiteY56"/>
                  </a:cxn>
                  <a:cxn ang="0">
                    <a:pos x="connisteX57" y="connsiteY57"/>
                  </a:cxn>
                  <a:cxn ang="0">
                    <a:pos x="connisteX58" y="connsiteY58"/>
                  </a:cxn>
                  <a:cxn ang="0">
                    <a:pos x="connisteX59" y="connsiteY59"/>
                  </a:cxn>
                  <a:cxn ang="0">
                    <a:pos x="connisteX60" y="connsiteY60"/>
                  </a:cxn>
                  <a:cxn ang="0">
                    <a:pos x="connisteX61" y="connsiteY61"/>
                  </a:cxn>
                  <a:cxn ang="0">
                    <a:pos x="connisteX62" y="connsiteY62"/>
                  </a:cxn>
                  <a:cxn ang="0">
                    <a:pos x="connisteX63" y="connsiteY63"/>
                  </a:cxn>
                  <a:cxn ang="0">
                    <a:pos x="connisteX64" y="connsiteY64"/>
                  </a:cxn>
                  <a:cxn ang="0">
                    <a:pos x="connisteX65" y="connsiteY65"/>
                  </a:cxn>
                  <a:cxn ang="0">
                    <a:pos x="connisteX66" y="connsiteY66"/>
                  </a:cxn>
                  <a:cxn ang="0">
                    <a:pos x="connisteX67" y="connsiteY67"/>
                  </a:cxn>
                  <a:cxn ang="0">
                    <a:pos x="connisteX68" y="connsiteY68"/>
                  </a:cxn>
                  <a:cxn ang="0">
                    <a:pos x="connisteX69" y="connsiteY69"/>
                  </a:cxn>
                  <a:cxn ang="0">
                    <a:pos x="connisteX70" y="connsiteY70"/>
                  </a:cxn>
                  <a:cxn ang="0">
                    <a:pos x="connisteX71" y="connsiteY71"/>
                  </a:cxn>
                  <a:cxn ang="0">
                    <a:pos x="connisteX72" y="connsiteY72"/>
                  </a:cxn>
                  <a:cxn ang="0">
                    <a:pos x="connisteX73" y="connsiteY73"/>
                  </a:cxn>
                  <a:cxn ang="0">
                    <a:pos x="connisteX74" y="connsiteY74"/>
                  </a:cxn>
                  <a:cxn ang="0">
                    <a:pos x="connisteX75" y="connsiteY75"/>
                  </a:cxn>
                  <a:cxn ang="0">
                    <a:pos x="connisteX76" y="connsiteY76"/>
                  </a:cxn>
                  <a:cxn ang="0">
                    <a:pos x="connisteX77" y="connsiteY77"/>
                  </a:cxn>
                  <a:cxn ang="0">
                    <a:pos x="connisteX78" y="connsiteY78"/>
                  </a:cxn>
                  <a:cxn ang="0">
                    <a:pos x="connisteX79" y="connsiteY79"/>
                  </a:cxn>
                  <a:cxn ang="0">
                    <a:pos x="connisteX80" y="connsiteY80"/>
                  </a:cxn>
                  <a:cxn ang="0">
                    <a:pos x="connisteX81" y="connsiteY81"/>
                  </a:cxn>
                  <a:cxn ang="0">
                    <a:pos x="connisteX82" y="connsiteY82"/>
                  </a:cxn>
                  <a:cxn ang="0">
                    <a:pos x="connisteX83" y="connsiteY83"/>
                  </a:cxn>
                  <a:cxn ang="0">
                    <a:pos x="connisteX84" y="connsiteY84"/>
                  </a:cxn>
                  <a:cxn ang="0">
                    <a:pos x="connisteX85" y="connsiteY85"/>
                  </a:cxn>
                  <a:cxn ang="0">
                    <a:pos x="connisteX86" y="connsiteY86"/>
                  </a:cxn>
                  <a:cxn ang="0">
                    <a:pos x="connisteX87" y="connsiteY87"/>
                  </a:cxn>
                  <a:cxn ang="0">
                    <a:pos x="connisteX88" y="connsiteY88"/>
                  </a:cxn>
                  <a:cxn ang="0">
                    <a:pos x="connisteX89" y="connsiteY89"/>
                  </a:cxn>
                  <a:cxn ang="0">
                    <a:pos x="connisteX90" y="connsiteY90"/>
                  </a:cxn>
                  <a:cxn ang="0">
                    <a:pos x="connisteX91" y="connsiteY91"/>
                  </a:cxn>
                  <a:cxn ang="0">
                    <a:pos x="connisteX92" y="connsiteY92"/>
                  </a:cxn>
                  <a:cxn ang="0">
                    <a:pos x="connisteX93" y="connsiteY93"/>
                  </a:cxn>
                  <a:cxn ang="0">
                    <a:pos x="connisteX94" y="connsiteY94"/>
                  </a:cxn>
                  <a:cxn ang="0">
                    <a:pos x="connisteX95" y="connsiteY95"/>
                  </a:cxn>
                  <a:cxn ang="0">
                    <a:pos x="connisteX96" y="connsiteY96"/>
                  </a:cxn>
                  <a:cxn ang="0">
                    <a:pos x="connisteX97" y="connsiteY97"/>
                  </a:cxn>
                  <a:cxn ang="0">
                    <a:pos x="connisteX98" y="connsiteY98"/>
                  </a:cxn>
                  <a:cxn ang="0">
                    <a:pos x="connisteX99" y="connsiteY99"/>
                  </a:cxn>
                  <a:cxn ang="0">
                    <a:pos x="connisteX100" y="connsiteY100"/>
                  </a:cxn>
                  <a:cxn ang="0">
                    <a:pos x="connisteX101" y="connsiteY101"/>
                  </a:cxn>
                  <a:cxn ang="0">
                    <a:pos x="connisteX102" y="connsiteY102"/>
                  </a:cxn>
                  <a:cxn ang="0">
                    <a:pos x="connisteX103" y="connsiteY103"/>
                  </a:cxn>
                  <a:cxn ang="0">
                    <a:pos x="connisteX104" y="connsiteY104"/>
                  </a:cxn>
                  <a:cxn ang="0">
                    <a:pos x="connisteX105" y="connsiteY105"/>
                  </a:cxn>
                  <a:cxn ang="0">
                    <a:pos x="connisteX106" y="connsiteY106"/>
                  </a:cxn>
                  <a:cxn ang="0">
                    <a:pos x="connisteX107" y="connsiteY107"/>
                  </a:cxn>
                  <a:cxn ang="0">
                    <a:pos x="connisteX108" y="connsiteY108"/>
                  </a:cxn>
                  <a:cxn ang="0">
                    <a:pos x="connisteX109" y="connsiteY109"/>
                  </a:cxn>
                  <a:cxn ang="0">
                    <a:pos x="connisteX110" y="connsiteY110"/>
                  </a:cxn>
                  <a:cxn ang="0">
                    <a:pos x="connisteX111" y="connsiteY111"/>
                  </a:cxn>
                  <a:cxn ang="0">
                    <a:pos x="connisteX112" y="connsiteY112"/>
                  </a:cxn>
                  <a:cxn ang="0">
                    <a:pos x="connisteX113" y="connsiteY113"/>
                  </a:cxn>
                  <a:cxn ang="0">
                    <a:pos x="connisteX114" y="connsiteY114"/>
                  </a:cxn>
                  <a:cxn ang="0">
                    <a:pos x="connisteX115" y="connsiteY115"/>
                  </a:cxn>
                  <a:cxn ang="0">
                    <a:pos x="connisteX116" y="connsiteY116"/>
                  </a:cxn>
                  <a:cxn ang="0">
                    <a:pos x="connisteX117" y="connsiteY117"/>
                  </a:cxn>
                  <a:cxn ang="0">
                    <a:pos x="connisteX118" y="connsiteY118"/>
                  </a:cxn>
                  <a:cxn ang="0">
                    <a:pos x="connisteX119" y="connsiteY119"/>
                  </a:cxn>
                  <a:cxn ang="0">
                    <a:pos x="connisteX120" y="connsiteY120"/>
                  </a:cxn>
                  <a:cxn ang="0">
                    <a:pos x="connisteX121" y="connsiteY121"/>
                  </a:cxn>
                  <a:cxn ang="0">
                    <a:pos x="connisteX122" y="connsiteY122"/>
                  </a:cxn>
                  <a:cxn ang="0">
                    <a:pos x="connisteX123" y="connsiteY123"/>
                  </a:cxn>
                </a:cxnLst>
                <a:rect l="l" t="t" r="r" b="b"/>
                <a:pathLst>
                  <a:path w="8441055" h="2404957">
                    <a:moveTo>
                      <a:pt x="0" y="0"/>
                    </a:moveTo>
                    <a:cubicBezTo>
                      <a:pt x="11430" y="1270"/>
                      <a:pt x="38735" y="1905"/>
                      <a:pt x="64770" y="10795"/>
                    </a:cubicBezTo>
                    <a:cubicBezTo>
                      <a:pt x="90805" y="19685"/>
                      <a:pt x="103505" y="30480"/>
                      <a:pt x="129540" y="43180"/>
                    </a:cubicBezTo>
                    <a:cubicBezTo>
                      <a:pt x="155575" y="55880"/>
                      <a:pt x="168275" y="60325"/>
                      <a:pt x="194310" y="75565"/>
                    </a:cubicBezTo>
                    <a:cubicBezTo>
                      <a:pt x="220345" y="90805"/>
                      <a:pt x="233045" y="101600"/>
                      <a:pt x="259080" y="118745"/>
                    </a:cubicBezTo>
                    <a:cubicBezTo>
                      <a:pt x="285115" y="135890"/>
                      <a:pt x="297815" y="151130"/>
                      <a:pt x="323850" y="161925"/>
                    </a:cubicBezTo>
                    <a:cubicBezTo>
                      <a:pt x="349885" y="172720"/>
                      <a:pt x="362585" y="161925"/>
                      <a:pt x="388620" y="172720"/>
                    </a:cubicBezTo>
                    <a:cubicBezTo>
                      <a:pt x="414655" y="183515"/>
                      <a:pt x="424815" y="198755"/>
                      <a:pt x="452755" y="215900"/>
                    </a:cubicBezTo>
                    <a:cubicBezTo>
                      <a:pt x="480695" y="233045"/>
                      <a:pt x="500380" y="246380"/>
                      <a:pt x="528320" y="259080"/>
                    </a:cubicBezTo>
                    <a:cubicBezTo>
                      <a:pt x="556260" y="271780"/>
                      <a:pt x="567055" y="271780"/>
                      <a:pt x="593090" y="280670"/>
                    </a:cubicBezTo>
                    <a:cubicBezTo>
                      <a:pt x="619125" y="289560"/>
                      <a:pt x="629920" y="289560"/>
                      <a:pt x="657860" y="302260"/>
                    </a:cubicBezTo>
                    <a:cubicBezTo>
                      <a:pt x="685800" y="314960"/>
                      <a:pt x="705485" y="327660"/>
                      <a:pt x="733425" y="344805"/>
                    </a:cubicBezTo>
                    <a:cubicBezTo>
                      <a:pt x="761365" y="361950"/>
                      <a:pt x="772160" y="370840"/>
                      <a:pt x="798195" y="387985"/>
                    </a:cubicBezTo>
                    <a:cubicBezTo>
                      <a:pt x="824230" y="405130"/>
                      <a:pt x="836295" y="415925"/>
                      <a:pt x="862330" y="431165"/>
                    </a:cubicBezTo>
                    <a:cubicBezTo>
                      <a:pt x="888365" y="446405"/>
                      <a:pt x="901065" y="452755"/>
                      <a:pt x="927100" y="463550"/>
                    </a:cubicBezTo>
                    <a:cubicBezTo>
                      <a:pt x="953135" y="474345"/>
                      <a:pt x="965835" y="469900"/>
                      <a:pt x="991870" y="485140"/>
                    </a:cubicBezTo>
                    <a:cubicBezTo>
                      <a:pt x="1017905" y="500380"/>
                      <a:pt x="1026160" y="519430"/>
                      <a:pt x="1056640" y="539115"/>
                    </a:cubicBezTo>
                    <a:cubicBezTo>
                      <a:pt x="1087120" y="558800"/>
                      <a:pt x="1112520" y="567055"/>
                      <a:pt x="1143000" y="582295"/>
                    </a:cubicBezTo>
                    <a:cubicBezTo>
                      <a:pt x="1173480" y="597535"/>
                      <a:pt x="1179830" y="597535"/>
                      <a:pt x="1207770" y="614680"/>
                    </a:cubicBezTo>
                    <a:cubicBezTo>
                      <a:pt x="1235710" y="631825"/>
                      <a:pt x="1253490" y="653415"/>
                      <a:pt x="1283335" y="668655"/>
                    </a:cubicBezTo>
                    <a:cubicBezTo>
                      <a:pt x="1313180" y="683895"/>
                      <a:pt x="1330325" y="679450"/>
                      <a:pt x="1358265" y="690245"/>
                    </a:cubicBezTo>
                    <a:cubicBezTo>
                      <a:pt x="1386205" y="701040"/>
                      <a:pt x="1397000" y="711835"/>
                      <a:pt x="1423035" y="722630"/>
                    </a:cubicBezTo>
                    <a:cubicBezTo>
                      <a:pt x="1449070" y="733425"/>
                      <a:pt x="1461770" y="731520"/>
                      <a:pt x="1487805" y="744220"/>
                    </a:cubicBezTo>
                    <a:cubicBezTo>
                      <a:pt x="1513840" y="756920"/>
                      <a:pt x="1524635" y="772160"/>
                      <a:pt x="1552575" y="787400"/>
                    </a:cubicBezTo>
                    <a:cubicBezTo>
                      <a:pt x="1580515" y="802640"/>
                      <a:pt x="1600200" y="810895"/>
                      <a:pt x="1628140" y="819150"/>
                    </a:cubicBezTo>
                    <a:cubicBezTo>
                      <a:pt x="1656080" y="827405"/>
                      <a:pt x="1666875" y="819150"/>
                      <a:pt x="1692910" y="829945"/>
                    </a:cubicBezTo>
                    <a:cubicBezTo>
                      <a:pt x="1718945" y="840740"/>
                      <a:pt x="1731010" y="862330"/>
                      <a:pt x="1757045" y="873125"/>
                    </a:cubicBezTo>
                    <a:cubicBezTo>
                      <a:pt x="1783080" y="883920"/>
                      <a:pt x="1793875" y="875030"/>
                      <a:pt x="1821815" y="883920"/>
                    </a:cubicBezTo>
                    <a:cubicBezTo>
                      <a:pt x="1849755" y="892810"/>
                      <a:pt x="1869440" y="907415"/>
                      <a:pt x="1897380" y="916305"/>
                    </a:cubicBezTo>
                    <a:cubicBezTo>
                      <a:pt x="1925320" y="925195"/>
                      <a:pt x="1936115" y="918210"/>
                      <a:pt x="1962150" y="927100"/>
                    </a:cubicBezTo>
                    <a:cubicBezTo>
                      <a:pt x="1988185" y="935990"/>
                      <a:pt x="2000885" y="948690"/>
                      <a:pt x="2026920" y="959485"/>
                    </a:cubicBezTo>
                    <a:cubicBezTo>
                      <a:pt x="2052955" y="970280"/>
                      <a:pt x="2063750" y="968375"/>
                      <a:pt x="2091690" y="981075"/>
                    </a:cubicBezTo>
                    <a:cubicBezTo>
                      <a:pt x="2119630" y="993775"/>
                      <a:pt x="2139315" y="1011555"/>
                      <a:pt x="2167255" y="1024255"/>
                    </a:cubicBezTo>
                    <a:cubicBezTo>
                      <a:pt x="2195195" y="1036955"/>
                      <a:pt x="2205355" y="1039495"/>
                      <a:pt x="2231390" y="1045845"/>
                    </a:cubicBezTo>
                    <a:cubicBezTo>
                      <a:pt x="2257425" y="1052195"/>
                      <a:pt x="2270125" y="1047750"/>
                      <a:pt x="2296160" y="1056640"/>
                    </a:cubicBezTo>
                    <a:cubicBezTo>
                      <a:pt x="2322195" y="1065530"/>
                      <a:pt x="2334895" y="1078230"/>
                      <a:pt x="2360930" y="1089025"/>
                    </a:cubicBezTo>
                    <a:cubicBezTo>
                      <a:pt x="2386965" y="1099820"/>
                      <a:pt x="2397760" y="1097915"/>
                      <a:pt x="2425700" y="1110615"/>
                    </a:cubicBezTo>
                    <a:cubicBezTo>
                      <a:pt x="2453640" y="1123315"/>
                      <a:pt x="2473325" y="1144905"/>
                      <a:pt x="2501265" y="1153795"/>
                    </a:cubicBezTo>
                    <a:cubicBezTo>
                      <a:pt x="2529205" y="1162685"/>
                      <a:pt x="2540000" y="1151890"/>
                      <a:pt x="2566035" y="1153795"/>
                    </a:cubicBezTo>
                    <a:cubicBezTo>
                      <a:pt x="2592070" y="1155700"/>
                      <a:pt x="2604770" y="1155700"/>
                      <a:pt x="2630805" y="1164590"/>
                    </a:cubicBezTo>
                    <a:cubicBezTo>
                      <a:pt x="2656840" y="1173480"/>
                      <a:pt x="2668905" y="1184275"/>
                      <a:pt x="2694940" y="1196975"/>
                    </a:cubicBezTo>
                    <a:cubicBezTo>
                      <a:pt x="2720975" y="1209675"/>
                      <a:pt x="2733675" y="1220470"/>
                      <a:pt x="2759710" y="1229360"/>
                    </a:cubicBezTo>
                    <a:cubicBezTo>
                      <a:pt x="2785745" y="1238250"/>
                      <a:pt x="2798445" y="1231900"/>
                      <a:pt x="2824480" y="1240155"/>
                    </a:cubicBezTo>
                    <a:cubicBezTo>
                      <a:pt x="2850515" y="1248410"/>
                      <a:pt x="2861310" y="1263650"/>
                      <a:pt x="2889250" y="1271905"/>
                    </a:cubicBezTo>
                    <a:cubicBezTo>
                      <a:pt x="2917190" y="1280160"/>
                      <a:pt x="2936875" y="1271905"/>
                      <a:pt x="2964815" y="1282700"/>
                    </a:cubicBezTo>
                    <a:cubicBezTo>
                      <a:pt x="2992755" y="1293495"/>
                      <a:pt x="2999740" y="1315085"/>
                      <a:pt x="3029585" y="1325880"/>
                    </a:cubicBezTo>
                    <a:cubicBezTo>
                      <a:pt x="3059430" y="1336675"/>
                      <a:pt x="3085465" y="1332230"/>
                      <a:pt x="3115310" y="1336675"/>
                    </a:cubicBezTo>
                    <a:cubicBezTo>
                      <a:pt x="3145155" y="1341120"/>
                      <a:pt x="3154045" y="1338580"/>
                      <a:pt x="3180080" y="1347470"/>
                    </a:cubicBezTo>
                    <a:cubicBezTo>
                      <a:pt x="3206115" y="1356360"/>
                      <a:pt x="3216910" y="1369060"/>
                      <a:pt x="3244850" y="1379855"/>
                    </a:cubicBezTo>
                    <a:cubicBezTo>
                      <a:pt x="3272790" y="1390650"/>
                      <a:pt x="3292475" y="1392555"/>
                      <a:pt x="3320415" y="1401445"/>
                    </a:cubicBezTo>
                    <a:cubicBezTo>
                      <a:pt x="3348355" y="1410335"/>
                      <a:pt x="3359150" y="1416685"/>
                      <a:pt x="3385185" y="1423035"/>
                    </a:cubicBezTo>
                    <a:cubicBezTo>
                      <a:pt x="3411220" y="1429385"/>
                      <a:pt x="3422015" y="1427480"/>
                      <a:pt x="3449955" y="1433830"/>
                    </a:cubicBezTo>
                    <a:cubicBezTo>
                      <a:pt x="3477895" y="1440180"/>
                      <a:pt x="3497580" y="1446530"/>
                      <a:pt x="3525520" y="1455420"/>
                    </a:cubicBezTo>
                    <a:cubicBezTo>
                      <a:pt x="3553460" y="1464310"/>
                      <a:pt x="3563620" y="1468120"/>
                      <a:pt x="3589655" y="1477010"/>
                    </a:cubicBezTo>
                    <a:cubicBezTo>
                      <a:pt x="3615690" y="1485900"/>
                      <a:pt x="3626485" y="1492250"/>
                      <a:pt x="3654425" y="1498600"/>
                    </a:cubicBezTo>
                    <a:cubicBezTo>
                      <a:pt x="3682365" y="1504950"/>
                      <a:pt x="3699510" y="1503045"/>
                      <a:pt x="3729990" y="1509395"/>
                    </a:cubicBezTo>
                    <a:cubicBezTo>
                      <a:pt x="3760470" y="1515745"/>
                      <a:pt x="3777615" y="1522095"/>
                      <a:pt x="3805555" y="1530985"/>
                    </a:cubicBezTo>
                    <a:cubicBezTo>
                      <a:pt x="3833495" y="1539875"/>
                      <a:pt x="3842385" y="1546225"/>
                      <a:pt x="3870325" y="1552575"/>
                    </a:cubicBezTo>
                    <a:cubicBezTo>
                      <a:pt x="3898265" y="1558925"/>
                      <a:pt x="3917950" y="1554480"/>
                      <a:pt x="3945890" y="1563370"/>
                    </a:cubicBezTo>
                    <a:cubicBezTo>
                      <a:pt x="3973830" y="1572260"/>
                      <a:pt x="3982085" y="1586865"/>
                      <a:pt x="4010025" y="1595755"/>
                    </a:cubicBezTo>
                    <a:cubicBezTo>
                      <a:pt x="4037965" y="1604645"/>
                      <a:pt x="4057650" y="1602105"/>
                      <a:pt x="4085590" y="1606550"/>
                    </a:cubicBezTo>
                    <a:cubicBezTo>
                      <a:pt x="4113530" y="1610995"/>
                      <a:pt x="4122420" y="1608455"/>
                      <a:pt x="4150360" y="1617345"/>
                    </a:cubicBezTo>
                    <a:cubicBezTo>
                      <a:pt x="4178300" y="1626235"/>
                      <a:pt x="4193540" y="1638935"/>
                      <a:pt x="4225925" y="1649730"/>
                    </a:cubicBezTo>
                    <a:cubicBezTo>
                      <a:pt x="4258310" y="1660525"/>
                      <a:pt x="4281805" y="1664970"/>
                      <a:pt x="4312285" y="1671320"/>
                    </a:cubicBezTo>
                    <a:cubicBezTo>
                      <a:pt x="4342765" y="1677670"/>
                      <a:pt x="4349115" y="1673860"/>
                      <a:pt x="4377055" y="1682115"/>
                    </a:cubicBezTo>
                    <a:cubicBezTo>
                      <a:pt x="4404995" y="1690370"/>
                      <a:pt x="4424680" y="1707515"/>
                      <a:pt x="4452620" y="1713865"/>
                    </a:cubicBezTo>
                    <a:cubicBezTo>
                      <a:pt x="4480560" y="1720215"/>
                      <a:pt x="4490720" y="1704975"/>
                      <a:pt x="4516755" y="1713865"/>
                    </a:cubicBezTo>
                    <a:cubicBezTo>
                      <a:pt x="4542790" y="1722755"/>
                      <a:pt x="4555490" y="1748155"/>
                      <a:pt x="4581525" y="1757045"/>
                    </a:cubicBezTo>
                    <a:cubicBezTo>
                      <a:pt x="4607560" y="1765935"/>
                      <a:pt x="4620260" y="1752600"/>
                      <a:pt x="4646295" y="1757045"/>
                    </a:cubicBezTo>
                    <a:cubicBezTo>
                      <a:pt x="4672330" y="1761490"/>
                      <a:pt x="4685030" y="1774190"/>
                      <a:pt x="4711065" y="1778635"/>
                    </a:cubicBezTo>
                    <a:cubicBezTo>
                      <a:pt x="4737100" y="1783080"/>
                      <a:pt x="4749800" y="1774190"/>
                      <a:pt x="4775835" y="1778635"/>
                    </a:cubicBezTo>
                    <a:cubicBezTo>
                      <a:pt x="4801870" y="1783080"/>
                      <a:pt x="4812665" y="1793875"/>
                      <a:pt x="4840605" y="1800225"/>
                    </a:cubicBezTo>
                    <a:cubicBezTo>
                      <a:pt x="4868545" y="1806575"/>
                      <a:pt x="4887595" y="1802130"/>
                      <a:pt x="4915535" y="1811020"/>
                    </a:cubicBezTo>
                    <a:cubicBezTo>
                      <a:pt x="4943475" y="1819910"/>
                      <a:pt x="4954270" y="1834515"/>
                      <a:pt x="4980305" y="1843405"/>
                    </a:cubicBezTo>
                    <a:cubicBezTo>
                      <a:pt x="5006340" y="1852295"/>
                      <a:pt x="5019040" y="1847850"/>
                      <a:pt x="5045075" y="1854200"/>
                    </a:cubicBezTo>
                    <a:cubicBezTo>
                      <a:pt x="5071110" y="1860550"/>
                      <a:pt x="5083810" y="1871345"/>
                      <a:pt x="5109845" y="1875790"/>
                    </a:cubicBezTo>
                    <a:cubicBezTo>
                      <a:pt x="5135880" y="1880235"/>
                      <a:pt x="5146675" y="1873885"/>
                      <a:pt x="5174615" y="1875790"/>
                    </a:cubicBezTo>
                    <a:cubicBezTo>
                      <a:pt x="5202555" y="1877695"/>
                      <a:pt x="5219700" y="1880235"/>
                      <a:pt x="5250180" y="1886585"/>
                    </a:cubicBezTo>
                    <a:cubicBezTo>
                      <a:pt x="5280660" y="1892935"/>
                      <a:pt x="5297805" y="1899285"/>
                      <a:pt x="5325745" y="1908175"/>
                    </a:cubicBezTo>
                    <a:cubicBezTo>
                      <a:pt x="5353685" y="1917065"/>
                      <a:pt x="5363845" y="1923415"/>
                      <a:pt x="5389880" y="1929765"/>
                    </a:cubicBezTo>
                    <a:cubicBezTo>
                      <a:pt x="5415915" y="1936115"/>
                      <a:pt x="5428615" y="1936115"/>
                      <a:pt x="5454650" y="1940560"/>
                    </a:cubicBezTo>
                    <a:cubicBezTo>
                      <a:pt x="5480685" y="1945005"/>
                      <a:pt x="5493385" y="1949450"/>
                      <a:pt x="5519420" y="1951355"/>
                    </a:cubicBezTo>
                    <a:cubicBezTo>
                      <a:pt x="5545455" y="1953260"/>
                      <a:pt x="5558155" y="1946910"/>
                      <a:pt x="5584190" y="1951355"/>
                    </a:cubicBezTo>
                    <a:cubicBezTo>
                      <a:pt x="5610225" y="1955800"/>
                      <a:pt x="5622925" y="1966595"/>
                      <a:pt x="5648960" y="1972945"/>
                    </a:cubicBezTo>
                    <a:cubicBezTo>
                      <a:pt x="5674995" y="1979295"/>
                      <a:pt x="5687695" y="1981835"/>
                      <a:pt x="5713730" y="1983740"/>
                    </a:cubicBezTo>
                    <a:cubicBezTo>
                      <a:pt x="5739765" y="1985645"/>
                      <a:pt x="5750560" y="1981835"/>
                      <a:pt x="5778500" y="1983740"/>
                    </a:cubicBezTo>
                    <a:cubicBezTo>
                      <a:pt x="5806440" y="1985645"/>
                      <a:pt x="5825490" y="1992630"/>
                      <a:pt x="5853430" y="1994535"/>
                    </a:cubicBezTo>
                    <a:cubicBezTo>
                      <a:pt x="5881370" y="1996440"/>
                      <a:pt x="5892165" y="1985645"/>
                      <a:pt x="5918200" y="1994535"/>
                    </a:cubicBezTo>
                    <a:cubicBezTo>
                      <a:pt x="5944235" y="2003425"/>
                      <a:pt x="5956935" y="2026920"/>
                      <a:pt x="5982970" y="2037715"/>
                    </a:cubicBezTo>
                    <a:cubicBezTo>
                      <a:pt x="6009005" y="2048510"/>
                      <a:pt x="6021705" y="2046605"/>
                      <a:pt x="6047740" y="2048510"/>
                    </a:cubicBezTo>
                    <a:cubicBezTo>
                      <a:pt x="6073775" y="2050415"/>
                      <a:pt x="6084570" y="2044065"/>
                      <a:pt x="6112510" y="2048510"/>
                    </a:cubicBezTo>
                    <a:cubicBezTo>
                      <a:pt x="6140450" y="2052955"/>
                      <a:pt x="6158230" y="2063750"/>
                      <a:pt x="6188075" y="2070100"/>
                    </a:cubicBezTo>
                    <a:cubicBezTo>
                      <a:pt x="6217920" y="2076450"/>
                      <a:pt x="6233160" y="2078990"/>
                      <a:pt x="6263005" y="2080895"/>
                    </a:cubicBezTo>
                    <a:cubicBezTo>
                      <a:pt x="6292850" y="2082800"/>
                      <a:pt x="6310630" y="2078990"/>
                      <a:pt x="6338570" y="2080895"/>
                    </a:cubicBezTo>
                    <a:cubicBezTo>
                      <a:pt x="6366510" y="2082800"/>
                      <a:pt x="6377305" y="2085340"/>
                      <a:pt x="6403340" y="2091690"/>
                    </a:cubicBezTo>
                    <a:cubicBezTo>
                      <a:pt x="6429375" y="2098040"/>
                      <a:pt x="6440170" y="2106930"/>
                      <a:pt x="6468110" y="2113280"/>
                    </a:cubicBezTo>
                    <a:cubicBezTo>
                      <a:pt x="6496050" y="2119630"/>
                      <a:pt x="6515735" y="2117725"/>
                      <a:pt x="6543675" y="2124075"/>
                    </a:cubicBezTo>
                    <a:cubicBezTo>
                      <a:pt x="6571615" y="2130425"/>
                      <a:pt x="6582410" y="2138680"/>
                      <a:pt x="6608445" y="2145030"/>
                    </a:cubicBezTo>
                    <a:cubicBezTo>
                      <a:pt x="6634480" y="2151380"/>
                      <a:pt x="6643370" y="2153920"/>
                      <a:pt x="6673215" y="2155825"/>
                    </a:cubicBezTo>
                    <a:cubicBezTo>
                      <a:pt x="6703060" y="2157730"/>
                      <a:pt x="6729095" y="2155825"/>
                      <a:pt x="6758940" y="2155825"/>
                    </a:cubicBezTo>
                    <a:cubicBezTo>
                      <a:pt x="6788785" y="2155825"/>
                      <a:pt x="6795770" y="2153920"/>
                      <a:pt x="6823710" y="2155825"/>
                    </a:cubicBezTo>
                    <a:cubicBezTo>
                      <a:pt x="6851650" y="2157730"/>
                      <a:pt x="6868795" y="2157730"/>
                      <a:pt x="6899275" y="2166620"/>
                    </a:cubicBezTo>
                    <a:cubicBezTo>
                      <a:pt x="6929755" y="2175510"/>
                      <a:pt x="6942455" y="2190115"/>
                      <a:pt x="6974840" y="2199005"/>
                    </a:cubicBezTo>
                    <a:cubicBezTo>
                      <a:pt x="7007225" y="2207895"/>
                      <a:pt x="7030720" y="2205355"/>
                      <a:pt x="7061200" y="2209800"/>
                    </a:cubicBezTo>
                    <a:cubicBezTo>
                      <a:pt x="7091680" y="2214245"/>
                      <a:pt x="7093585" y="2211705"/>
                      <a:pt x="7125970" y="2220595"/>
                    </a:cubicBezTo>
                    <a:cubicBezTo>
                      <a:pt x="7158355" y="2229485"/>
                      <a:pt x="7188200" y="2244090"/>
                      <a:pt x="7222490" y="2252980"/>
                    </a:cubicBezTo>
                    <a:cubicBezTo>
                      <a:pt x="7256780" y="2261870"/>
                      <a:pt x="7267575" y="2261870"/>
                      <a:pt x="7298055" y="2263775"/>
                    </a:cubicBezTo>
                    <a:cubicBezTo>
                      <a:pt x="7328535" y="2265680"/>
                      <a:pt x="7345680" y="2257425"/>
                      <a:pt x="7373620" y="2263775"/>
                    </a:cubicBezTo>
                    <a:cubicBezTo>
                      <a:pt x="7401560" y="2270125"/>
                      <a:pt x="7412355" y="2289810"/>
                      <a:pt x="7438390" y="2296160"/>
                    </a:cubicBezTo>
                    <a:cubicBezTo>
                      <a:pt x="7464425" y="2302510"/>
                      <a:pt x="7477125" y="2291715"/>
                      <a:pt x="7503160" y="2296160"/>
                    </a:cubicBezTo>
                    <a:cubicBezTo>
                      <a:pt x="7529195" y="2300605"/>
                      <a:pt x="7541895" y="2313305"/>
                      <a:pt x="7567930" y="2317750"/>
                    </a:cubicBezTo>
                    <a:cubicBezTo>
                      <a:pt x="7593965" y="2322195"/>
                      <a:pt x="7606030" y="2315845"/>
                      <a:pt x="7632065" y="2317750"/>
                    </a:cubicBezTo>
                    <a:cubicBezTo>
                      <a:pt x="7658100" y="2319655"/>
                      <a:pt x="7670800" y="2322195"/>
                      <a:pt x="7696835" y="2328545"/>
                    </a:cubicBezTo>
                    <a:cubicBezTo>
                      <a:pt x="7722870" y="2334895"/>
                      <a:pt x="7733665" y="2345690"/>
                      <a:pt x="7761605" y="2350135"/>
                    </a:cubicBezTo>
                    <a:cubicBezTo>
                      <a:pt x="7789545" y="2354580"/>
                      <a:pt x="7809230" y="2345690"/>
                      <a:pt x="7837170" y="2350135"/>
                    </a:cubicBezTo>
                    <a:cubicBezTo>
                      <a:pt x="7865110" y="2354580"/>
                      <a:pt x="7875905" y="2367280"/>
                      <a:pt x="7901940" y="2371725"/>
                    </a:cubicBezTo>
                    <a:cubicBezTo>
                      <a:pt x="7927975" y="2376170"/>
                      <a:pt x="7936230" y="2369820"/>
                      <a:pt x="7966710" y="2371725"/>
                    </a:cubicBezTo>
                    <a:cubicBezTo>
                      <a:pt x="7997190" y="2373630"/>
                      <a:pt x="8023225" y="2380615"/>
                      <a:pt x="8053070" y="2382520"/>
                    </a:cubicBezTo>
                    <a:cubicBezTo>
                      <a:pt x="8082915" y="2384425"/>
                      <a:pt x="8091170" y="2380615"/>
                      <a:pt x="8117205" y="2382520"/>
                    </a:cubicBezTo>
                    <a:cubicBezTo>
                      <a:pt x="8143240" y="2384425"/>
                      <a:pt x="8155940" y="2388870"/>
                      <a:pt x="8181975" y="2393315"/>
                    </a:cubicBezTo>
                    <a:cubicBezTo>
                      <a:pt x="8208010" y="2397760"/>
                      <a:pt x="8220710" y="2402205"/>
                      <a:pt x="8246745" y="2404110"/>
                    </a:cubicBezTo>
                    <a:cubicBezTo>
                      <a:pt x="8272780" y="2406015"/>
                      <a:pt x="8285480" y="2404110"/>
                      <a:pt x="8311515" y="2404110"/>
                    </a:cubicBezTo>
                    <a:cubicBezTo>
                      <a:pt x="8337550" y="2404110"/>
                      <a:pt x="8350250" y="2404110"/>
                      <a:pt x="8376285" y="2404110"/>
                    </a:cubicBezTo>
                    <a:cubicBezTo>
                      <a:pt x="8402320" y="2404110"/>
                      <a:pt x="8429625" y="2404110"/>
                      <a:pt x="8441055" y="2404110"/>
                    </a:cubicBezTo>
                  </a:path>
                </a:pathLst>
              </a:custGeom>
              <a:noFill/>
              <a:ln w="476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/>
            <p:cNvSpPr txBox="1"/>
            <p:nvPr>
              <p:custDataLst>
                <p:tags r:id="rId21"/>
              </p:custDataLst>
            </p:nvPr>
          </p:nvSpPr>
          <p:spPr>
            <a:xfrm>
              <a:off x="9112" y="8467"/>
              <a:ext cx="184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......</a:t>
              </a:r>
              <a:endPara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44" name="右箭头 43"/>
          <p:cNvSpPr/>
          <p:nvPr/>
        </p:nvSpPr>
        <p:spPr>
          <a:xfrm>
            <a:off x="2248535" y="4138295"/>
            <a:ext cx="4034155" cy="9131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群体转移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10488295" y="1186180"/>
            <a:ext cx="845185" cy="287782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目标值减小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55875" y="1475105"/>
            <a:ext cx="6241415" cy="1412240"/>
          </a:xfrm>
        </p:spPr>
        <p:txBody>
          <a:bodyPr/>
          <a:p>
            <a:pPr marL="571500" indent="-571500">
              <a:buFont typeface="Wingdings" panose="05000000000000000000" charset="0"/>
              <a:buChar char="n"/>
            </a:pPr>
            <a:r>
              <a:rPr sz="4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遗传算法</a:t>
            </a:r>
            <a:br>
              <a:rPr sz="4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4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sz="4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63900" y="2272665"/>
            <a:ext cx="60960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建立目标函数</a:t>
            </a:r>
            <a:endParaRPr sz="32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建立群体</a:t>
            </a:r>
            <a:endParaRPr sz="32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群体转移</a:t>
            </a:r>
            <a:endParaRPr lang="zh-CN" sz="32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1485900" lvl="2" indent="-5715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sz="28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遗传算子</a:t>
            </a:r>
            <a:br>
              <a:rPr sz="4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zh-CN" altLang="en-US" sz="4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05155" y="720090"/>
            <a:ext cx="4403725" cy="666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</a:t>
            </a:r>
            <a:r>
              <a:rPr lang="zh-CN" altLang="en-US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建立优化目标函数</a:t>
            </a:r>
            <a:endParaRPr lang="zh-CN" altLang="en-US" sz="32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11538" y="2371725"/>
          <a:ext cx="3879215" cy="757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041400" imgH="203200" progId="Equation.KSEE3">
                  <p:embed/>
                </p:oleObj>
              </mc:Choice>
              <mc:Fallback>
                <p:oleObj name="" r:id="rId1" imgW="1041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1538" y="2371725"/>
                        <a:ext cx="3879215" cy="757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061720" y="4377055"/>
            <a:ext cx="6084570" cy="518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目标函数值越小，搜索得到的解向量越好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48955" y="2480945"/>
            <a:ext cx="927735" cy="5187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范数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05155" y="720090"/>
            <a:ext cx="4403725" cy="666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 </a:t>
            </a:r>
            <a:r>
              <a:rPr lang="zh-CN" altLang="en-US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建立群体</a:t>
            </a:r>
            <a:endParaRPr lang="zh-CN" altLang="en-US" sz="32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8295" y="1851025"/>
          <a:ext cx="647065" cy="64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215900" imgH="215900" progId="Equation.KSEE3">
                  <p:embed/>
                </p:oleObj>
              </mc:Choice>
              <mc:Fallback>
                <p:oleObj name="" r:id="rId1" imgW="215900" imgH="2159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8295" y="1851025"/>
                        <a:ext cx="647065" cy="647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608455" y="2700655"/>
          <a:ext cx="685165" cy="64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228600" imgH="215900" progId="Equation.KSEE3">
                  <p:embed/>
                </p:oleObj>
              </mc:Choice>
              <mc:Fallback>
                <p:oleObj name="" r:id="rId4" imgW="228600" imgH="2159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8455" y="2700655"/>
                        <a:ext cx="685165" cy="647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39900" y="3728720"/>
          <a:ext cx="346075" cy="80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6" imgW="76200" imgH="177165" progId="Equation.KSEE3">
                  <p:embed/>
                </p:oleObj>
              </mc:Choice>
              <mc:Fallback>
                <p:oleObj name="" r:id="rId6" imgW="76200" imgH="177165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39900" y="3728720"/>
                        <a:ext cx="346075" cy="804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608455" y="5018405"/>
          <a:ext cx="799465" cy="64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266700" imgH="215900" progId="Equation.KSEE3">
                  <p:embed/>
                </p:oleObj>
              </mc:Choice>
              <mc:Fallback>
                <p:oleObj name="" r:id="rId9" imgW="266700" imgH="2159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8455" y="5018405"/>
                        <a:ext cx="799465" cy="647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4822190" y="1851025"/>
            <a:ext cx="4993005" cy="658495"/>
            <a:chOff x="6860" y="3045"/>
            <a:chExt cx="7863" cy="1037"/>
          </a:xfrm>
        </p:grpSpPr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6860" y="3045"/>
            <a:ext cx="1067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2" imgW="190500" imgH="215900" progId="Equation.KSEE3">
                    <p:embed/>
                  </p:oleObj>
                </mc:Choice>
                <mc:Fallback>
                  <p:oleObj name="" r:id="rId12" imgW="190500" imgH="2159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860" y="3045"/>
                          <a:ext cx="1067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50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7852" y="3045"/>
            <a:ext cx="1067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" r:id="rId15" imgW="190500" imgH="215900" progId="Equation.KSEE3">
                    <p:embed/>
                  </p:oleObj>
                </mc:Choice>
                <mc:Fallback>
                  <p:oleObj name="" r:id="rId15" imgW="190500" imgH="2159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852" y="3045"/>
                          <a:ext cx="1067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75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10886" y="3045"/>
            <a:ext cx="1075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" name="" r:id="rId18" imgW="203200" imgH="228600" progId="Equation.KSEE3">
                    <p:embed/>
                  </p:oleObj>
                </mc:Choice>
                <mc:Fallback>
                  <p:oleObj name="" r:id="rId18" imgW="203200" imgH="2286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0886" y="3045"/>
                          <a:ext cx="1075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11927" y="3212"/>
            <a:ext cx="1908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21" imgW="177165" imgH="76200" progId="Equation.KSEE3">
                    <p:embed/>
                  </p:oleObj>
                </mc:Choice>
                <mc:Fallback>
                  <p:oleObj name="" r:id="rId21" imgW="177165" imgH="762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1927" y="3212"/>
                          <a:ext cx="1908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13648" y="3045"/>
            <a:ext cx="1075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24" imgW="203200" imgH="228600" progId="Equation.KSEE3">
                    <p:embed/>
                  </p:oleObj>
                </mc:Choice>
                <mc:Fallback>
                  <p:oleObj name="" r:id="rId24" imgW="203200" imgH="2286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3648" y="3045"/>
                          <a:ext cx="1075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26"/>
              </p:custDataLst>
            </p:nvPr>
          </p:nvGraphicFramePr>
          <p:xfrm>
            <a:off x="8954" y="3212"/>
            <a:ext cx="1908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" name="" r:id="rId27" imgW="177165" imgH="76200" progId="Equation.KSEE3">
                    <p:embed/>
                  </p:oleObj>
                </mc:Choice>
                <mc:Fallback>
                  <p:oleObj name="" r:id="rId27" imgW="177165" imgH="762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8954" y="3212"/>
                          <a:ext cx="1908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右箭头 51"/>
          <p:cNvSpPr/>
          <p:nvPr/>
        </p:nvSpPr>
        <p:spPr>
          <a:xfrm>
            <a:off x="2834640" y="2022475"/>
            <a:ext cx="1584325" cy="2482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>
            <p:custDataLst>
              <p:tags r:id="rId28"/>
            </p:custDataLst>
          </p:nvPr>
        </p:nvSpPr>
        <p:spPr>
          <a:xfrm>
            <a:off x="2821305" y="2907030"/>
            <a:ext cx="1584325" cy="2482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右箭头 53"/>
          <p:cNvSpPr/>
          <p:nvPr>
            <p:custDataLst>
              <p:tags r:id="rId29"/>
            </p:custDataLst>
          </p:nvPr>
        </p:nvSpPr>
        <p:spPr>
          <a:xfrm>
            <a:off x="2834640" y="5221605"/>
            <a:ext cx="1584325" cy="2482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788025" y="986790"/>
            <a:ext cx="2694940" cy="46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2400" b="1">
                <a:gradFill>
                  <a:gsLst>
                    <a:gs pos="19000">
                      <a:srgbClr val="FFB9B9"/>
                    </a:gs>
                    <a:gs pos="64000">
                      <a:srgbClr val="FF8F8E"/>
                    </a:gs>
                    <a:gs pos="44000">
                      <a:srgbClr val="FE9E9F"/>
                    </a:gs>
                    <a:gs pos="84000">
                      <a:srgbClr val="FF7373"/>
                    </a:gs>
                  </a:gsLst>
                  <a:lin scaled="1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模拟染色体</a:t>
            </a:r>
            <a:endParaRPr lang="zh-CN" altLang="en-US" sz="2400" b="1">
              <a:gradFill>
                <a:gsLst>
                  <a:gs pos="19000">
                    <a:srgbClr val="FFB9B9"/>
                  </a:gs>
                  <a:gs pos="64000">
                    <a:srgbClr val="FF8F8E"/>
                  </a:gs>
                  <a:gs pos="44000">
                    <a:srgbClr val="FE9E9F"/>
                  </a:gs>
                  <a:gs pos="84000">
                    <a:srgbClr val="FF7373"/>
                  </a:gs>
                </a:gsLst>
                <a:lin scaled="1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75940" y="1570355"/>
            <a:ext cx="965835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</a:t>
            </a:r>
            <a:endParaRPr lang="zh-CN" altLang="en-US" sz="24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22190" y="2770505"/>
            <a:ext cx="4993005" cy="658495"/>
            <a:chOff x="6860" y="3045"/>
            <a:chExt cx="7863" cy="1037"/>
          </a:xfrm>
        </p:grpSpPr>
        <p:graphicFrame>
          <p:nvGraphicFramePr>
            <p:cNvPr id="12" name="对象 11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6860" y="3045"/>
            <a:ext cx="1067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31" imgW="190500" imgH="215900" progId="Equation.KSEE3">
                    <p:embed/>
                  </p:oleObj>
                </mc:Choice>
                <mc:Fallback>
                  <p:oleObj name="" r:id="rId31" imgW="190500" imgH="2159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860" y="3045"/>
                          <a:ext cx="1067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50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32"/>
              </p:custDataLst>
            </p:nvPr>
          </p:nvGraphicFramePr>
          <p:xfrm>
            <a:off x="7852" y="3045"/>
            <a:ext cx="1067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" name="" r:id="rId33" imgW="190500" imgH="215900" progId="Equation.KSEE3">
                    <p:embed/>
                  </p:oleObj>
                </mc:Choice>
                <mc:Fallback>
                  <p:oleObj name="" r:id="rId33" imgW="190500" imgH="2159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852" y="3045"/>
                          <a:ext cx="1067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75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34"/>
              </p:custDataLst>
            </p:nvPr>
          </p:nvGraphicFramePr>
          <p:xfrm>
            <a:off x="10886" y="3045"/>
            <a:ext cx="1075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35" imgW="203200" imgH="228600" progId="Equation.KSEE3">
                    <p:embed/>
                  </p:oleObj>
                </mc:Choice>
                <mc:Fallback>
                  <p:oleObj name="" r:id="rId35" imgW="203200" imgH="2286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0886" y="3045"/>
                          <a:ext cx="1075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58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36"/>
              </p:custDataLst>
            </p:nvPr>
          </p:nvGraphicFramePr>
          <p:xfrm>
            <a:off x="11927" y="3212"/>
            <a:ext cx="1908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" name="" r:id="rId37" imgW="177165" imgH="76200" progId="Equation.KSEE3">
                    <p:embed/>
                  </p:oleObj>
                </mc:Choice>
                <mc:Fallback>
                  <p:oleObj name="" r:id="rId37" imgW="177165" imgH="762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1927" y="3212"/>
                          <a:ext cx="1908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38"/>
              </p:custDataLst>
            </p:nvPr>
          </p:nvGraphicFramePr>
          <p:xfrm>
            <a:off x="13648" y="3045"/>
            <a:ext cx="1075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" name="" r:id="rId39" imgW="203200" imgH="228600" progId="Equation.KSEE3">
                    <p:embed/>
                  </p:oleObj>
                </mc:Choice>
                <mc:Fallback>
                  <p:oleObj name="" r:id="rId39" imgW="203200" imgH="2286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3648" y="3045"/>
                          <a:ext cx="1075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62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40"/>
              </p:custDataLst>
            </p:nvPr>
          </p:nvGraphicFramePr>
          <p:xfrm>
            <a:off x="8954" y="3212"/>
            <a:ext cx="1908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" name="" r:id="rId41" imgW="177165" imgH="76200" progId="Equation.KSEE3">
                    <p:embed/>
                  </p:oleObj>
                </mc:Choice>
                <mc:Fallback>
                  <p:oleObj name="" r:id="rId41" imgW="177165" imgH="762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8954" y="3212"/>
                          <a:ext cx="1908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" name="组合 64"/>
          <p:cNvGrpSpPr/>
          <p:nvPr/>
        </p:nvGrpSpPr>
        <p:grpSpPr>
          <a:xfrm>
            <a:off x="4822190" y="5018405"/>
            <a:ext cx="4993005" cy="658495"/>
            <a:chOff x="6860" y="3045"/>
            <a:chExt cx="7863" cy="1037"/>
          </a:xfrm>
        </p:grpSpPr>
        <p:graphicFrame>
          <p:nvGraphicFramePr>
            <p:cNvPr id="66" name="对象 65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42"/>
              </p:custDataLst>
            </p:nvPr>
          </p:nvGraphicFramePr>
          <p:xfrm>
            <a:off x="6860" y="3045"/>
            <a:ext cx="1067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" name="" r:id="rId43" imgW="190500" imgH="215900" progId="Equation.KSEE3">
                    <p:embed/>
                  </p:oleObj>
                </mc:Choice>
                <mc:Fallback>
                  <p:oleObj name="" r:id="rId43" imgW="190500" imgH="2159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860" y="3045"/>
                          <a:ext cx="1067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50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44"/>
              </p:custDataLst>
            </p:nvPr>
          </p:nvGraphicFramePr>
          <p:xfrm>
            <a:off x="7852" y="3045"/>
            <a:ext cx="1067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45" imgW="190500" imgH="215900" progId="Equation.KSEE3">
                    <p:embed/>
                  </p:oleObj>
                </mc:Choice>
                <mc:Fallback>
                  <p:oleObj name="" r:id="rId45" imgW="190500" imgH="2159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852" y="3045"/>
                          <a:ext cx="1067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75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46"/>
              </p:custDataLst>
            </p:nvPr>
          </p:nvGraphicFramePr>
          <p:xfrm>
            <a:off x="10886" y="3045"/>
            <a:ext cx="1075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47" imgW="203200" imgH="228600" progId="Equation.KSEE3">
                    <p:embed/>
                  </p:oleObj>
                </mc:Choice>
                <mc:Fallback>
                  <p:oleObj name="" r:id="rId47" imgW="203200" imgH="2286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0886" y="3045"/>
                          <a:ext cx="1075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48"/>
              </p:custDataLst>
            </p:nvPr>
          </p:nvGraphicFramePr>
          <p:xfrm>
            <a:off x="11927" y="3212"/>
            <a:ext cx="1908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49" imgW="177165" imgH="76200" progId="Equation.KSEE3">
                    <p:embed/>
                  </p:oleObj>
                </mc:Choice>
                <mc:Fallback>
                  <p:oleObj name="" r:id="rId49" imgW="177165" imgH="762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1927" y="3212"/>
                          <a:ext cx="1908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50"/>
              </p:custDataLst>
            </p:nvPr>
          </p:nvGraphicFramePr>
          <p:xfrm>
            <a:off x="13648" y="3045"/>
            <a:ext cx="1075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51" imgW="203200" imgH="228600" progId="Equation.KSEE3">
                    <p:embed/>
                  </p:oleObj>
                </mc:Choice>
                <mc:Fallback>
                  <p:oleObj name="" r:id="rId51" imgW="203200" imgH="2286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3648" y="3045"/>
                          <a:ext cx="1075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52"/>
              </p:custDataLst>
            </p:nvPr>
          </p:nvGraphicFramePr>
          <p:xfrm>
            <a:off x="8954" y="3212"/>
            <a:ext cx="1908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53" imgW="177165" imgH="76200" progId="Equation.KSEE3">
                    <p:embed/>
                  </p:oleObj>
                </mc:Choice>
                <mc:Fallback>
                  <p:oleObj name="" r:id="rId53" imgW="177165" imgH="762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8954" y="3212"/>
                          <a:ext cx="1908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" name="对象 7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4"/>
            </p:custDataLst>
          </p:nvPr>
        </p:nvGraphicFramePr>
        <p:xfrm>
          <a:off x="4896485" y="3821430"/>
          <a:ext cx="346075" cy="80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" name="" r:id="rId55" imgW="76200" imgH="177165" progId="Equation.KSEE3">
                  <p:embed/>
                </p:oleObj>
              </mc:Choice>
              <mc:Fallback>
                <p:oleObj name="" r:id="rId55" imgW="76200" imgH="177165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96485" y="3821430"/>
                        <a:ext cx="346075" cy="804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6"/>
            </p:custDataLst>
          </p:nvPr>
        </p:nvGraphicFramePr>
        <p:xfrm>
          <a:off x="7546975" y="3821430"/>
          <a:ext cx="346075" cy="80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" name="" r:id="rId57" imgW="76200" imgH="177165" progId="Equation.KSEE3">
                  <p:embed/>
                </p:oleObj>
              </mc:Choice>
              <mc:Fallback>
                <p:oleObj name="" r:id="rId57" imgW="76200" imgH="177165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46975" y="3821430"/>
                        <a:ext cx="346075" cy="804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8"/>
            </p:custDataLst>
          </p:nvPr>
        </p:nvGraphicFramePr>
        <p:xfrm>
          <a:off x="9368790" y="3855720"/>
          <a:ext cx="346075" cy="80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" name="" r:id="rId59" imgW="76200" imgH="177165" progId="Equation.KSEE3">
                  <p:embed/>
                </p:oleObj>
              </mc:Choice>
              <mc:Fallback>
                <p:oleObj name="" r:id="rId59" imgW="76200" imgH="177165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68790" y="3855720"/>
                        <a:ext cx="346075" cy="804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0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05155" y="720090"/>
            <a:ext cx="4403725" cy="666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 </a:t>
            </a:r>
            <a:r>
              <a:rPr lang="zh-CN" altLang="en-US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群体转移：</a:t>
            </a:r>
            <a:r>
              <a:rPr lang="zh-CN" altLang="en-US" sz="32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选择算子</a:t>
            </a:r>
            <a:endParaRPr lang="zh-CN" altLang="en-US" sz="3200" b="1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29640" y="1548765"/>
            <a:ext cx="4993005" cy="658495"/>
            <a:chOff x="6860" y="3045"/>
            <a:chExt cx="7863" cy="1037"/>
          </a:xfrm>
        </p:grpSpPr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"/>
              </p:custDataLst>
            </p:nvPr>
          </p:nvGraphicFramePr>
          <p:xfrm>
            <a:off x="6860" y="3045"/>
            <a:ext cx="1067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2" imgW="190500" imgH="215900" progId="Equation.KSEE3">
                    <p:embed/>
                  </p:oleObj>
                </mc:Choice>
                <mc:Fallback>
                  <p:oleObj name="" r:id="rId2" imgW="190500" imgH="2159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860" y="3045"/>
                          <a:ext cx="1067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50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7852" y="3045"/>
            <a:ext cx="1067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" r:id="rId5" imgW="190500" imgH="215900" progId="Equation.KSEE3">
                    <p:embed/>
                  </p:oleObj>
                </mc:Choice>
                <mc:Fallback>
                  <p:oleObj name="" r:id="rId5" imgW="190500" imgH="2159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852" y="3045"/>
                          <a:ext cx="1067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75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10886" y="3045"/>
            <a:ext cx="1075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" name="" r:id="rId8" imgW="203200" imgH="228600" progId="Equation.KSEE3">
                    <p:embed/>
                  </p:oleObj>
                </mc:Choice>
                <mc:Fallback>
                  <p:oleObj name="" r:id="rId8" imgW="203200" imgH="2286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0886" y="3045"/>
                          <a:ext cx="1075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11927" y="3212"/>
            <a:ext cx="1908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1" imgW="177165" imgH="76200" progId="Equation.KSEE3">
                    <p:embed/>
                  </p:oleObj>
                </mc:Choice>
                <mc:Fallback>
                  <p:oleObj name="" r:id="rId11" imgW="177165" imgH="762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927" y="3212"/>
                          <a:ext cx="1908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13648" y="3045"/>
            <a:ext cx="1075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4" imgW="203200" imgH="228600" progId="Equation.KSEE3">
                    <p:embed/>
                  </p:oleObj>
                </mc:Choice>
                <mc:Fallback>
                  <p:oleObj name="" r:id="rId14" imgW="203200" imgH="2286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3648" y="3045"/>
                          <a:ext cx="1075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8954" y="3212"/>
            <a:ext cx="1908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" name="" r:id="rId17" imgW="177165" imgH="76200" progId="Equation.KSEE3">
                    <p:embed/>
                  </p:oleObj>
                </mc:Choice>
                <mc:Fallback>
                  <p:oleObj name="" r:id="rId17" imgW="177165" imgH="762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954" y="3212"/>
                          <a:ext cx="1908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929640" y="2468245"/>
            <a:ext cx="4993005" cy="658495"/>
            <a:chOff x="6860" y="3045"/>
            <a:chExt cx="7863" cy="1037"/>
          </a:xfrm>
        </p:grpSpPr>
        <p:graphicFrame>
          <p:nvGraphicFramePr>
            <p:cNvPr id="4" name="对象 3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6860" y="3045"/>
            <a:ext cx="1067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19" imgW="190500" imgH="215900" progId="Equation.KSEE3">
                    <p:embed/>
                  </p:oleObj>
                </mc:Choice>
                <mc:Fallback>
                  <p:oleObj name="" r:id="rId19" imgW="190500" imgH="2159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860" y="3045"/>
                          <a:ext cx="1067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50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7852" y="3045"/>
            <a:ext cx="1067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21" imgW="190500" imgH="215900" progId="Equation.KSEE3">
                    <p:embed/>
                  </p:oleObj>
                </mc:Choice>
                <mc:Fallback>
                  <p:oleObj name="" r:id="rId21" imgW="190500" imgH="2159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852" y="3045"/>
                          <a:ext cx="1067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75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22"/>
              </p:custDataLst>
            </p:nvPr>
          </p:nvGraphicFramePr>
          <p:xfrm>
            <a:off x="10886" y="3045"/>
            <a:ext cx="1075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" r:id="rId23" imgW="203200" imgH="228600" progId="Equation.KSEE3">
                    <p:embed/>
                  </p:oleObj>
                </mc:Choice>
                <mc:Fallback>
                  <p:oleObj name="" r:id="rId23" imgW="203200" imgH="2286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0886" y="3045"/>
                          <a:ext cx="1075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11927" y="3212"/>
            <a:ext cx="1908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" name="" r:id="rId25" imgW="177165" imgH="76200" progId="Equation.KSEE3">
                    <p:embed/>
                  </p:oleObj>
                </mc:Choice>
                <mc:Fallback>
                  <p:oleObj name="" r:id="rId25" imgW="177165" imgH="762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927" y="3212"/>
                          <a:ext cx="1908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26"/>
              </p:custDataLst>
            </p:nvPr>
          </p:nvGraphicFramePr>
          <p:xfrm>
            <a:off x="13648" y="3045"/>
            <a:ext cx="1075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" name="" r:id="rId27" imgW="203200" imgH="228600" progId="Equation.KSEE3">
                    <p:embed/>
                  </p:oleObj>
                </mc:Choice>
                <mc:Fallback>
                  <p:oleObj name="" r:id="rId27" imgW="203200" imgH="2286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3648" y="3045"/>
                          <a:ext cx="1075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62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28"/>
              </p:custDataLst>
            </p:nvPr>
          </p:nvGraphicFramePr>
          <p:xfrm>
            <a:off x="8954" y="3212"/>
            <a:ext cx="1908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" name="" r:id="rId29" imgW="177165" imgH="76200" progId="Equation.KSEE3">
                    <p:embed/>
                  </p:oleObj>
                </mc:Choice>
                <mc:Fallback>
                  <p:oleObj name="" r:id="rId29" imgW="177165" imgH="762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954" y="3212"/>
                          <a:ext cx="1908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" name="组合 64"/>
          <p:cNvGrpSpPr/>
          <p:nvPr/>
        </p:nvGrpSpPr>
        <p:grpSpPr>
          <a:xfrm>
            <a:off x="929640" y="4716145"/>
            <a:ext cx="4993005" cy="658495"/>
            <a:chOff x="6860" y="3045"/>
            <a:chExt cx="7863" cy="1037"/>
          </a:xfrm>
        </p:grpSpPr>
        <p:graphicFrame>
          <p:nvGraphicFramePr>
            <p:cNvPr id="66" name="对象 65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6860" y="3045"/>
            <a:ext cx="1067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" name="" r:id="rId31" imgW="190500" imgH="215900" progId="Equation.KSEE3">
                    <p:embed/>
                  </p:oleObj>
                </mc:Choice>
                <mc:Fallback>
                  <p:oleObj name="" r:id="rId31" imgW="190500" imgH="2159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860" y="3045"/>
                          <a:ext cx="1067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50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32"/>
              </p:custDataLst>
            </p:nvPr>
          </p:nvGraphicFramePr>
          <p:xfrm>
            <a:off x="7852" y="3045"/>
            <a:ext cx="1067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33" imgW="190500" imgH="215900" progId="Equation.KSEE3">
                    <p:embed/>
                  </p:oleObj>
                </mc:Choice>
                <mc:Fallback>
                  <p:oleObj name="" r:id="rId33" imgW="190500" imgH="2159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852" y="3045"/>
                          <a:ext cx="1067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75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34"/>
              </p:custDataLst>
            </p:nvPr>
          </p:nvGraphicFramePr>
          <p:xfrm>
            <a:off x="10886" y="3045"/>
            <a:ext cx="1075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35" imgW="203200" imgH="228600" progId="Equation.KSEE3">
                    <p:embed/>
                  </p:oleObj>
                </mc:Choice>
                <mc:Fallback>
                  <p:oleObj name="" r:id="rId35" imgW="203200" imgH="2286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0886" y="3045"/>
                          <a:ext cx="1075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36"/>
              </p:custDataLst>
            </p:nvPr>
          </p:nvGraphicFramePr>
          <p:xfrm>
            <a:off x="11927" y="3212"/>
            <a:ext cx="1908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37" imgW="177165" imgH="76200" progId="Equation.KSEE3">
                    <p:embed/>
                  </p:oleObj>
                </mc:Choice>
                <mc:Fallback>
                  <p:oleObj name="" r:id="rId37" imgW="177165" imgH="762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927" y="3212"/>
                          <a:ext cx="1908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38"/>
              </p:custDataLst>
            </p:nvPr>
          </p:nvGraphicFramePr>
          <p:xfrm>
            <a:off x="13648" y="3045"/>
            <a:ext cx="1075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39" imgW="203200" imgH="228600" progId="Equation.KSEE3">
                    <p:embed/>
                  </p:oleObj>
                </mc:Choice>
                <mc:Fallback>
                  <p:oleObj name="" r:id="rId39" imgW="203200" imgH="2286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3648" y="3045"/>
                          <a:ext cx="1075" cy="103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40"/>
              </p:custDataLst>
            </p:nvPr>
          </p:nvGraphicFramePr>
          <p:xfrm>
            <a:off x="8954" y="3212"/>
            <a:ext cx="1908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41" imgW="177165" imgH="76200" progId="Equation.KSEE3">
                    <p:embed/>
                  </p:oleObj>
                </mc:Choice>
                <mc:Fallback>
                  <p:oleObj name="" r:id="rId41" imgW="177165" imgH="762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954" y="3212"/>
                          <a:ext cx="1908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" name="对象 7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2"/>
            </p:custDataLst>
          </p:nvPr>
        </p:nvGraphicFramePr>
        <p:xfrm>
          <a:off x="1003935" y="3519170"/>
          <a:ext cx="346075" cy="80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" name="" r:id="rId43" imgW="76200" imgH="177165" progId="Equation.KSEE3">
                  <p:embed/>
                </p:oleObj>
              </mc:Choice>
              <mc:Fallback>
                <p:oleObj name="" r:id="rId43" imgW="76200" imgH="177165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003935" y="3519170"/>
                        <a:ext cx="346075" cy="804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5"/>
            </p:custDataLst>
          </p:nvPr>
        </p:nvGraphicFramePr>
        <p:xfrm>
          <a:off x="3654425" y="3519170"/>
          <a:ext cx="346075" cy="80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" name="" r:id="rId46" imgW="76200" imgH="177165" progId="Equation.KSEE3">
                  <p:embed/>
                </p:oleObj>
              </mc:Choice>
              <mc:Fallback>
                <p:oleObj name="" r:id="rId46" imgW="76200" imgH="177165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654425" y="3519170"/>
                        <a:ext cx="346075" cy="804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7"/>
            </p:custDataLst>
          </p:nvPr>
        </p:nvGraphicFramePr>
        <p:xfrm>
          <a:off x="5476240" y="3553460"/>
          <a:ext cx="346075" cy="80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" name="" r:id="rId48" imgW="76200" imgH="177165" progId="Equation.KSEE3">
                  <p:embed/>
                </p:oleObj>
              </mc:Choice>
              <mc:Fallback>
                <p:oleObj name="" r:id="rId48" imgW="76200" imgH="177165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476240" y="3553460"/>
                        <a:ext cx="346075" cy="804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右箭头 51"/>
          <p:cNvSpPr/>
          <p:nvPr>
            <p:custDataLst>
              <p:tags r:id="rId49"/>
            </p:custDataLst>
          </p:nvPr>
        </p:nvSpPr>
        <p:spPr>
          <a:xfrm>
            <a:off x="6034405" y="1778635"/>
            <a:ext cx="1584325" cy="2482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50"/>
            </p:custDataLst>
          </p:nvPr>
        </p:nvSpPr>
        <p:spPr>
          <a:xfrm>
            <a:off x="6275705" y="1326515"/>
            <a:ext cx="965835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解码</a:t>
            </a:r>
            <a:endParaRPr lang="zh-CN" altLang="en-US" sz="24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90815" y="1457960"/>
          <a:ext cx="3325495" cy="89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1" imgW="1612900" imgH="431800" progId="Equation.KSEE3">
                  <p:embed/>
                </p:oleObj>
              </mc:Choice>
              <mc:Fallback>
                <p:oleObj name="" r:id="rId51" imgW="16129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7790815" y="1457960"/>
                        <a:ext cx="3325495" cy="890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箭头 18"/>
          <p:cNvSpPr/>
          <p:nvPr>
            <p:custDataLst>
              <p:tags r:id="rId53"/>
            </p:custDataLst>
          </p:nvPr>
        </p:nvSpPr>
        <p:spPr>
          <a:xfrm>
            <a:off x="6161405" y="4041775"/>
            <a:ext cx="1584325" cy="2482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54"/>
            </p:custDataLst>
          </p:nvPr>
        </p:nvSpPr>
        <p:spPr>
          <a:xfrm>
            <a:off x="6402705" y="3589655"/>
            <a:ext cx="965835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解码</a:t>
            </a:r>
            <a:endParaRPr lang="zh-CN" altLang="en-US" sz="24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5"/>
            </p:custDataLst>
          </p:nvPr>
        </p:nvGraphicFramePr>
        <p:xfrm>
          <a:off x="7930833" y="3721100"/>
          <a:ext cx="3299460" cy="89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6" imgW="1600200" imgH="431800" progId="Equation.KSEE3">
                  <p:embed/>
                </p:oleObj>
              </mc:Choice>
              <mc:Fallback>
                <p:oleObj name="" r:id="rId56" imgW="16002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7930833" y="3721100"/>
                        <a:ext cx="3299460" cy="890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9048750" y="2850515"/>
            <a:ext cx="1561465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适应度值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05155" y="720090"/>
            <a:ext cx="4403725" cy="666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 </a:t>
            </a:r>
            <a:r>
              <a:rPr lang="zh-CN" altLang="en-US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群体转移：</a:t>
            </a:r>
            <a:r>
              <a:rPr lang="zh-CN" altLang="en-US" sz="32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选择算子</a:t>
            </a:r>
            <a:endParaRPr lang="zh-CN" altLang="en-US" sz="3200" b="1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57555" y="1597660"/>
            <a:ext cx="9735185" cy="4055110"/>
            <a:chOff x="1193" y="2516"/>
            <a:chExt cx="15331" cy="6386"/>
          </a:xfrm>
        </p:grpSpPr>
        <p:sp>
          <p:nvSpPr>
            <p:cNvPr id="10" name="文本框 9"/>
            <p:cNvSpPr txBox="1"/>
            <p:nvPr/>
          </p:nvSpPr>
          <p:spPr>
            <a:xfrm>
              <a:off x="1193" y="2516"/>
              <a:ext cx="11875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从父代群体中选取一些个体，遗传到下一代群体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93" y="3574"/>
              <a:ext cx="11484" cy="15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285750" indent="-285750">
                <a:lnSpc>
                  <a:spcPct val="120000"/>
                </a:lnSpc>
                <a:buFont typeface="Wingdings" panose="05000000000000000000" charset="0"/>
                <a:buChar char="ü"/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轮盘赌选择法： 个体被选中的概率与其适应度值大小成正比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93" y="5446"/>
              <a:ext cx="10515" cy="34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p>
              <a:pPr marL="285750" indent="-285750">
                <a:lnSpc>
                  <a:spcPct val="180000"/>
                </a:lnSpc>
                <a:buFont typeface="Wingdings" panose="05000000000000000000" charset="0"/>
                <a:buChar char="ü"/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步骤：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①</a:t>
              </a:r>
              <a:r>
                <a:rPr lang="zh-CN" altLang="en-US" sz="2400" b="1">
                  <a:solidFill>
                    <a:srgbClr val="7030A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计算所有个体的适应度值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②</a:t>
              </a:r>
              <a:r>
                <a:rPr lang="zh-CN" altLang="en-US" sz="2400" b="1">
                  <a:solidFill>
                    <a:schemeClr val="accent3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计算个体被选中遗传到下一代群体的概率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③</a:t>
              </a:r>
              <a:r>
                <a:rPr lang="zh-CN" altLang="en-US" sz="2400" b="1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宋体" panose="02010600030101010101" pitchFamily="2" charset="-122"/>
                  <a:ea typeface="宋体" panose="02010600030101010101" pitchFamily="2" charset="-122"/>
                </a:rPr>
                <a:t>模拟赌盘操作来确定个体是否遗传到下一代</a:t>
              </a:r>
              <a:endParaRPr lang="zh-CN" altLang="en-US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" name="对象 1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439" y="5955"/>
            <a:ext cx="4085" cy="1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" name="" r:id="rId1" imgW="901700" imgH="431800" progId="Equation.KSEE3">
                    <p:embed/>
                  </p:oleObj>
                </mc:Choice>
                <mc:Fallback>
                  <p:oleObj name="" r:id="rId1" imgW="901700" imgH="431800" progId="Equation.KSEE3">
                    <p:embed/>
                    <p:pic>
                      <p:nvPicPr>
                        <p:cNvPr id="0" name="图片 614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439" y="5955"/>
                          <a:ext cx="4085" cy="19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677" y="3835"/>
            <a:ext cx="768" cy="10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" r:id="rId3" imgW="177165" imgH="228600" progId="Equation.KSEE3">
                    <p:embed/>
                  </p:oleObj>
                </mc:Choice>
                <mc:Fallback>
                  <p:oleObj name="" r:id="rId3" imgW="177165" imgH="228600" progId="Equation.KSEE3">
                    <p:embed/>
                    <p:pic>
                      <p:nvPicPr>
                        <p:cNvPr id="0" name="图片 614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677" y="3835"/>
                          <a:ext cx="768" cy="10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6" name="直接箭头连接符 55"/>
            <p:cNvCxnSpPr/>
            <p:nvPr/>
          </p:nvCxnSpPr>
          <p:spPr>
            <a:xfrm flipV="1">
              <a:off x="7231" y="4474"/>
              <a:ext cx="5432" cy="232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endCxn id="13" idx="1"/>
            </p:cNvCxnSpPr>
            <p:nvPr/>
          </p:nvCxnSpPr>
          <p:spPr>
            <a:xfrm flipV="1">
              <a:off x="10762" y="6933"/>
              <a:ext cx="1677" cy="732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05155" y="547370"/>
            <a:ext cx="8790940" cy="666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模拟轮盘赌：</a:t>
            </a:r>
            <a:endParaRPr lang="zh-CN" altLang="en-US" sz="3200" b="1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868160" y="1944370"/>
          <a:ext cx="199009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3" imgW="901700" imgH="431800" progId="Equation.KSEE3">
                  <p:embed/>
                </p:oleObj>
              </mc:Choice>
              <mc:Fallback>
                <p:oleObj name="" r:id="rId3" imgW="901700" imgH="4318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68160" y="1944370"/>
                        <a:ext cx="1990090" cy="9525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868160" y="924560"/>
          <a:ext cx="3027680" cy="81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6" imgW="1600200" imgH="431800" progId="Equation.KSEE3">
                  <p:embed/>
                </p:oleObj>
              </mc:Choice>
              <mc:Fallback>
                <p:oleObj name="" r:id="rId6" imgW="16002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68160" y="924560"/>
                        <a:ext cx="3027680" cy="81724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423545" y="1546225"/>
            <a:ext cx="5233670" cy="4358005"/>
            <a:chOff x="2138" y="1716"/>
            <a:chExt cx="10193" cy="7931"/>
          </a:xfrm>
        </p:grpSpPr>
        <p:sp>
          <p:nvSpPr>
            <p:cNvPr id="2" name="椭圆 1"/>
            <p:cNvSpPr/>
            <p:nvPr/>
          </p:nvSpPr>
          <p:spPr>
            <a:xfrm>
              <a:off x="2138" y="2555"/>
              <a:ext cx="8162" cy="7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6093" y="5932"/>
              <a:ext cx="253" cy="33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endCxn id="2" idx="0"/>
            </p:cNvCxnSpPr>
            <p:nvPr/>
          </p:nvCxnSpPr>
          <p:spPr>
            <a:xfrm flipH="1" flipV="1">
              <a:off x="6219" y="2555"/>
              <a:ext cx="10" cy="3379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3" idx="7"/>
              <a:endCxn id="2" idx="7"/>
            </p:cNvCxnSpPr>
            <p:nvPr>
              <p:custDataLst>
                <p:tags r:id="rId8"/>
              </p:custDataLst>
            </p:nvPr>
          </p:nvCxnSpPr>
          <p:spPr>
            <a:xfrm flipV="1">
              <a:off x="6309" y="3594"/>
              <a:ext cx="2796" cy="2387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" name="对象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185" y="2938"/>
            <a:ext cx="714" cy="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9" imgW="177165" imgH="215900" progId="Equation.KSEE3">
                    <p:embed/>
                  </p:oleObj>
                </mc:Choice>
                <mc:Fallback>
                  <p:oleObj name="" r:id="rId9" imgW="177165" imgH="2159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185" y="2938"/>
                          <a:ext cx="714" cy="8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直接连接符 10"/>
            <p:cNvCxnSpPr>
              <a:stCxn id="3" idx="6"/>
              <a:endCxn id="2" idx="6"/>
            </p:cNvCxnSpPr>
            <p:nvPr>
              <p:custDataLst>
                <p:tags r:id="rId11"/>
              </p:custDataLst>
            </p:nvPr>
          </p:nvCxnSpPr>
          <p:spPr>
            <a:xfrm>
              <a:off x="6346" y="6101"/>
              <a:ext cx="3954" cy="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对象 11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10487" y="5742"/>
            <a:ext cx="1844" cy="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13" imgW="457200" imgH="215900" progId="Equation.KSEE3">
                    <p:embed/>
                  </p:oleObj>
                </mc:Choice>
                <mc:Fallback>
                  <p:oleObj name="" r:id="rId13" imgW="457200" imgH="2159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487" y="5742"/>
                          <a:ext cx="1844" cy="8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直接连接符 12"/>
            <p:cNvCxnSpPr>
              <a:endCxn id="2" idx="5"/>
            </p:cNvCxnSpPr>
            <p:nvPr>
              <p:custDataLst>
                <p:tags r:id="rId15"/>
              </p:custDataLst>
            </p:nvPr>
          </p:nvCxnSpPr>
          <p:spPr>
            <a:xfrm>
              <a:off x="6212" y="6087"/>
              <a:ext cx="2893" cy="252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9360" y="8351"/>
            <a:ext cx="2971" cy="9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" r:id="rId17" imgW="736600" imgH="228600" progId="Equation.KSEE3">
                    <p:embed/>
                  </p:oleObj>
                </mc:Choice>
                <mc:Fallback>
                  <p:oleObj name="" r:id="rId17" imgW="736600" imgH="228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360" y="8351"/>
                          <a:ext cx="2971" cy="9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任意多边形 16"/>
            <p:cNvSpPr/>
            <p:nvPr/>
          </p:nvSpPr>
          <p:spPr>
            <a:xfrm>
              <a:off x="6212" y="2572"/>
              <a:ext cx="2852" cy="1036"/>
            </a:xfrm>
            <a:custGeom>
              <a:avLst/>
              <a:gdLst>
                <a:gd name="connisteX0" fmla="*/ 0 w 1811020"/>
                <a:gd name="connsiteY0" fmla="*/ 846 h 658071"/>
                <a:gd name="connisteX1" fmla="*/ 64770 w 1811020"/>
                <a:gd name="connsiteY1" fmla="*/ 846 h 658071"/>
                <a:gd name="connisteX2" fmla="*/ 140335 w 1811020"/>
                <a:gd name="connsiteY2" fmla="*/ 846 h 658071"/>
                <a:gd name="connisteX3" fmla="*/ 205105 w 1811020"/>
                <a:gd name="connsiteY3" fmla="*/ 846 h 658071"/>
                <a:gd name="connisteX4" fmla="*/ 269875 w 1811020"/>
                <a:gd name="connsiteY4" fmla="*/ 846 h 658071"/>
                <a:gd name="connisteX5" fmla="*/ 334010 w 1811020"/>
                <a:gd name="connsiteY5" fmla="*/ 11641 h 658071"/>
                <a:gd name="connisteX6" fmla="*/ 398780 w 1811020"/>
                <a:gd name="connsiteY6" fmla="*/ 11641 h 658071"/>
                <a:gd name="connisteX7" fmla="*/ 463550 w 1811020"/>
                <a:gd name="connsiteY7" fmla="*/ 22436 h 658071"/>
                <a:gd name="connisteX8" fmla="*/ 528320 w 1811020"/>
                <a:gd name="connsiteY8" fmla="*/ 32596 h 658071"/>
                <a:gd name="connisteX9" fmla="*/ 593090 w 1811020"/>
                <a:gd name="connsiteY9" fmla="*/ 64981 h 658071"/>
                <a:gd name="connisteX10" fmla="*/ 657860 w 1811020"/>
                <a:gd name="connsiteY10" fmla="*/ 75776 h 658071"/>
                <a:gd name="connisteX11" fmla="*/ 722630 w 1811020"/>
                <a:gd name="connsiteY11" fmla="*/ 86571 h 658071"/>
                <a:gd name="connisteX12" fmla="*/ 797560 w 1811020"/>
                <a:gd name="connsiteY12" fmla="*/ 108161 h 658071"/>
                <a:gd name="connisteX13" fmla="*/ 862330 w 1811020"/>
                <a:gd name="connsiteY13" fmla="*/ 129751 h 658071"/>
                <a:gd name="connisteX14" fmla="*/ 927100 w 1811020"/>
                <a:gd name="connsiteY14" fmla="*/ 129751 h 658071"/>
                <a:gd name="connisteX15" fmla="*/ 991870 w 1811020"/>
                <a:gd name="connsiteY15" fmla="*/ 172931 h 658071"/>
                <a:gd name="connisteX16" fmla="*/ 1056640 w 1811020"/>
                <a:gd name="connsiteY16" fmla="*/ 183726 h 658071"/>
                <a:gd name="connisteX17" fmla="*/ 1143000 w 1811020"/>
                <a:gd name="connsiteY17" fmla="*/ 237701 h 658071"/>
                <a:gd name="connisteX18" fmla="*/ 1207770 w 1811020"/>
                <a:gd name="connsiteY18" fmla="*/ 259291 h 658071"/>
                <a:gd name="connisteX19" fmla="*/ 1271905 w 1811020"/>
                <a:gd name="connsiteY19" fmla="*/ 280881 h 658071"/>
                <a:gd name="connisteX20" fmla="*/ 1336675 w 1811020"/>
                <a:gd name="connsiteY20" fmla="*/ 302471 h 658071"/>
                <a:gd name="connisteX21" fmla="*/ 1401445 w 1811020"/>
                <a:gd name="connsiteY21" fmla="*/ 356446 h 658071"/>
                <a:gd name="connisteX22" fmla="*/ 1466215 w 1811020"/>
                <a:gd name="connsiteY22" fmla="*/ 388831 h 658071"/>
                <a:gd name="connisteX23" fmla="*/ 1541780 w 1811020"/>
                <a:gd name="connsiteY23" fmla="*/ 442806 h 658071"/>
                <a:gd name="connisteX24" fmla="*/ 1606550 w 1811020"/>
                <a:gd name="connsiteY24" fmla="*/ 464396 h 658071"/>
                <a:gd name="connisteX25" fmla="*/ 1671320 w 1811020"/>
                <a:gd name="connsiteY25" fmla="*/ 528531 h 658071"/>
                <a:gd name="connisteX26" fmla="*/ 1735455 w 1811020"/>
                <a:gd name="connsiteY26" fmla="*/ 593301 h 658071"/>
                <a:gd name="connisteX27" fmla="*/ 1811020 w 1811020"/>
                <a:gd name="connsiteY27" fmla="*/ 658071 h 65807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</a:cxnLst>
              <a:rect l="l" t="t" r="r" b="b"/>
              <a:pathLst>
                <a:path w="1811020" h="658072">
                  <a:moveTo>
                    <a:pt x="0" y="847"/>
                  </a:moveTo>
                  <a:cubicBezTo>
                    <a:pt x="11430" y="847"/>
                    <a:pt x="36830" y="847"/>
                    <a:pt x="64770" y="847"/>
                  </a:cubicBezTo>
                  <a:cubicBezTo>
                    <a:pt x="92710" y="847"/>
                    <a:pt x="112395" y="847"/>
                    <a:pt x="140335" y="847"/>
                  </a:cubicBezTo>
                  <a:cubicBezTo>
                    <a:pt x="168275" y="847"/>
                    <a:pt x="179070" y="847"/>
                    <a:pt x="205105" y="847"/>
                  </a:cubicBezTo>
                  <a:cubicBezTo>
                    <a:pt x="231140" y="847"/>
                    <a:pt x="243840" y="-1058"/>
                    <a:pt x="269875" y="847"/>
                  </a:cubicBezTo>
                  <a:cubicBezTo>
                    <a:pt x="295910" y="2752"/>
                    <a:pt x="307975" y="9737"/>
                    <a:pt x="334010" y="11642"/>
                  </a:cubicBezTo>
                  <a:cubicBezTo>
                    <a:pt x="360045" y="13547"/>
                    <a:pt x="372745" y="9737"/>
                    <a:pt x="398780" y="11642"/>
                  </a:cubicBezTo>
                  <a:cubicBezTo>
                    <a:pt x="424815" y="13547"/>
                    <a:pt x="437515" y="17992"/>
                    <a:pt x="463550" y="22437"/>
                  </a:cubicBezTo>
                  <a:cubicBezTo>
                    <a:pt x="489585" y="26882"/>
                    <a:pt x="502285" y="24342"/>
                    <a:pt x="528320" y="32597"/>
                  </a:cubicBezTo>
                  <a:cubicBezTo>
                    <a:pt x="554355" y="40852"/>
                    <a:pt x="567055" y="56092"/>
                    <a:pt x="593090" y="64982"/>
                  </a:cubicBezTo>
                  <a:cubicBezTo>
                    <a:pt x="619125" y="73872"/>
                    <a:pt x="631825" y="71332"/>
                    <a:pt x="657860" y="75777"/>
                  </a:cubicBezTo>
                  <a:cubicBezTo>
                    <a:pt x="683895" y="80222"/>
                    <a:pt x="694690" y="80222"/>
                    <a:pt x="722630" y="86572"/>
                  </a:cubicBezTo>
                  <a:cubicBezTo>
                    <a:pt x="750570" y="92922"/>
                    <a:pt x="769620" y="99272"/>
                    <a:pt x="797560" y="108162"/>
                  </a:cubicBezTo>
                  <a:cubicBezTo>
                    <a:pt x="825500" y="117052"/>
                    <a:pt x="836295" y="125307"/>
                    <a:pt x="862330" y="129752"/>
                  </a:cubicBezTo>
                  <a:cubicBezTo>
                    <a:pt x="888365" y="134197"/>
                    <a:pt x="901065" y="120862"/>
                    <a:pt x="927100" y="129752"/>
                  </a:cubicBezTo>
                  <a:cubicBezTo>
                    <a:pt x="953135" y="138642"/>
                    <a:pt x="965835" y="162137"/>
                    <a:pt x="991870" y="172932"/>
                  </a:cubicBezTo>
                  <a:cubicBezTo>
                    <a:pt x="1017905" y="183727"/>
                    <a:pt x="1026160" y="171027"/>
                    <a:pt x="1056640" y="183727"/>
                  </a:cubicBezTo>
                  <a:cubicBezTo>
                    <a:pt x="1087120" y="196427"/>
                    <a:pt x="1112520" y="222462"/>
                    <a:pt x="1143000" y="237702"/>
                  </a:cubicBezTo>
                  <a:cubicBezTo>
                    <a:pt x="1173480" y="252942"/>
                    <a:pt x="1181735" y="250402"/>
                    <a:pt x="1207770" y="259292"/>
                  </a:cubicBezTo>
                  <a:cubicBezTo>
                    <a:pt x="1233805" y="268182"/>
                    <a:pt x="1245870" y="271992"/>
                    <a:pt x="1271905" y="280882"/>
                  </a:cubicBezTo>
                  <a:cubicBezTo>
                    <a:pt x="1297940" y="289772"/>
                    <a:pt x="1310640" y="287232"/>
                    <a:pt x="1336675" y="302472"/>
                  </a:cubicBezTo>
                  <a:cubicBezTo>
                    <a:pt x="1362710" y="317712"/>
                    <a:pt x="1375410" y="339302"/>
                    <a:pt x="1401445" y="356447"/>
                  </a:cubicBezTo>
                  <a:cubicBezTo>
                    <a:pt x="1427480" y="373592"/>
                    <a:pt x="1438275" y="371687"/>
                    <a:pt x="1466215" y="388832"/>
                  </a:cubicBezTo>
                  <a:cubicBezTo>
                    <a:pt x="1494155" y="405977"/>
                    <a:pt x="1513840" y="427567"/>
                    <a:pt x="1541780" y="442807"/>
                  </a:cubicBezTo>
                  <a:cubicBezTo>
                    <a:pt x="1569720" y="458047"/>
                    <a:pt x="1580515" y="447252"/>
                    <a:pt x="1606550" y="464397"/>
                  </a:cubicBezTo>
                  <a:cubicBezTo>
                    <a:pt x="1632585" y="481542"/>
                    <a:pt x="1645285" y="502497"/>
                    <a:pt x="1671320" y="528532"/>
                  </a:cubicBezTo>
                  <a:cubicBezTo>
                    <a:pt x="1697355" y="554567"/>
                    <a:pt x="1707515" y="567267"/>
                    <a:pt x="1735455" y="593302"/>
                  </a:cubicBezTo>
                  <a:cubicBezTo>
                    <a:pt x="1763395" y="619337"/>
                    <a:pt x="1797050" y="646642"/>
                    <a:pt x="1811020" y="658072"/>
                  </a:cubicBezTo>
                </a:path>
              </a:pathLst>
            </a:custGeom>
            <a:noFill/>
            <a:ln w="1016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9098" y="3608"/>
              <a:ext cx="1223" cy="2513"/>
            </a:xfrm>
            <a:custGeom>
              <a:avLst/>
              <a:gdLst>
                <a:gd name="connisteX0" fmla="*/ 0 w 776816"/>
                <a:gd name="connsiteY0" fmla="*/ 0 h 1595755"/>
                <a:gd name="connisteX1" fmla="*/ 64770 w 776816"/>
                <a:gd name="connsiteY1" fmla="*/ 53975 h 1595755"/>
                <a:gd name="connisteX2" fmla="*/ 118745 w 776816"/>
                <a:gd name="connsiteY2" fmla="*/ 118745 h 1595755"/>
                <a:gd name="connisteX3" fmla="*/ 183515 w 776816"/>
                <a:gd name="connsiteY3" fmla="*/ 183515 h 1595755"/>
                <a:gd name="connisteX4" fmla="*/ 248285 w 776816"/>
                <a:gd name="connsiteY4" fmla="*/ 226695 h 1595755"/>
                <a:gd name="connisteX5" fmla="*/ 302260 w 776816"/>
                <a:gd name="connsiteY5" fmla="*/ 290830 h 1595755"/>
                <a:gd name="connisteX6" fmla="*/ 344805 w 776816"/>
                <a:gd name="connsiteY6" fmla="*/ 355600 h 1595755"/>
                <a:gd name="connisteX7" fmla="*/ 398780 w 776816"/>
                <a:gd name="connsiteY7" fmla="*/ 431165 h 1595755"/>
                <a:gd name="connisteX8" fmla="*/ 431165 w 776816"/>
                <a:gd name="connsiteY8" fmla="*/ 495935 h 1595755"/>
                <a:gd name="connisteX9" fmla="*/ 474345 w 776816"/>
                <a:gd name="connsiteY9" fmla="*/ 560705 h 1595755"/>
                <a:gd name="connisteX10" fmla="*/ 517525 w 776816"/>
                <a:gd name="connsiteY10" fmla="*/ 636270 h 1595755"/>
                <a:gd name="connisteX11" fmla="*/ 571500 w 776816"/>
                <a:gd name="connsiteY11" fmla="*/ 701040 h 1595755"/>
                <a:gd name="connisteX12" fmla="*/ 603885 w 776816"/>
                <a:gd name="connsiteY12" fmla="*/ 765175 h 1595755"/>
                <a:gd name="connisteX13" fmla="*/ 614680 w 776816"/>
                <a:gd name="connsiteY13" fmla="*/ 829945 h 1595755"/>
                <a:gd name="connisteX14" fmla="*/ 625475 w 776816"/>
                <a:gd name="connsiteY14" fmla="*/ 894715 h 1595755"/>
                <a:gd name="connisteX15" fmla="*/ 647065 w 776816"/>
                <a:gd name="connsiteY15" fmla="*/ 981075 h 1595755"/>
                <a:gd name="connisteX16" fmla="*/ 668655 w 776816"/>
                <a:gd name="connsiteY16" fmla="*/ 1045845 h 1595755"/>
                <a:gd name="connisteX17" fmla="*/ 711835 w 776816"/>
                <a:gd name="connsiteY17" fmla="*/ 1110615 h 1595755"/>
                <a:gd name="connisteX18" fmla="*/ 711835 w 776816"/>
                <a:gd name="connsiteY18" fmla="*/ 1175385 h 1595755"/>
                <a:gd name="connisteX19" fmla="*/ 733425 w 776816"/>
                <a:gd name="connsiteY19" fmla="*/ 1261110 h 1595755"/>
                <a:gd name="connisteX20" fmla="*/ 733425 w 776816"/>
                <a:gd name="connsiteY20" fmla="*/ 1325880 h 1595755"/>
                <a:gd name="connisteX21" fmla="*/ 755015 w 776816"/>
                <a:gd name="connsiteY21" fmla="*/ 1390650 h 1595755"/>
                <a:gd name="connisteX22" fmla="*/ 765175 w 776816"/>
                <a:gd name="connsiteY22" fmla="*/ 1466215 h 1595755"/>
                <a:gd name="connisteX23" fmla="*/ 775970 w 776816"/>
                <a:gd name="connsiteY23" fmla="*/ 1530985 h 1595755"/>
                <a:gd name="connisteX24" fmla="*/ 775970 w 776816"/>
                <a:gd name="connsiteY24" fmla="*/ 1595755 h 159575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</a:cxnLst>
              <a:rect l="l" t="t" r="r" b="b"/>
              <a:pathLst>
                <a:path w="776817" h="1595755">
                  <a:moveTo>
                    <a:pt x="0" y="0"/>
                  </a:moveTo>
                  <a:cubicBezTo>
                    <a:pt x="12065" y="9525"/>
                    <a:pt x="41275" y="30480"/>
                    <a:pt x="64770" y="53975"/>
                  </a:cubicBezTo>
                  <a:cubicBezTo>
                    <a:pt x="88265" y="77470"/>
                    <a:pt x="95250" y="92710"/>
                    <a:pt x="118745" y="118745"/>
                  </a:cubicBezTo>
                  <a:cubicBezTo>
                    <a:pt x="142240" y="144780"/>
                    <a:pt x="157480" y="161925"/>
                    <a:pt x="183515" y="183515"/>
                  </a:cubicBezTo>
                  <a:cubicBezTo>
                    <a:pt x="209550" y="205105"/>
                    <a:pt x="224790" y="205105"/>
                    <a:pt x="248285" y="226695"/>
                  </a:cubicBezTo>
                  <a:cubicBezTo>
                    <a:pt x="271780" y="248285"/>
                    <a:pt x="283210" y="264795"/>
                    <a:pt x="302260" y="290830"/>
                  </a:cubicBezTo>
                  <a:cubicBezTo>
                    <a:pt x="321310" y="316865"/>
                    <a:pt x="325755" y="327660"/>
                    <a:pt x="344805" y="355600"/>
                  </a:cubicBezTo>
                  <a:cubicBezTo>
                    <a:pt x="363855" y="383540"/>
                    <a:pt x="381635" y="403225"/>
                    <a:pt x="398780" y="431165"/>
                  </a:cubicBezTo>
                  <a:cubicBezTo>
                    <a:pt x="415925" y="459105"/>
                    <a:pt x="415925" y="469900"/>
                    <a:pt x="431165" y="495935"/>
                  </a:cubicBezTo>
                  <a:cubicBezTo>
                    <a:pt x="446405" y="521970"/>
                    <a:pt x="457200" y="532765"/>
                    <a:pt x="474345" y="560705"/>
                  </a:cubicBezTo>
                  <a:cubicBezTo>
                    <a:pt x="491490" y="588645"/>
                    <a:pt x="497840" y="608330"/>
                    <a:pt x="517525" y="636270"/>
                  </a:cubicBezTo>
                  <a:cubicBezTo>
                    <a:pt x="537210" y="664210"/>
                    <a:pt x="554355" y="675005"/>
                    <a:pt x="571500" y="701040"/>
                  </a:cubicBezTo>
                  <a:cubicBezTo>
                    <a:pt x="588645" y="727075"/>
                    <a:pt x="594995" y="739140"/>
                    <a:pt x="603885" y="765175"/>
                  </a:cubicBezTo>
                  <a:cubicBezTo>
                    <a:pt x="612775" y="791210"/>
                    <a:pt x="610235" y="803910"/>
                    <a:pt x="614680" y="829945"/>
                  </a:cubicBezTo>
                  <a:cubicBezTo>
                    <a:pt x="619125" y="855980"/>
                    <a:pt x="619125" y="864235"/>
                    <a:pt x="625475" y="894715"/>
                  </a:cubicBezTo>
                  <a:cubicBezTo>
                    <a:pt x="631825" y="925195"/>
                    <a:pt x="638175" y="950595"/>
                    <a:pt x="647065" y="981075"/>
                  </a:cubicBezTo>
                  <a:cubicBezTo>
                    <a:pt x="655955" y="1011555"/>
                    <a:pt x="655955" y="1019810"/>
                    <a:pt x="668655" y="1045845"/>
                  </a:cubicBezTo>
                  <a:cubicBezTo>
                    <a:pt x="681355" y="1071880"/>
                    <a:pt x="702945" y="1084580"/>
                    <a:pt x="711835" y="1110615"/>
                  </a:cubicBezTo>
                  <a:cubicBezTo>
                    <a:pt x="720725" y="1136650"/>
                    <a:pt x="707390" y="1145540"/>
                    <a:pt x="711835" y="1175385"/>
                  </a:cubicBezTo>
                  <a:cubicBezTo>
                    <a:pt x="716280" y="1205230"/>
                    <a:pt x="728980" y="1231265"/>
                    <a:pt x="733425" y="1261110"/>
                  </a:cubicBezTo>
                  <a:cubicBezTo>
                    <a:pt x="737870" y="1290955"/>
                    <a:pt x="728980" y="1299845"/>
                    <a:pt x="733425" y="1325880"/>
                  </a:cubicBezTo>
                  <a:cubicBezTo>
                    <a:pt x="737870" y="1351915"/>
                    <a:pt x="748665" y="1362710"/>
                    <a:pt x="755015" y="1390650"/>
                  </a:cubicBezTo>
                  <a:cubicBezTo>
                    <a:pt x="761365" y="1418590"/>
                    <a:pt x="760730" y="1438275"/>
                    <a:pt x="765175" y="1466215"/>
                  </a:cubicBezTo>
                  <a:cubicBezTo>
                    <a:pt x="769620" y="1494155"/>
                    <a:pt x="774065" y="1504950"/>
                    <a:pt x="775970" y="1530985"/>
                  </a:cubicBezTo>
                  <a:cubicBezTo>
                    <a:pt x="777875" y="1557020"/>
                    <a:pt x="775970" y="1584325"/>
                    <a:pt x="775970" y="1595755"/>
                  </a:cubicBezTo>
                </a:path>
              </a:pathLst>
            </a:custGeom>
            <a:noFill/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9132" y="6205"/>
              <a:ext cx="1174" cy="2360"/>
            </a:xfrm>
            <a:custGeom>
              <a:avLst/>
              <a:gdLst>
                <a:gd name="connisteX0" fmla="*/ 0 w 745560"/>
                <a:gd name="connsiteY0" fmla="*/ 1498600 h 1498600"/>
                <a:gd name="connisteX1" fmla="*/ 64770 w 745560"/>
                <a:gd name="connsiteY1" fmla="*/ 1477010 h 1498600"/>
                <a:gd name="connisteX2" fmla="*/ 129540 w 745560"/>
                <a:gd name="connsiteY2" fmla="*/ 1455420 h 1498600"/>
                <a:gd name="connisteX3" fmla="*/ 194310 w 745560"/>
                <a:gd name="connsiteY3" fmla="*/ 1401445 h 1498600"/>
                <a:gd name="connisteX4" fmla="*/ 259080 w 745560"/>
                <a:gd name="connsiteY4" fmla="*/ 1347470 h 1498600"/>
                <a:gd name="connisteX5" fmla="*/ 301625 w 745560"/>
                <a:gd name="connsiteY5" fmla="*/ 1272540 h 1498600"/>
                <a:gd name="connisteX6" fmla="*/ 344805 w 745560"/>
                <a:gd name="connsiteY6" fmla="*/ 1196975 h 1498600"/>
                <a:gd name="connisteX7" fmla="*/ 366395 w 745560"/>
                <a:gd name="connsiteY7" fmla="*/ 1132205 h 1498600"/>
                <a:gd name="connisteX8" fmla="*/ 420370 w 745560"/>
                <a:gd name="connsiteY8" fmla="*/ 1067435 h 1498600"/>
                <a:gd name="connisteX9" fmla="*/ 474345 w 745560"/>
                <a:gd name="connsiteY9" fmla="*/ 1002665 h 1498600"/>
                <a:gd name="connisteX10" fmla="*/ 517525 w 745560"/>
                <a:gd name="connsiteY10" fmla="*/ 927100 h 1498600"/>
                <a:gd name="connisteX11" fmla="*/ 560705 w 745560"/>
                <a:gd name="connsiteY11" fmla="*/ 862965 h 1498600"/>
                <a:gd name="connisteX12" fmla="*/ 603885 w 745560"/>
                <a:gd name="connsiteY12" fmla="*/ 787400 h 1498600"/>
                <a:gd name="connisteX13" fmla="*/ 614680 w 745560"/>
                <a:gd name="connsiteY13" fmla="*/ 722630 h 1498600"/>
                <a:gd name="connisteX14" fmla="*/ 625475 w 745560"/>
                <a:gd name="connsiteY14" fmla="*/ 657860 h 1498600"/>
                <a:gd name="connisteX15" fmla="*/ 668655 w 745560"/>
                <a:gd name="connsiteY15" fmla="*/ 560705 h 1498600"/>
                <a:gd name="connisteX16" fmla="*/ 679450 w 745560"/>
                <a:gd name="connsiteY16" fmla="*/ 485140 h 1498600"/>
                <a:gd name="connisteX17" fmla="*/ 722630 w 745560"/>
                <a:gd name="connsiteY17" fmla="*/ 421005 h 1498600"/>
                <a:gd name="connisteX18" fmla="*/ 743585 w 745560"/>
                <a:gd name="connsiteY18" fmla="*/ 345440 h 1498600"/>
                <a:gd name="connisteX19" fmla="*/ 743585 w 745560"/>
                <a:gd name="connsiteY19" fmla="*/ 280670 h 1498600"/>
                <a:gd name="connisteX20" fmla="*/ 743585 w 745560"/>
                <a:gd name="connsiteY20" fmla="*/ 215900 h 1498600"/>
                <a:gd name="connisteX21" fmla="*/ 743585 w 745560"/>
                <a:gd name="connsiteY21" fmla="*/ 140335 h 1498600"/>
                <a:gd name="connisteX22" fmla="*/ 743585 w 745560"/>
                <a:gd name="connsiteY22" fmla="*/ 75565 h 1498600"/>
                <a:gd name="connisteX23" fmla="*/ 743585 w 745560"/>
                <a:gd name="connsiteY23" fmla="*/ 0 h 14986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</a:cxnLst>
              <a:rect l="l" t="t" r="r" b="b"/>
              <a:pathLst>
                <a:path w="745561" h="1498600">
                  <a:moveTo>
                    <a:pt x="0" y="1498600"/>
                  </a:moveTo>
                  <a:cubicBezTo>
                    <a:pt x="11430" y="1494790"/>
                    <a:pt x="38735" y="1485900"/>
                    <a:pt x="64770" y="1477010"/>
                  </a:cubicBezTo>
                  <a:cubicBezTo>
                    <a:pt x="90805" y="1468120"/>
                    <a:pt x="103505" y="1470660"/>
                    <a:pt x="129540" y="1455420"/>
                  </a:cubicBezTo>
                  <a:cubicBezTo>
                    <a:pt x="155575" y="1440180"/>
                    <a:pt x="168275" y="1423035"/>
                    <a:pt x="194310" y="1401445"/>
                  </a:cubicBezTo>
                  <a:cubicBezTo>
                    <a:pt x="220345" y="1379855"/>
                    <a:pt x="237490" y="1373505"/>
                    <a:pt x="259080" y="1347470"/>
                  </a:cubicBezTo>
                  <a:cubicBezTo>
                    <a:pt x="280670" y="1321435"/>
                    <a:pt x="284480" y="1302385"/>
                    <a:pt x="301625" y="1272540"/>
                  </a:cubicBezTo>
                  <a:cubicBezTo>
                    <a:pt x="318770" y="1242695"/>
                    <a:pt x="332105" y="1224915"/>
                    <a:pt x="344805" y="1196975"/>
                  </a:cubicBezTo>
                  <a:cubicBezTo>
                    <a:pt x="357505" y="1169035"/>
                    <a:pt x="351155" y="1158240"/>
                    <a:pt x="366395" y="1132205"/>
                  </a:cubicBezTo>
                  <a:cubicBezTo>
                    <a:pt x="381635" y="1106170"/>
                    <a:pt x="398780" y="1093470"/>
                    <a:pt x="420370" y="1067435"/>
                  </a:cubicBezTo>
                  <a:cubicBezTo>
                    <a:pt x="441960" y="1041400"/>
                    <a:pt x="454660" y="1030605"/>
                    <a:pt x="474345" y="1002665"/>
                  </a:cubicBezTo>
                  <a:cubicBezTo>
                    <a:pt x="494030" y="974725"/>
                    <a:pt x="500380" y="955040"/>
                    <a:pt x="517525" y="927100"/>
                  </a:cubicBezTo>
                  <a:cubicBezTo>
                    <a:pt x="534670" y="899160"/>
                    <a:pt x="543560" y="890905"/>
                    <a:pt x="560705" y="862965"/>
                  </a:cubicBezTo>
                  <a:cubicBezTo>
                    <a:pt x="577850" y="835025"/>
                    <a:pt x="593090" y="815340"/>
                    <a:pt x="603885" y="787400"/>
                  </a:cubicBezTo>
                  <a:cubicBezTo>
                    <a:pt x="614680" y="759460"/>
                    <a:pt x="610235" y="748665"/>
                    <a:pt x="614680" y="722630"/>
                  </a:cubicBezTo>
                  <a:cubicBezTo>
                    <a:pt x="619125" y="696595"/>
                    <a:pt x="614680" y="690245"/>
                    <a:pt x="625475" y="657860"/>
                  </a:cubicBezTo>
                  <a:cubicBezTo>
                    <a:pt x="636270" y="625475"/>
                    <a:pt x="657860" y="594995"/>
                    <a:pt x="668655" y="560705"/>
                  </a:cubicBezTo>
                  <a:cubicBezTo>
                    <a:pt x="679450" y="526415"/>
                    <a:pt x="668655" y="513080"/>
                    <a:pt x="679450" y="485140"/>
                  </a:cubicBezTo>
                  <a:cubicBezTo>
                    <a:pt x="690245" y="457200"/>
                    <a:pt x="709930" y="448945"/>
                    <a:pt x="722630" y="421005"/>
                  </a:cubicBezTo>
                  <a:cubicBezTo>
                    <a:pt x="735330" y="393065"/>
                    <a:pt x="739140" y="373380"/>
                    <a:pt x="743585" y="345440"/>
                  </a:cubicBezTo>
                  <a:cubicBezTo>
                    <a:pt x="748030" y="317500"/>
                    <a:pt x="743585" y="306705"/>
                    <a:pt x="743585" y="280670"/>
                  </a:cubicBezTo>
                  <a:cubicBezTo>
                    <a:pt x="743585" y="254635"/>
                    <a:pt x="743585" y="243840"/>
                    <a:pt x="743585" y="215900"/>
                  </a:cubicBezTo>
                  <a:cubicBezTo>
                    <a:pt x="743585" y="187960"/>
                    <a:pt x="743585" y="168275"/>
                    <a:pt x="743585" y="140335"/>
                  </a:cubicBezTo>
                  <a:cubicBezTo>
                    <a:pt x="743585" y="112395"/>
                    <a:pt x="743585" y="103505"/>
                    <a:pt x="743585" y="75565"/>
                  </a:cubicBezTo>
                  <a:cubicBezTo>
                    <a:pt x="743585" y="47625"/>
                    <a:pt x="743585" y="13970"/>
                    <a:pt x="743585" y="0"/>
                  </a:cubicBezTo>
                </a:path>
              </a:pathLst>
            </a:custGeom>
            <a:noFill/>
            <a:ln w="1016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5963" y="1716"/>
            <a:ext cx="512" cy="7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20" imgW="127000" imgH="177165" progId="Equation.KSEE3">
                    <p:embed/>
                  </p:oleObj>
                </mc:Choice>
                <mc:Fallback>
                  <p:oleObj name="" r:id="rId20" imgW="127000" imgH="177165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963" y="1716"/>
                          <a:ext cx="512" cy="7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文本框 25"/>
          <p:cNvSpPr txBox="1"/>
          <p:nvPr/>
        </p:nvSpPr>
        <p:spPr>
          <a:xfrm>
            <a:off x="6707505" y="3870325"/>
            <a:ext cx="5228590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产生一个0到1之间的随机数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该随机数出现在哪一个区域内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确定个体是否被选则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05155" y="536575"/>
            <a:ext cx="4403725" cy="666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 </a:t>
            </a:r>
            <a:r>
              <a:rPr lang="zh-CN" altLang="en-US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群体转移：交叉</a:t>
            </a:r>
            <a:r>
              <a:rPr lang="zh-CN" altLang="en-US" sz="32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算子</a:t>
            </a:r>
            <a:endParaRPr lang="zh-CN" altLang="en-US" sz="3200" b="1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5155" y="1386205"/>
            <a:ext cx="10788015" cy="534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两个配对染色体依据交叉概率 Pc 交换其部分基因，从而形成两个新的个体。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1076325" y="2555875"/>
            <a:ext cx="4274185" cy="2038350"/>
            <a:chOff x="1695" y="4025"/>
            <a:chExt cx="6731" cy="3210"/>
          </a:xfrm>
        </p:grpSpPr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"/>
              </p:custDataLst>
            </p:nvPr>
          </p:nvGraphicFramePr>
          <p:xfrm>
            <a:off x="1695" y="4529"/>
            <a:ext cx="913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2" imgW="190500" imgH="215900" progId="Equation.KSEE3">
                    <p:embed/>
                  </p:oleObj>
                </mc:Choice>
                <mc:Fallback>
                  <p:oleObj name="" r:id="rId2" imgW="190500" imgH="2159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695" y="4529"/>
                          <a:ext cx="913" cy="699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2544" y="4529"/>
            <a:ext cx="913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" r:id="rId5" imgW="190500" imgH="215900" progId="Equation.KSEE3">
                    <p:embed/>
                  </p:oleObj>
                </mc:Choice>
                <mc:Fallback>
                  <p:oleObj name="" r:id="rId5" imgW="190500" imgH="2159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44" y="4529"/>
                          <a:ext cx="913" cy="699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5141" y="4529"/>
            <a:ext cx="920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" name="" r:id="rId8" imgW="203200" imgH="228600" progId="Equation.KSEE3">
                    <p:embed/>
                  </p:oleObj>
                </mc:Choice>
                <mc:Fallback>
                  <p:oleObj name="" r:id="rId8" imgW="203200" imgH="2286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141" y="4529"/>
                          <a:ext cx="920" cy="699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6032" y="4642"/>
            <a:ext cx="1633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1" imgW="177165" imgH="76200" progId="Equation.KSEE3">
                    <p:embed/>
                  </p:oleObj>
                </mc:Choice>
                <mc:Fallback>
                  <p:oleObj name="" r:id="rId11" imgW="177165" imgH="762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032" y="4642"/>
                          <a:ext cx="1633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7506" y="4529"/>
            <a:ext cx="920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4" imgW="203200" imgH="228600" progId="Equation.KSEE3">
                    <p:embed/>
                  </p:oleObj>
                </mc:Choice>
                <mc:Fallback>
                  <p:oleObj name="" r:id="rId14" imgW="203200" imgH="2286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506" y="4529"/>
                          <a:ext cx="920" cy="699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3487" y="4642"/>
            <a:ext cx="1633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" name="" r:id="rId17" imgW="177165" imgH="76200" progId="Equation.KSEE3">
                    <p:embed/>
                  </p:oleObj>
                </mc:Choice>
                <mc:Fallback>
                  <p:oleObj name="" r:id="rId17" imgW="177165" imgH="762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487" y="4642"/>
                          <a:ext cx="1633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6" name="组合 65"/>
            <p:cNvGrpSpPr/>
            <p:nvPr/>
          </p:nvGrpSpPr>
          <p:grpSpPr>
            <a:xfrm>
              <a:off x="1695" y="5977"/>
              <a:ext cx="6730" cy="740"/>
              <a:chOff x="1695" y="5977"/>
              <a:chExt cx="7862" cy="1036"/>
            </a:xfrm>
          </p:grpSpPr>
          <p:graphicFrame>
            <p:nvGraphicFramePr>
              <p:cNvPr id="4" name="对象 3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18"/>
                </p:custDataLst>
              </p:nvPr>
            </p:nvGraphicFramePr>
            <p:xfrm>
              <a:off x="1695" y="5977"/>
              <a:ext cx="1067" cy="10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" name="" r:id="rId19" imgW="190500" imgH="215900" progId="Equation.KSEE3">
                      <p:embed/>
                    </p:oleObj>
                  </mc:Choice>
                  <mc:Fallback>
                    <p:oleObj name="" r:id="rId19" imgW="190500" imgH="215900" progId="Equation.KSEE3">
                      <p:embed/>
                      <p:pic>
                        <p:nvPicPr>
                          <p:cNvPr id="0" name="图片 5122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695" y="5977"/>
                            <a:ext cx="1067" cy="1037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5"/>
                            </a:solidFill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对象 6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20"/>
                </p:custDataLst>
              </p:nvPr>
            </p:nvGraphicFramePr>
            <p:xfrm>
              <a:off x="2687" y="5977"/>
              <a:ext cx="1067" cy="10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" name="" r:id="rId21" imgW="190500" imgH="215900" progId="Equation.KSEE3">
                      <p:embed/>
                    </p:oleObj>
                  </mc:Choice>
                  <mc:Fallback>
                    <p:oleObj name="" r:id="rId21" imgW="190500" imgH="215900" progId="Equation.KSEE3">
                      <p:embed/>
                      <p:pic>
                        <p:nvPicPr>
                          <p:cNvPr id="0" name="图片 5122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687" y="5977"/>
                            <a:ext cx="1067" cy="1037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75000"/>
                            </a:schemeClr>
                          </a:solidFill>
                          <a:ln>
                            <a:solidFill>
                              <a:schemeClr val="accent5"/>
                            </a:solidFill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对象 8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22"/>
                </p:custDataLst>
              </p:nvPr>
            </p:nvGraphicFramePr>
            <p:xfrm>
              <a:off x="5721" y="5977"/>
              <a:ext cx="1075" cy="10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" name="" r:id="rId23" imgW="203200" imgH="228600" progId="Equation.KSEE3">
                      <p:embed/>
                    </p:oleObj>
                  </mc:Choice>
                  <mc:Fallback>
                    <p:oleObj name="" r:id="rId23" imgW="203200" imgH="228600" progId="Equation.KSEE3">
                      <p:embed/>
                      <p:pic>
                        <p:nvPicPr>
                          <p:cNvPr id="0" name="图片 5122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721" y="5977"/>
                            <a:ext cx="1075" cy="1037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n>
                            <a:solidFill>
                              <a:schemeClr val="accent5"/>
                            </a:solidFill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15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24"/>
                </p:custDataLst>
              </p:nvPr>
            </p:nvGraphicFramePr>
            <p:xfrm>
              <a:off x="6762" y="6144"/>
              <a:ext cx="1908" cy="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" name="" r:id="rId25" imgW="177165" imgH="76200" progId="Equation.KSEE3">
                      <p:embed/>
                    </p:oleObj>
                  </mc:Choice>
                  <mc:Fallback>
                    <p:oleObj name="" r:id="rId25" imgW="177165" imgH="76200" progId="Equation.KSEE3">
                      <p:embed/>
                      <p:pic>
                        <p:nvPicPr>
                          <p:cNvPr id="0" name="图片 512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6762" y="6144"/>
                            <a:ext cx="1908" cy="7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对象 60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26"/>
                </p:custDataLst>
              </p:nvPr>
            </p:nvGraphicFramePr>
            <p:xfrm>
              <a:off x="8483" y="5977"/>
              <a:ext cx="1075" cy="10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" name="" r:id="rId27" imgW="203200" imgH="228600" progId="Equation.KSEE3">
                      <p:embed/>
                    </p:oleObj>
                  </mc:Choice>
                  <mc:Fallback>
                    <p:oleObj name="" r:id="rId27" imgW="203200" imgH="228600" progId="Equation.KSEE3">
                      <p:embed/>
                      <p:pic>
                        <p:nvPicPr>
                          <p:cNvPr id="0" name="图片 5122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8483" y="5977"/>
                            <a:ext cx="1075" cy="1037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n>
                            <a:solidFill>
                              <a:schemeClr val="accent5"/>
                            </a:solidFill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对象 62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28"/>
                </p:custDataLst>
              </p:nvPr>
            </p:nvGraphicFramePr>
            <p:xfrm>
              <a:off x="3789" y="6144"/>
              <a:ext cx="1908" cy="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" name="" r:id="rId29" imgW="177165" imgH="76200" progId="Equation.KSEE3">
                      <p:embed/>
                    </p:oleObj>
                  </mc:Choice>
                  <mc:Fallback>
                    <p:oleObj name="" r:id="rId29" imgW="177165" imgH="76200" progId="Equation.KSEE3">
                      <p:embed/>
                      <p:pic>
                        <p:nvPicPr>
                          <p:cNvPr id="0" name="图片 512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789" y="6144"/>
                            <a:ext cx="1908" cy="7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69" name="直接连接符 68"/>
            <p:cNvCxnSpPr/>
            <p:nvPr/>
          </p:nvCxnSpPr>
          <p:spPr>
            <a:xfrm>
              <a:off x="4875" y="4025"/>
              <a:ext cx="46" cy="3210"/>
            </a:xfrm>
            <a:prstGeom prst="line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6611620" y="2555875"/>
            <a:ext cx="4225290" cy="2038350"/>
            <a:chOff x="10412" y="4025"/>
            <a:chExt cx="6654" cy="3210"/>
          </a:xfrm>
        </p:grpSpPr>
        <p:grpSp>
          <p:nvGrpSpPr>
            <p:cNvPr id="68" name="组合 67"/>
            <p:cNvGrpSpPr/>
            <p:nvPr/>
          </p:nvGrpSpPr>
          <p:grpSpPr>
            <a:xfrm>
              <a:off x="10412" y="4474"/>
              <a:ext cx="6654" cy="816"/>
              <a:chOff x="10412" y="4474"/>
              <a:chExt cx="6654" cy="816"/>
            </a:xfrm>
          </p:grpSpPr>
          <p:graphicFrame>
            <p:nvGraphicFramePr>
              <p:cNvPr id="17" name="对象 16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30"/>
                </p:custDataLst>
              </p:nvPr>
            </p:nvGraphicFramePr>
            <p:xfrm>
              <a:off x="10412" y="4538"/>
              <a:ext cx="910" cy="7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" name="" r:id="rId31" imgW="190500" imgH="215900" progId="Equation.KSEE3">
                      <p:embed/>
                    </p:oleObj>
                  </mc:Choice>
                  <mc:Fallback>
                    <p:oleObj name="" r:id="rId31" imgW="190500" imgH="215900" progId="Equation.KSEE3">
                      <p:embed/>
                      <p:pic>
                        <p:nvPicPr>
                          <p:cNvPr id="0" name="图片 5122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0412" y="4538"/>
                            <a:ext cx="910" cy="752"/>
                          </a:xfrm>
                          <a:prstGeom prst="rect">
                            <a:avLst/>
                          </a:prstGeom>
                          <a:solidFill>
                            <a:schemeClr val="accent3">
                              <a:lumMod val="75000"/>
                            </a:schemeClr>
                          </a:solidFill>
                          <a:ln>
                            <a:solidFill>
                              <a:schemeClr val="accent5"/>
                            </a:solidFill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18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32"/>
                </p:custDataLst>
              </p:nvPr>
            </p:nvGraphicFramePr>
            <p:xfrm>
              <a:off x="11258" y="4538"/>
              <a:ext cx="910" cy="7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" name="" r:id="rId33" imgW="190500" imgH="215900" progId="Equation.KSEE3">
                      <p:embed/>
                    </p:oleObj>
                  </mc:Choice>
                  <mc:Fallback>
                    <p:oleObj name="" r:id="rId33" imgW="190500" imgH="215900" progId="Equation.KSEE3">
                      <p:embed/>
                      <p:pic>
                        <p:nvPicPr>
                          <p:cNvPr id="0" name="图片 5122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1258" y="4538"/>
                            <a:ext cx="910" cy="752"/>
                          </a:xfrm>
                          <a:prstGeom prst="rect">
                            <a:avLst/>
                          </a:prstGeom>
                          <a:solidFill>
                            <a:schemeClr val="accent3">
                              <a:lumMod val="75000"/>
                            </a:schemeClr>
                          </a:solidFill>
                          <a:ln>
                            <a:solidFill>
                              <a:schemeClr val="accent5"/>
                            </a:solidFill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对象 39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34"/>
                </p:custDataLst>
              </p:nvPr>
            </p:nvGraphicFramePr>
            <p:xfrm>
              <a:off x="12198" y="4659"/>
              <a:ext cx="1628" cy="5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" name="" r:id="rId35" imgW="177165" imgH="76200" progId="Equation.KSEE3">
                      <p:embed/>
                    </p:oleObj>
                  </mc:Choice>
                  <mc:Fallback>
                    <p:oleObj name="" r:id="rId35" imgW="177165" imgH="76200" progId="Equation.KSEE3">
                      <p:embed/>
                      <p:pic>
                        <p:nvPicPr>
                          <p:cNvPr id="0" name="图片 512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2198" y="4659"/>
                            <a:ext cx="1628" cy="5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对象 45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36"/>
                </p:custDataLst>
              </p:nvPr>
            </p:nvGraphicFramePr>
            <p:xfrm>
              <a:off x="13794" y="4474"/>
              <a:ext cx="917" cy="7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" name="" r:id="rId37" imgW="203200" imgH="228600" progId="Equation.KSEE3">
                      <p:embed/>
                    </p:oleObj>
                  </mc:Choice>
                  <mc:Fallback>
                    <p:oleObj name="" r:id="rId37" imgW="203200" imgH="228600" progId="Equation.KSEE3">
                      <p:embed/>
                      <p:pic>
                        <p:nvPicPr>
                          <p:cNvPr id="0" name="图片 5122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3794" y="4474"/>
                            <a:ext cx="917" cy="75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n>
                            <a:solidFill>
                              <a:schemeClr val="accent5"/>
                            </a:solidFill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" name="对象 47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38"/>
                </p:custDataLst>
              </p:nvPr>
            </p:nvGraphicFramePr>
            <p:xfrm>
              <a:off x="14682" y="4595"/>
              <a:ext cx="1628" cy="5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" name="" r:id="rId39" imgW="177165" imgH="76200" progId="Equation.KSEE3">
                      <p:embed/>
                    </p:oleObj>
                  </mc:Choice>
                  <mc:Fallback>
                    <p:oleObj name="" r:id="rId39" imgW="177165" imgH="76200" progId="Equation.KSEE3">
                      <p:embed/>
                      <p:pic>
                        <p:nvPicPr>
                          <p:cNvPr id="0" name="图片 512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4682" y="4595"/>
                            <a:ext cx="1628" cy="5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对象 49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40"/>
                </p:custDataLst>
              </p:nvPr>
            </p:nvGraphicFramePr>
            <p:xfrm>
              <a:off x="16150" y="4474"/>
              <a:ext cx="917" cy="7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" name="" r:id="rId41" imgW="203200" imgH="228600" progId="Equation.KSEE3">
                      <p:embed/>
                    </p:oleObj>
                  </mc:Choice>
                  <mc:Fallback>
                    <p:oleObj name="" r:id="rId41" imgW="203200" imgH="228600" progId="Equation.KSEE3">
                      <p:embed/>
                      <p:pic>
                        <p:nvPicPr>
                          <p:cNvPr id="0" name="图片 5122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6150" y="4474"/>
                            <a:ext cx="917" cy="75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n>
                            <a:solidFill>
                              <a:schemeClr val="accent5"/>
                            </a:solidFill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" name="组合 53"/>
            <p:cNvGrpSpPr/>
            <p:nvPr/>
          </p:nvGrpSpPr>
          <p:grpSpPr>
            <a:xfrm>
              <a:off x="10412" y="6010"/>
              <a:ext cx="6561" cy="708"/>
              <a:chOff x="10412" y="6010"/>
              <a:chExt cx="7831" cy="1075"/>
            </a:xfrm>
          </p:grpSpPr>
          <p:graphicFrame>
            <p:nvGraphicFramePr>
              <p:cNvPr id="21" name="对象 20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42"/>
                </p:custDataLst>
              </p:nvPr>
            </p:nvGraphicFramePr>
            <p:xfrm>
              <a:off x="14407" y="6049"/>
              <a:ext cx="1075" cy="10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" name="" r:id="rId43" imgW="203200" imgH="228600" progId="Equation.KSEE3">
                      <p:embed/>
                    </p:oleObj>
                  </mc:Choice>
                  <mc:Fallback>
                    <p:oleObj name="" r:id="rId43" imgW="203200" imgH="228600" progId="Equation.KSEE3">
                      <p:embed/>
                      <p:pic>
                        <p:nvPicPr>
                          <p:cNvPr id="0" name="图片 5122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4407" y="6049"/>
                            <a:ext cx="1075" cy="1037"/>
                          </a:xfrm>
                          <a:prstGeom prst="rect">
                            <a:avLst/>
                          </a:prstGeom>
                          <a:solidFill>
                            <a:schemeClr val="accent3">
                              <a:lumMod val="75000"/>
                            </a:schemeClr>
                          </a:solidFill>
                          <a:ln>
                            <a:solidFill>
                              <a:schemeClr val="accent5"/>
                            </a:solidFill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对象 22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44"/>
                </p:custDataLst>
              </p:nvPr>
            </p:nvGraphicFramePr>
            <p:xfrm>
              <a:off x="15448" y="6216"/>
              <a:ext cx="1908" cy="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" name="" r:id="rId45" imgW="177165" imgH="76200" progId="Equation.KSEE3">
                      <p:embed/>
                    </p:oleObj>
                  </mc:Choice>
                  <mc:Fallback>
                    <p:oleObj name="" r:id="rId45" imgW="177165" imgH="76200" progId="Equation.KSEE3">
                      <p:embed/>
                      <p:pic>
                        <p:nvPicPr>
                          <p:cNvPr id="0" name="图片 512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5448" y="6216"/>
                            <a:ext cx="1908" cy="7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对象 24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46"/>
                </p:custDataLst>
              </p:nvPr>
            </p:nvGraphicFramePr>
            <p:xfrm>
              <a:off x="17169" y="6049"/>
              <a:ext cx="1075" cy="10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" name="" r:id="rId47" imgW="203200" imgH="228600" progId="Equation.KSEE3">
                      <p:embed/>
                    </p:oleObj>
                  </mc:Choice>
                  <mc:Fallback>
                    <p:oleObj name="" r:id="rId47" imgW="203200" imgH="228600" progId="Equation.KSEE3">
                      <p:embed/>
                      <p:pic>
                        <p:nvPicPr>
                          <p:cNvPr id="0" name="图片 5122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7169" y="6049"/>
                            <a:ext cx="1075" cy="1037"/>
                          </a:xfrm>
                          <a:prstGeom prst="rect">
                            <a:avLst/>
                          </a:prstGeom>
                          <a:solidFill>
                            <a:schemeClr val="accent3">
                              <a:lumMod val="75000"/>
                            </a:schemeClr>
                          </a:solidFill>
                          <a:ln>
                            <a:solidFill>
                              <a:schemeClr val="accent5"/>
                            </a:solidFill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对象 41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48"/>
                </p:custDataLst>
              </p:nvPr>
            </p:nvGraphicFramePr>
            <p:xfrm>
              <a:off x="10412" y="6010"/>
              <a:ext cx="1067" cy="10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" name="" r:id="rId49" imgW="190500" imgH="215900" progId="Equation.KSEE3">
                      <p:embed/>
                    </p:oleObj>
                  </mc:Choice>
                  <mc:Fallback>
                    <p:oleObj name="" r:id="rId49" imgW="190500" imgH="215900" progId="Equation.KSEE3">
                      <p:embed/>
                      <p:pic>
                        <p:nvPicPr>
                          <p:cNvPr id="0" name="图片 5122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0412" y="6010"/>
                            <a:ext cx="1067" cy="1037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5"/>
                            </a:solidFill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对象 43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50"/>
                </p:custDataLst>
              </p:nvPr>
            </p:nvGraphicFramePr>
            <p:xfrm>
              <a:off x="11404" y="6010"/>
              <a:ext cx="1067" cy="10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" name="" r:id="rId51" imgW="190500" imgH="215900" progId="Equation.KSEE3">
                      <p:embed/>
                    </p:oleObj>
                  </mc:Choice>
                  <mc:Fallback>
                    <p:oleObj name="" r:id="rId51" imgW="190500" imgH="215900" progId="Equation.KSEE3">
                      <p:embed/>
                      <p:pic>
                        <p:nvPicPr>
                          <p:cNvPr id="0" name="图片 5122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1404" y="6010"/>
                            <a:ext cx="1067" cy="1037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75000"/>
                            </a:schemeClr>
                          </a:solidFill>
                          <a:ln>
                            <a:solidFill>
                              <a:schemeClr val="accent5"/>
                            </a:solidFill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对象 51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52"/>
                </p:custDataLst>
              </p:nvPr>
            </p:nvGraphicFramePr>
            <p:xfrm>
              <a:off x="12506" y="6177"/>
              <a:ext cx="1908" cy="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" name="" r:id="rId53" imgW="177165" imgH="76200" progId="Equation.KSEE3">
                      <p:embed/>
                    </p:oleObj>
                  </mc:Choice>
                  <mc:Fallback>
                    <p:oleObj name="" r:id="rId53" imgW="177165" imgH="76200" progId="Equation.KSEE3">
                      <p:embed/>
                      <p:pic>
                        <p:nvPicPr>
                          <p:cNvPr id="0" name="图片 512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2506" y="6177"/>
                            <a:ext cx="1908" cy="7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70" name="直接连接符 69"/>
            <p:cNvCxnSpPr/>
            <p:nvPr>
              <p:custDataLst>
                <p:tags r:id="rId54"/>
              </p:custDataLst>
            </p:nvPr>
          </p:nvCxnSpPr>
          <p:spPr>
            <a:xfrm>
              <a:off x="13546" y="4025"/>
              <a:ext cx="46" cy="3210"/>
            </a:xfrm>
            <a:prstGeom prst="line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下弧形箭头 72"/>
          <p:cNvSpPr/>
          <p:nvPr/>
        </p:nvSpPr>
        <p:spPr>
          <a:xfrm>
            <a:off x="2931160" y="4840605"/>
            <a:ext cx="5972175" cy="13690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zh-CN" altLang="en-US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交换基因</a:t>
            </a:r>
            <a:endParaRPr lang="zh-CN" altLang="en-US" sz="2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获得新个体</a:t>
            </a:r>
            <a:endParaRPr lang="zh-CN" altLang="en-US" sz="2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82595" y="1386205"/>
            <a:ext cx="6096000" cy="4300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9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交叉前(用”|"来表示交叉点)：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9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00000|01110000000010000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11100|00000111111000101</a:t>
            </a:r>
            <a:endParaRPr lang="zh-CN" altLang="en-US" sz="24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9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交叉后：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9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00000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|</a:t>
            </a: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00000111111000101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11100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|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01110000000010000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05155" y="720090"/>
            <a:ext cx="8790940" cy="666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</a:t>
            </a:r>
            <a:r>
              <a:rPr lang="zh-CN" altLang="en-US" sz="32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，二进制编码染色体的交叉</a:t>
            </a:r>
            <a:endParaRPr lang="zh-CN" altLang="en-US" sz="3200" b="1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05155" y="536575"/>
            <a:ext cx="4403725" cy="666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 </a:t>
            </a:r>
            <a:r>
              <a:rPr lang="zh-CN" altLang="en-US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群体转移：变异</a:t>
            </a:r>
            <a:r>
              <a:rPr lang="zh-CN" altLang="en-US" sz="32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算子</a:t>
            </a:r>
            <a:endParaRPr lang="zh-CN" altLang="en-US" sz="3200" b="1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5155" y="1386205"/>
            <a:ext cx="10788015" cy="9772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依据变异概率 Pm 将个体编码串中的某些基因值用其它基因值来替换，从而形成一个新的个体。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076325" y="2875915"/>
          <a:ext cx="57975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" imgW="190500" imgH="215900" progId="Equation.KSEE3">
                  <p:embed/>
                </p:oleObj>
              </mc:Choice>
              <mc:Fallback>
                <p:oleObj name="" r:id="rId2" imgW="190500" imgH="2159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6325" y="2875915"/>
                        <a:ext cx="579755" cy="44386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615440" y="2875915"/>
          <a:ext cx="57975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5" imgW="190500" imgH="215900" progId="Equation.KSEE3">
                  <p:embed/>
                </p:oleObj>
              </mc:Choice>
              <mc:Fallback>
                <p:oleObj name="" r:id="rId5" imgW="190500" imgH="2159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5440" y="2875915"/>
                        <a:ext cx="579755" cy="44386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264535" y="2875915"/>
          <a:ext cx="584200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8" imgW="203200" imgH="228600" progId="Equation.KSEE3">
                  <p:embed/>
                </p:oleObj>
              </mc:Choice>
              <mc:Fallback>
                <p:oleObj name="" r:id="rId8" imgW="203200" imgH="2286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64535" y="2875915"/>
                        <a:ext cx="584200" cy="44386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830320" y="2947670"/>
          <a:ext cx="1036955" cy="30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1" imgW="177165" imgH="76200" progId="Equation.KSEE3">
                  <p:embed/>
                </p:oleObj>
              </mc:Choice>
              <mc:Fallback>
                <p:oleObj name="" r:id="rId11" imgW="177165" imgH="762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30320" y="2947670"/>
                        <a:ext cx="1036955" cy="300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4766310" y="2875915"/>
          <a:ext cx="584200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4" imgW="203200" imgH="228600" progId="Equation.KSEE3">
                  <p:embed/>
                </p:oleObj>
              </mc:Choice>
              <mc:Fallback>
                <p:oleObj name="" r:id="rId14" imgW="203200" imgH="2286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66310" y="2875915"/>
                        <a:ext cx="584200" cy="44386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2214245" y="2947670"/>
          <a:ext cx="1036955" cy="30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17" imgW="177165" imgH="76200" progId="Equation.KSEE3">
                  <p:embed/>
                </p:oleObj>
              </mc:Choice>
              <mc:Fallback>
                <p:oleObj name="" r:id="rId17" imgW="177165" imgH="762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14245" y="2947670"/>
                        <a:ext cx="1036955" cy="300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直接连接符 68"/>
          <p:cNvCxnSpPr/>
          <p:nvPr/>
        </p:nvCxnSpPr>
        <p:spPr>
          <a:xfrm>
            <a:off x="3095625" y="2555875"/>
            <a:ext cx="19050" cy="1109345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>
            <p:custDataLst>
              <p:tags r:id="rId18"/>
            </p:custDataLst>
          </p:nvPr>
        </p:nvCxnSpPr>
        <p:spPr>
          <a:xfrm>
            <a:off x="8580120" y="2587625"/>
            <a:ext cx="21590" cy="1174750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下弧形箭头 72"/>
          <p:cNvSpPr/>
          <p:nvPr/>
        </p:nvSpPr>
        <p:spPr>
          <a:xfrm>
            <a:off x="3345180" y="4306570"/>
            <a:ext cx="5972175" cy="13690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zh-CN" altLang="en-US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基因值变化</a:t>
            </a:r>
            <a:endParaRPr lang="zh-CN" altLang="en-US" sz="2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获得新个体</a:t>
            </a:r>
            <a:endParaRPr lang="zh-CN" altLang="en-US" sz="2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6526530" y="3002915"/>
          <a:ext cx="57975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0" imgW="190500" imgH="215900" progId="Equation.KSEE3">
                  <p:embed/>
                </p:oleObj>
              </mc:Choice>
              <mc:Fallback>
                <p:oleObj name="" r:id="rId20" imgW="190500" imgH="2159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26530" y="3002915"/>
                        <a:ext cx="579755" cy="44386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7065645" y="3002915"/>
          <a:ext cx="57975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2" imgW="190500" imgH="215900" progId="Equation.KSEE3">
                  <p:embed/>
                </p:oleObj>
              </mc:Choice>
              <mc:Fallback>
                <p:oleObj name="" r:id="rId22" imgW="190500" imgH="2159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65645" y="3002915"/>
                        <a:ext cx="579755" cy="44386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8696325" y="3002915"/>
          <a:ext cx="621030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4" imgW="215900" imgH="228600" progId="Equation.KSEE3">
                  <p:embed/>
                </p:oleObj>
              </mc:Choice>
              <mc:Fallback>
                <p:oleObj name="" r:id="rId24" imgW="215900" imgH="2286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696325" y="3002915"/>
                        <a:ext cx="621030" cy="44386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9280525" y="3074670"/>
          <a:ext cx="1036955" cy="30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27" imgW="177165" imgH="76200" progId="Equation.KSEE3">
                  <p:embed/>
                </p:oleObj>
              </mc:Choice>
              <mc:Fallback>
                <p:oleObj name="" r:id="rId27" imgW="177165" imgH="762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80525" y="3074670"/>
                        <a:ext cx="1036955" cy="300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10216515" y="3002915"/>
          <a:ext cx="584200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9" imgW="203200" imgH="228600" progId="Equation.KSEE3">
                  <p:embed/>
                </p:oleObj>
              </mc:Choice>
              <mc:Fallback>
                <p:oleObj name="" r:id="rId29" imgW="203200" imgH="2286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216515" y="3002915"/>
                        <a:ext cx="584200" cy="44386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7664450" y="3074670"/>
          <a:ext cx="1036955" cy="30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31" imgW="177165" imgH="76200" progId="Equation.KSEE3">
                  <p:embed/>
                </p:oleObj>
              </mc:Choice>
              <mc:Fallback>
                <p:oleObj name="" r:id="rId31" imgW="177165" imgH="762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64450" y="3074670"/>
                        <a:ext cx="1036955" cy="300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占位符 5"/>
          <p:cNvSpPr/>
          <p:nvPr>
            <p:ph type="body" idx="2"/>
            <p:custDataLst>
              <p:tags r:id="rId1"/>
            </p:custDataLst>
          </p:nvPr>
        </p:nvSpPr>
        <p:spPr>
          <a:xfrm>
            <a:off x="4169410" y="1998345"/>
            <a:ext cx="6153785" cy="2981960"/>
          </a:xfrm>
        </p:spPr>
        <p:txBody>
          <a:bodyPr/>
          <a:p>
            <a:pPr algn="l"/>
            <a:r>
              <a:rPr sz="40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内容：</a:t>
            </a:r>
            <a:endParaRPr sz="40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571500" algn="l">
              <a:lnSpc>
                <a:spcPct val="160000"/>
              </a:lnSpc>
              <a:buFont typeface="Wingdings" panose="05000000000000000000" charset="0"/>
              <a:buChar char="n"/>
            </a:pPr>
            <a:r>
              <a:rPr sz="28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搜索最优解的群体策略</a:t>
            </a:r>
            <a:endParaRPr sz="28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571500" algn="l">
              <a:lnSpc>
                <a:spcPct val="160000"/>
              </a:lnSpc>
              <a:buFont typeface="Wingdings" panose="05000000000000000000" charset="0"/>
              <a:buChar char="n"/>
            </a:pPr>
            <a:r>
              <a:rPr sz="28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群体策略的遗传算法实现</a:t>
            </a:r>
            <a:endParaRPr lang="en-US" altLang="zh-CN" sz="28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82595" y="1386205"/>
            <a:ext cx="6096000" cy="289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9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变异前(用”|"来表示变异点)：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11100|00000111111000101</a:t>
            </a:r>
            <a:endParaRPr lang="zh-CN" altLang="en-US" sz="24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9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变异后：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11100|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0000111111000101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05155" y="720090"/>
            <a:ext cx="8790940" cy="666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</a:t>
            </a:r>
            <a:r>
              <a:rPr lang="zh-CN" altLang="en-US" sz="32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，二进制编码染色体的变异</a:t>
            </a:r>
            <a:endParaRPr lang="zh-CN" altLang="en-US" sz="3200" b="1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05155" y="536575"/>
            <a:ext cx="4403725" cy="666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 </a:t>
            </a:r>
            <a:r>
              <a:rPr lang="zh-CN" altLang="en-US" sz="32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算法流程</a:t>
            </a:r>
            <a:endParaRPr lang="zh-CN" altLang="en-US" sz="3200" b="1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 descr="生产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2760" y="150495"/>
            <a:ext cx="7194550" cy="65570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18815" y="536575"/>
          <a:ext cx="3961130" cy="81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117600" imgH="228600" progId="Equation.KSEE3">
                  <p:embed/>
                </p:oleObj>
              </mc:Choice>
              <mc:Fallback>
                <p:oleObj name="" r:id="rId1" imgW="11176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8815" y="536575"/>
                        <a:ext cx="3961130" cy="810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05155" y="536575"/>
            <a:ext cx="4403725" cy="666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 </a:t>
            </a:r>
            <a:r>
              <a:rPr lang="zh-CN" altLang="en-US" sz="32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举例</a:t>
            </a:r>
            <a:endParaRPr lang="zh-CN" altLang="en-US" sz="3200" b="1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670" y="1870710"/>
            <a:ext cx="5723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利用遗传算法迭代求解最小值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516255" y="2541270"/>
            <a:ext cx="1569085" cy="666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分析</a:t>
            </a:r>
            <a:endParaRPr lang="zh-CN" altLang="en-US" sz="3200" b="1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545" y="2075180"/>
            <a:ext cx="5037455" cy="40017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940" y="3207385"/>
            <a:ext cx="6348095" cy="326898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575" y="156845"/>
            <a:ext cx="6532245" cy="6616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04455" y="1470025"/>
            <a:ext cx="4291965" cy="34099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90" y="360680"/>
            <a:ext cx="11640820" cy="6136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155" y="568325"/>
            <a:ext cx="11316335" cy="57899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30" y="323850"/>
            <a:ext cx="11483975" cy="63950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480" y="867410"/>
            <a:ext cx="10238740" cy="5123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125" y="212725"/>
            <a:ext cx="10231120" cy="6432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" y="274320"/>
            <a:ext cx="8936990" cy="6426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占位符 5"/>
          <p:cNvSpPr/>
          <p:nvPr>
            <p:ph type="body" idx="2"/>
            <p:custDataLst>
              <p:tags r:id="rId1"/>
            </p:custDataLst>
          </p:nvPr>
        </p:nvSpPr>
        <p:spPr>
          <a:xfrm>
            <a:off x="3809365" y="1042670"/>
            <a:ext cx="5676265" cy="843915"/>
          </a:xfrm>
        </p:spPr>
        <p:txBody>
          <a:bodyPr>
            <a:normAutofit/>
          </a:bodyPr>
          <a:p>
            <a:pPr marL="342900" indent="-571500" algn="l">
              <a:lnSpc>
                <a:spcPct val="160000"/>
              </a:lnSpc>
              <a:buFont typeface="Wingdings" panose="05000000000000000000" charset="0"/>
              <a:buChar char="n"/>
            </a:pPr>
            <a:r>
              <a:rPr sz="311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搜索最优解的群体策略</a:t>
            </a:r>
            <a:endParaRPr sz="3110" b="1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45940" y="1886585"/>
            <a:ext cx="4311650" cy="3377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14350" lvl="1" indent="-285750"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sz="2665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问题</a:t>
            </a:r>
            <a:endParaRPr sz="2665" b="1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lvl="1" indent="-285750"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sz="2665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建立目标函数</a:t>
            </a:r>
            <a:endParaRPr lang="zh-CN" sz="2665" b="1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lvl="1" indent="-285750"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sz="2665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建立群体</a:t>
            </a:r>
            <a:endParaRPr lang="zh-CN" sz="2665" b="1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lvl="1" indent="-285750"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sz="2665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群体优劣评价</a:t>
            </a:r>
            <a:endParaRPr lang="zh-CN" sz="2665" b="1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lvl="1" indent="-285750"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sz="2665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迭代搜索最优解</a:t>
            </a:r>
            <a:endParaRPr lang="zh-CN" altLang="en-US" sz="2665" b="1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060" y="568960"/>
            <a:ext cx="3677920" cy="8674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255" y="568325"/>
            <a:ext cx="6985635" cy="8680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455" y="1821815"/>
            <a:ext cx="5899150" cy="43148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05155" y="536575"/>
            <a:ext cx="7399020" cy="666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模型与代码探索技术：</a:t>
            </a:r>
            <a:r>
              <a:rPr lang="en-US" altLang="zh-CN" sz="32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ChatGPT</a:t>
            </a:r>
            <a:endParaRPr lang="en-US" altLang="zh-CN" sz="3200" b="1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63980" y="1600200"/>
            <a:ext cx="58813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https://chat.gamejx.cn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1120" y="3429000"/>
            <a:ext cx="8611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https://github.com/wujian1112/Compute_Intelligence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732155" y="2458085"/>
            <a:ext cx="7399020" cy="666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实例代码：</a:t>
            </a:r>
            <a:endParaRPr lang="zh-CN" altLang="en-US" sz="3200" b="1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1056640"/>
            <a:ext cx="10017760" cy="5296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05155" y="536575"/>
            <a:ext cx="4403725" cy="666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参考文献</a:t>
            </a:r>
            <a:endParaRPr lang="zh-CN" altLang="en-US" sz="3200" b="1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4700" y="1463040"/>
            <a:ext cx="9867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[1] https://blog.csdn.net/qq_37587824/article/details/104110006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4700" y="2340610"/>
            <a:ext cx="97415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[2]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范旭、陈克伟、魏曙光。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Python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智能优化算法（从原理到代码实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现与应用），电子工业出版社，北京，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2022.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74700" y="3429000"/>
            <a:ext cx="9321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[3]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郁磊、史峰、王辉、胡斐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.Matlab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智能优化算法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个案例分析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北京航空航天大学出版社，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2015. 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280660" y="279971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  <a:endParaRPr lang="zh-CN" alt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21665" y="355600"/>
            <a:ext cx="2808605" cy="666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</a:t>
            </a:r>
            <a:r>
              <a:rPr lang="zh-CN" altLang="en-US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问题</a:t>
            </a:r>
            <a:endParaRPr lang="zh-CN" altLang="en-US" sz="32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14170" y="814070"/>
            <a:ext cx="8216900" cy="4805045"/>
            <a:chOff x="2542" y="1282"/>
            <a:chExt cx="12940" cy="7567"/>
          </a:xfrm>
        </p:grpSpPr>
        <p:graphicFrame>
          <p:nvGraphicFramePr>
            <p:cNvPr id="8" name="对象 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381" y="1282"/>
            <a:ext cx="3285" cy="1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508000" imgH="177165" progId="Equation.KSEE3">
                    <p:embed/>
                  </p:oleObj>
                </mc:Choice>
                <mc:Fallback>
                  <p:oleObj name="" r:id="rId1" imgW="5080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381" y="1282"/>
                          <a:ext cx="3285" cy="11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514" y="2871"/>
            <a:ext cx="5818" cy="3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" r:id="rId3" imgW="1638300" imgH="939800" progId="Equation.KSEE3">
                    <p:embed/>
                  </p:oleObj>
                </mc:Choice>
                <mc:Fallback>
                  <p:oleObj name="" r:id="rId3" imgW="1638300" imgH="939800" progId="Equation.KSEE3">
                    <p:embed/>
                    <p:pic>
                      <p:nvPicPr>
                        <p:cNvPr id="0" name="图片 102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14" y="2871"/>
                          <a:ext cx="5818" cy="3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137" y="2973"/>
            <a:ext cx="2184" cy="3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" r:id="rId5" imgW="634365" imgH="939800" progId="Equation.KSEE3">
                    <p:embed/>
                  </p:oleObj>
                </mc:Choice>
                <mc:Fallback>
                  <p:oleObj name="" r:id="rId5" imgW="634365" imgH="9398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137" y="2973"/>
                          <a:ext cx="2184" cy="32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13428" y="2871"/>
            <a:ext cx="2054" cy="3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8" imgW="584200" imgH="939800" progId="Equation.KSEE3">
                    <p:embed/>
                  </p:oleObj>
                </mc:Choice>
                <mc:Fallback>
                  <p:oleObj name="" r:id="rId8" imgW="584200" imgH="9398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3428" y="2871"/>
                          <a:ext cx="2054" cy="33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2542" y="7471"/>
              <a:ext cx="7763" cy="13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求解方程组的近似最优解。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05155" y="720090"/>
            <a:ext cx="4403725" cy="666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 </a:t>
            </a:r>
            <a:r>
              <a:rPr lang="zh-CN" altLang="en-US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建立优化目标函数</a:t>
            </a:r>
            <a:endParaRPr lang="zh-CN" altLang="en-US" sz="32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11538" y="2371725"/>
          <a:ext cx="3879215" cy="757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041400" imgH="203200" progId="Equation.KSEE3">
                  <p:embed/>
                </p:oleObj>
              </mc:Choice>
              <mc:Fallback>
                <p:oleObj name="" r:id="rId1" imgW="1041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1538" y="2371725"/>
                        <a:ext cx="3879215" cy="757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061720" y="4377055"/>
            <a:ext cx="6084570" cy="518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目标函数值越小，搜索得到的解向量越好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48955" y="2480945"/>
            <a:ext cx="927735" cy="5187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范数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4819015" cy="441960"/>
          </a:xfrm>
        </p:spPr>
        <p:txBody>
          <a:bodyPr/>
          <a:p>
            <a:r>
              <a:rPr lang="en-US" altLang="zh-CN" sz="3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 </a:t>
            </a:r>
            <a:r>
              <a:rPr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构造搜索群体</a:t>
            </a:r>
            <a:endParaRPr sz="32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818515" y="842645"/>
            <a:ext cx="10703560" cy="5169535"/>
            <a:chOff x="1289" y="1327"/>
            <a:chExt cx="16856" cy="8141"/>
          </a:xfrm>
        </p:grpSpPr>
        <p:sp>
          <p:nvSpPr>
            <p:cNvPr id="16" name="任意多边形 15"/>
            <p:cNvSpPr/>
            <p:nvPr/>
          </p:nvSpPr>
          <p:spPr>
            <a:xfrm>
              <a:off x="1289" y="2902"/>
              <a:ext cx="7993" cy="5294"/>
            </a:xfrm>
            <a:custGeom>
              <a:avLst/>
              <a:gdLst>
                <a:gd name="connisteX0" fmla="*/ 2138680 w 7979410"/>
                <a:gd name="connsiteY0" fmla="*/ 170180 h 4298315"/>
                <a:gd name="connisteX1" fmla="*/ 2074545 w 7979410"/>
                <a:gd name="connsiteY1" fmla="*/ 180975 h 4298315"/>
                <a:gd name="connisteX2" fmla="*/ 1968500 w 7979410"/>
                <a:gd name="connsiteY2" fmla="*/ 191770 h 4298315"/>
                <a:gd name="connisteX3" fmla="*/ 1872615 w 7979410"/>
                <a:gd name="connsiteY3" fmla="*/ 212725 h 4298315"/>
                <a:gd name="connisteX4" fmla="*/ 1776730 w 7979410"/>
                <a:gd name="connsiteY4" fmla="*/ 212725 h 4298315"/>
                <a:gd name="connisteX5" fmla="*/ 1691640 w 7979410"/>
                <a:gd name="connsiteY5" fmla="*/ 223520 h 4298315"/>
                <a:gd name="connisteX6" fmla="*/ 1617345 w 7979410"/>
                <a:gd name="connsiteY6" fmla="*/ 255270 h 4298315"/>
                <a:gd name="connisteX7" fmla="*/ 1553210 w 7979410"/>
                <a:gd name="connsiteY7" fmla="*/ 255270 h 4298315"/>
                <a:gd name="connisteX8" fmla="*/ 1457960 w 7979410"/>
                <a:gd name="connsiteY8" fmla="*/ 287655 h 4298315"/>
                <a:gd name="connisteX9" fmla="*/ 1383030 w 7979410"/>
                <a:gd name="connsiteY9" fmla="*/ 308610 h 4298315"/>
                <a:gd name="connisteX10" fmla="*/ 1308735 w 7979410"/>
                <a:gd name="connsiteY10" fmla="*/ 340360 h 4298315"/>
                <a:gd name="connisteX11" fmla="*/ 1245235 w 7979410"/>
                <a:gd name="connsiteY11" fmla="*/ 393700 h 4298315"/>
                <a:gd name="connisteX12" fmla="*/ 1170305 w 7979410"/>
                <a:gd name="connsiteY12" fmla="*/ 447040 h 4298315"/>
                <a:gd name="connisteX13" fmla="*/ 1085215 w 7979410"/>
                <a:gd name="connsiteY13" fmla="*/ 468630 h 4298315"/>
                <a:gd name="connisteX14" fmla="*/ 1000125 w 7979410"/>
                <a:gd name="connsiteY14" fmla="*/ 500380 h 4298315"/>
                <a:gd name="connisteX15" fmla="*/ 925830 w 7979410"/>
                <a:gd name="connsiteY15" fmla="*/ 532130 h 4298315"/>
                <a:gd name="connisteX16" fmla="*/ 851535 w 7979410"/>
                <a:gd name="connsiteY16" fmla="*/ 563880 h 4298315"/>
                <a:gd name="connisteX17" fmla="*/ 787400 w 7979410"/>
                <a:gd name="connsiteY17" fmla="*/ 585470 h 4298315"/>
                <a:gd name="connisteX18" fmla="*/ 681355 w 7979410"/>
                <a:gd name="connsiteY18" fmla="*/ 596265 h 4298315"/>
                <a:gd name="connisteX19" fmla="*/ 617220 w 7979410"/>
                <a:gd name="connsiteY19" fmla="*/ 628015 h 4298315"/>
                <a:gd name="connisteX20" fmla="*/ 521335 w 7979410"/>
                <a:gd name="connsiteY20" fmla="*/ 659765 h 4298315"/>
                <a:gd name="connisteX21" fmla="*/ 436245 w 7979410"/>
                <a:gd name="connsiteY21" fmla="*/ 713105 h 4298315"/>
                <a:gd name="connisteX22" fmla="*/ 361950 w 7979410"/>
                <a:gd name="connsiteY22" fmla="*/ 766445 h 4298315"/>
                <a:gd name="connisteX23" fmla="*/ 308610 w 7979410"/>
                <a:gd name="connsiteY23" fmla="*/ 840740 h 4298315"/>
                <a:gd name="connisteX24" fmla="*/ 245110 w 7979410"/>
                <a:gd name="connsiteY24" fmla="*/ 915035 h 4298315"/>
                <a:gd name="connisteX25" fmla="*/ 191770 w 7979410"/>
                <a:gd name="connsiteY25" fmla="*/ 979170 h 4298315"/>
                <a:gd name="connisteX26" fmla="*/ 160020 w 7979410"/>
                <a:gd name="connsiteY26" fmla="*/ 1074420 h 4298315"/>
                <a:gd name="connisteX27" fmla="*/ 127635 w 7979410"/>
                <a:gd name="connsiteY27" fmla="*/ 1160145 h 4298315"/>
                <a:gd name="connisteX28" fmla="*/ 85090 w 7979410"/>
                <a:gd name="connsiteY28" fmla="*/ 1245235 h 4298315"/>
                <a:gd name="connisteX29" fmla="*/ 0 w 7979410"/>
                <a:gd name="connsiteY29" fmla="*/ 1340485 h 4298315"/>
                <a:gd name="connisteX30" fmla="*/ 0 w 7979410"/>
                <a:gd name="connsiteY30" fmla="*/ 1393825 h 4298315"/>
                <a:gd name="connisteX31" fmla="*/ 0 w 7979410"/>
                <a:gd name="connsiteY31" fmla="*/ 1457960 h 4298315"/>
                <a:gd name="connisteX32" fmla="*/ 0 w 7979410"/>
                <a:gd name="connsiteY32" fmla="*/ 1532255 h 4298315"/>
                <a:gd name="connisteX33" fmla="*/ 0 w 7979410"/>
                <a:gd name="connsiteY33" fmla="*/ 1617345 h 4298315"/>
                <a:gd name="connisteX34" fmla="*/ 32385 w 7979410"/>
                <a:gd name="connsiteY34" fmla="*/ 1702435 h 4298315"/>
                <a:gd name="connisteX35" fmla="*/ 74930 w 7979410"/>
                <a:gd name="connsiteY35" fmla="*/ 1809115 h 4298315"/>
                <a:gd name="connisteX36" fmla="*/ 127635 w 7979410"/>
                <a:gd name="connsiteY36" fmla="*/ 1894205 h 4298315"/>
                <a:gd name="connisteX37" fmla="*/ 170180 w 7979410"/>
                <a:gd name="connsiteY37" fmla="*/ 1968500 h 4298315"/>
                <a:gd name="connisteX38" fmla="*/ 191770 w 7979410"/>
                <a:gd name="connsiteY38" fmla="*/ 2053590 h 4298315"/>
                <a:gd name="connisteX39" fmla="*/ 255270 w 7979410"/>
                <a:gd name="connsiteY39" fmla="*/ 2127885 h 4298315"/>
                <a:gd name="connisteX40" fmla="*/ 276860 w 7979410"/>
                <a:gd name="connsiteY40" fmla="*/ 2192020 h 4298315"/>
                <a:gd name="connisteX41" fmla="*/ 340995 w 7979410"/>
                <a:gd name="connsiteY41" fmla="*/ 2287270 h 4298315"/>
                <a:gd name="connisteX42" fmla="*/ 393700 w 7979410"/>
                <a:gd name="connsiteY42" fmla="*/ 2383155 h 4298315"/>
                <a:gd name="connisteX43" fmla="*/ 426085 w 7979410"/>
                <a:gd name="connsiteY43" fmla="*/ 2457450 h 4298315"/>
                <a:gd name="connisteX44" fmla="*/ 447040 w 7979410"/>
                <a:gd name="connsiteY44" fmla="*/ 2521585 h 4298315"/>
                <a:gd name="connisteX45" fmla="*/ 478790 w 7979410"/>
                <a:gd name="connsiteY45" fmla="*/ 2585720 h 4298315"/>
                <a:gd name="connisteX46" fmla="*/ 532130 w 7979410"/>
                <a:gd name="connsiteY46" fmla="*/ 2660015 h 4298315"/>
                <a:gd name="connisteX47" fmla="*/ 585470 w 7979410"/>
                <a:gd name="connsiteY47" fmla="*/ 2745105 h 4298315"/>
                <a:gd name="connisteX48" fmla="*/ 638810 w 7979410"/>
                <a:gd name="connsiteY48" fmla="*/ 2830195 h 4298315"/>
                <a:gd name="connisteX49" fmla="*/ 691515 w 7979410"/>
                <a:gd name="connsiteY49" fmla="*/ 2904490 h 4298315"/>
                <a:gd name="connisteX50" fmla="*/ 755650 w 7979410"/>
                <a:gd name="connsiteY50" fmla="*/ 2968625 h 4298315"/>
                <a:gd name="connisteX51" fmla="*/ 1021715 w 7979410"/>
                <a:gd name="connsiteY51" fmla="*/ 3011170 h 4298315"/>
                <a:gd name="connisteX52" fmla="*/ 1085215 w 7979410"/>
                <a:gd name="connsiteY52" fmla="*/ 3085465 h 4298315"/>
                <a:gd name="connisteX53" fmla="*/ 1149350 w 7979410"/>
                <a:gd name="connsiteY53" fmla="*/ 3138805 h 4298315"/>
                <a:gd name="connisteX54" fmla="*/ 1170305 w 7979410"/>
                <a:gd name="connsiteY54" fmla="*/ 3223895 h 4298315"/>
                <a:gd name="connisteX55" fmla="*/ 1255395 w 7979410"/>
                <a:gd name="connsiteY55" fmla="*/ 3319780 h 4298315"/>
                <a:gd name="connisteX56" fmla="*/ 1319530 w 7979410"/>
                <a:gd name="connsiteY56" fmla="*/ 3362325 h 4298315"/>
                <a:gd name="connisteX57" fmla="*/ 1372870 w 7979410"/>
                <a:gd name="connsiteY57" fmla="*/ 3457575 h 4298315"/>
                <a:gd name="connisteX58" fmla="*/ 1436370 w 7979410"/>
                <a:gd name="connsiteY58" fmla="*/ 3521710 h 4298315"/>
                <a:gd name="connisteX59" fmla="*/ 1510665 w 7979410"/>
                <a:gd name="connsiteY59" fmla="*/ 3617595 h 4298315"/>
                <a:gd name="connisteX60" fmla="*/ 1574800 w 7979410"/>
                <a:gd name="connsiteY60" fmla="*/ 3723640 h 4298315"/>
                <a:gd name="connisteX61" fmla="*/ 1659890 w 7979410"/>
                <a:gd name="connsiteY61" fmla="*/ 3808730 h 4298315"/>
                <a:gd name="connisteX62" fmla="*/ 1713230 w 7979410"/>
                <a:gd name="connsiteY62" fmla="*/ 3883660 h 4298315"/>
                <a:gd name="connisteX63" fmla="*/ 1787525 w 7979410"/>
                <a:gd name="connsiteY63" fmla="*/ 3926205 h 4298315"/>
                <a:gd name="connisteX64" fmla="*/ 1851660 w 7979410"/>
                <a:gd name="connsiteY64" fmla="*/ 3978910 h 4298315"/>
                <a:gd name="connisteX65" fmla="*/ 1968500 w 7979410"/>
                <a:gd name="connsiteY65" fmla="*/ 4032250 h 4298315"/>
                <a:gd name="connisteX66" fmla="*/ 2064385 w 7979410"/>
                <a:gd name="connsiteY66" fmla="*/ 4106545 h 4298315"/>
                <a:gd name="connisteX67" fmla="*/ 2138680 w 7979410"/>
                <a:gd name="connsiteY67" fmla="*/ 4170680 h 4298315"/>
                <a:gd name="connisteX68" fmla="*/ 2223770 w 7979410"/>
                <a:gd name="connsiteY68" fmla="*/ 4213225 h 4298315"/>
                <a:gd name="connisteX69" fmla="*/ 2308860 w 7979410"/>
                <a:gd name="connsiteY69" fmla="*/ 4244975 h 4298315"/>
                <a:gd name="connisteX70" fmla="*/ 2393950 w 7979410"/>
                <a:gd name="connsiteY70" fmla="*/ 4287520 h 4298315"/>
                <a:gd name="connisteX71" fmla="*/ 2468245 w 7979410"/>
                <a:gd name="connsiteY71" fmla="*/ 4298315 h 4298315"/>
                <a:gd name="connisteX72" fmla="*/ 2532380 w 7979410"/>
                <a:gd name="connsiteY72" fmla="*/ 4298315 h 4298315"/>
                <a:gd name="connisteX73" fmla="*/ 2606675 w 7979410"/>
                <a:gd name="connsiteY73" fmla="*/ 4298315 h 4298315"/>
                <a:gd name="connisteX74" fmla="*/ 2680970 w 7979410"/>
                <a:gd name="connsiteY74" fmla="*/ 4298315 h 4298315"/>
                <a:gd name="connisteX75" fmla="*/ 2745105 w 7979410"/>
                <a:gd name="connsiteY75" fmla="*/ 4298315 h 4298315"/>
                <a:gd name="connisteX76" fmla="*/ 2851150 w 7979410"/>
                <a:gd name="connsiteY76" fmla="*/ 4287520 h 4298315"/>
                <a:gd name="connisteX77" fmla="*/ 2915285 w 7979410"/>
                <a:gd name="connsiteY77" fmla="*/ 4276725 h 4298315"/>
                <a:gd name="connisteX78" fmla="*/ 3000375 w 7979410"/>
                <a:gd name="connsiteY78" fmla="*/ 4244975 h 4298315"/>
                <a:gd name="connisteX79" fmla="*/ 3064510 w 7979410"/>
                <a:gd name="connsiteY79" fmla="*/ 4224020 h 4298315"/>
                <a:gd name="connisteX80" fmla="*/ 3149600 w 7979410"/>
                <a:gd name="connsiteY80" fmla="*/ 4202430 h 4298315"/>
                <a:gd name="connisteX81" fmla="*/ 3223895 w 7979410"/>
                <a:gd name="connsiteY81" fmla="*/ 4170680 h 4298315"/>
                <a:gd name="connisteX82" fmla="*/ 3298190 w 7979410"/>
                <a:gd name="connsiteY82" fmla="*/ 4149090 h 4298315"/>
                <a:gd name="connisteX83" fmla="*/ 3362325 w 7979410"/>
                <a:gd name="connsiteY83" fmla="*/ 4128135 h 4298315"/>
                <a:gd name="connisteX84" fmla="*/ 3436620 w 7979410"/>
                <a:gd name="connsiteY84" fmla="*/ 4096385 h 4298315"/>
                <a:gd name="connisteX85" fmla="*/ 3734435 w 7979410"/>
                <a:gd name="connsiteY85" fmla="*/ 4053840 h 4298315"/>
                <a:gd name="connisteX86" fmla="*/ 3798570 w 7979410"/>
                <a:gd name="connsiteY86" fmla="*/ 4043045 h 4298315"/>
                <a:gd name="connisteX87" fmla="*/ 3904615 w 7979410"/>
                <a:gd name="connsiteY87" fmla="*/ 4000500 h 4298315"/>
                <a:gd name="connisteX88" fmla="*/ 3989705 w 7979410"/>
                <a:gd name="connsiteY88" fmla="*/ 3968750 h 4298315"/>
                <a:gd name="connisteX89" fmla="*/ 4064000 w 7979410"/>
                <a:gd name="connsiteY89" fmla="*/ 3957955 h 4298315"/>
                <a:gd name="connisteX90" fmla="*/ 4149090 w 7979410"/>
                <a:gd name="connsiteY90" fmla="*/ 3926205 h 4298315"/>
                <a:gd name="connisteX91" fmla="*/ 4255770 w 7979410"/>
                <a:gd name="connsiteY91" fmla="*/ 3893820 h 4298315"/>
                <a:gd name="connisteX92" fmla="*/ 4340860 w 7979410"/>
                <a:gd name="connsiteY92" fmla="*/ 3841115 h 4298315"/>
                <a:gd name="connisteX93" fmla="*/ 4479290 w 7979410"/>
                <a:gd name="connsiteY93" fmla="*/ 3808730 h 4298315"/>
                <a:gd name="connisteX94" fmla="*/ 4575175 w 7979410"/>
                <a:gd name="connsiteY94" fmla="*/ 3787775 h 4298315"/>
                <a:gd name="connisteX95" fmla="*/ 4660265 w 7979410"/>
                <a:gd name="connsiteY95" fmla="*/ 3745230 h 4298315"/>
                <a:gd name="connisteX96" fmla="*/ 4808855 w 7979410"/>
                <a:gd name="connsiteY96" fmla="*/ 3702685 h 4298315"/>
                <a:gd name="connisteX97" fmla="*/ 4915535 w 7979410"/>
                <a:gd name="connsiteY97" fmla="*/ 3649345 h 4298315"/>
                <a:gd name="connisteX98" fmla="*/ 5010785 w 7979410"/>
                <a:gd name="connsiteY98" fmla="*/ 3627755 h 4298315"/>
                <a:gd name="connisteX99" fmla="*/ 5117465 w 7979410"/>
                <a:gd name="connsiteY99" fmla="*/ 3585210 h 4298315"/>
                <a:gd name="connisteX100" fmla="*/ 5224145 w 7979410"/>
                <a:gd name="connsiteY100" fmla="*/ 3532505 h 4298315"/>
                <a:gd name="connisteX101" fmla="*/ 5309235 w 7979410"/>
                <a:gd name="connsiteY101" fmla="*/ 3489960 h 4298315"/>
                <a:gd name="connisteX102" fmla="*/ 5404485 w 7979410"/>
                <a:gd name="connsiteY102" fmla="*/ 3447415 h 4298315"/>
                <a:gd name="connisteX103" fmla="*/ 5532120 w 7979410"/>
                <a:gd name="connsiteY103" fmla="*/ 3394075 h 4298315"/>
                <a:gd name="connisteX104" fmla="*/ 5638800 w 7979410"/>
                <a:gd name="connsiteY104" fmla="*/ 3340735 h 4298315"/>
                <a:gd name="connisteX105" fmla="*/ 5766435 w 7979410"/>
                <a:gd name="connsiteY105" fmla="*/ 3234690 h 4298315"/>
                <a:gd name="connisteX106" fmla="*/ 5840730 w 7979410"/>
                <a:gd name="connsiteY106" fmla="*/ 3202305 h 4298315"/>
                <a:gd name="connisteX107" fmla="*/ 5915660 w 7979410"/>
                <a:gd name="connsiteY107" fmla="*/ 3128010 h 4298315"/>
                <a:gd name="connisteX108" fmla="*/ 6000750 w 7979410"/>
                <a:gd name="connsiteY108" fmla="*/ 3074670 h 4298315"/>
                <a:gd name="connisteX109" fmla="*/ 6053455 w 7979410"/>
                <a:gd name="connsiteY109" fmla="*/ 2989580 h 4298315"/>
                <a:gd name="connisteX110" fmla="*/ 6117590 w 7979410"/>
                <a:gd name="connsiteY110" fmla="*/ 2936240 h 4298315"/>
                <a:gd name="connisteX111" fmla="*/ 6170930 w 7979410"/>
                <a:gd name="connsiteY111" fmla="*/ 2861945 h 4298315"/>
                <a:gd name="connisteX112" fmla="*/ 6213475 w 7979410"/>
                <a:gd name="connsiteY112" fmla="*/ 2787650 h 4298315"/>
                <a:gd name="connisteX113" fmla="*/ 6276975 w 7979410"/>
                <a:gd name="connsiteY113" fmla="*/ 2670810 h 4298315"/>
                <a:gd name="connisteX114" fmla="*/ 6330315 w 7979410"/>
                <a:gd name="connsiteY114" fmla="*/ 2595880 h 4298315"/>
                <a:gd name="connisteX115" fmla="*/ 6362065 w 7979410"/>
                <a:gd name="connsiteY115" fmla="*/ 2510790 h 4298315"/>
                <a:gd name="connisteX116" fmla="*/ 6394450 w 7979410"/>
                <a:gd name="connsiteY116" fmla="*/ 2425700 h 4298315"/>
                <a:gd name="connisteX117" fmla="*/ 6436995 w 7979410"/>
                <a:gd name="connsiteY117" fmla="*/ 2351405 h 4298315"/>
                <a:gd name="connisteX118" fmla="*/ 6659880 w 7979410"/>
                <a:gd name="connsiteY118" fmla="*/ 2149475 h 4298315"/>
                <a:gd name="connisteX119" fmla="*/ 6724015 w 7979410"/>
                <a:gd name="connsiteY119" fmla="*/ 2074545 h 4298315"/>
                <a:gd name="connisteX120" fmla="*/ 6809105 w 7979410"/>
                <a:gd name="connsiteY120" fmla="*/ 2021840 h 4298315"/>
                <a:gd name="connisteX121" fmla="*/ 6883400 w 7979410"/>
                <a:gd name="connsiteY121" fmla="*/ 1957705 h 4298315"/>
                <a:gd name="connisteX122" fmla="*/ 6947535 w 7979410"/>
                <a:gd name="connsiteY122" fmla="*/ 1915160 h 4298315"/>
                <a:gd name="connisteX123" fmla="*/ 7011035 w 7979410"/>
                <a:gd name="connsiteY123" fmla="*/ 1840865 h 4298315"/>
                <a:gd name="connisteX124" fmla="*/ 7075170 w 7979410"/>
                <a:gd name="connsiteY124" fmla="*/ 1809115 h 4298315"/>
                <a:gd name="connisteX125" fmla="*/ 7181215 w 7979410"/>
                <a:gd name="connsiteY125" fmla="*/ 1776730 h 4298315"/>
                <a:gd name="connisteX126" fmla="*/ 7256145 w 7979410"/>
                <a:gd name="connsiteY126" fmla="*/ 1776730 h 4298315"/>
                <a:gd name="connisteX127" fmla="*/ 7351395 w 7979410"/>
                <a:gd name="connsiteY127" fmla="*/ 1776730 h 4298315"/>
                <a:gd name="connisteX128" fmla="*/ 7426325 w 7979410"/>
                <a:gd name="connsiteY128" fmla="*/ 1776730 h 4298315"/>
                <a:gd name="connisteX129" fmla="*/ 7511415 w 7979410"/>
                <a:gd name="connsiteY129" fmla="*/ 1776730 h 4298315"/>
                <a:gd name="connisteX130" fmla="*/ 7585710 w 7979410"/>
                <a:gd name="connsiteY130" fmla="*/ 1776730 h 4298315"/>
                <a:gd name="connisteX131" fmla="*/ 7660005 w 7979410"/>
                <a:gd name="connsiteY131" fmla="*/ 1776730 h 4298315"/>
                <a:gd name="connisteX132" fmla="*/ 7724140 w 7979410"/>
                <a:gd name="connsiteY132" fmla="*/ 1744980 h 4298315"/>
                <a:gd name="connisteX133" fmla="*/ 7809230 w 7979410"/>
                <a:gd name="connsiteY133" fmla="*/ 1680845 h 4298315"/>
                <a:gd name="connisteX134" fmla="*/ 7883525 w 7979410"/>
                <a:gd name="connsiteY134" fmla="*/ 1606550 h 4298315"/>
                <a:gd name="connisteX135" fmla="*/ 7905115 w 7979410"/>
                <a:gd name="connsiteY135" fmla="*/ 1500505 h 4298315"/>
                <a:gd name="connisteX136" fmla="*/ 7926070 w 7979410"/>
                <a:gd name="connsiteY136" fmla="*/ 1436370 h 4298315"/>
                <a:gd name="connisteX137" fmla="*/ 7936865 w 7979410"/>
                <a:gd name="connsiteY137" fmla="*/ 1362075 h 4298315"/>
                <a:gd name="connisteX138" fmla="*/ 7947660 w 7979410"/>
                <a:gd name="connsiteY138" fmla="*/ 1297940 h 4298315"/>
                <a:gd name="connisteX139" fmla="*/ 7979410 w 7979410"/>
                <a:gd name="connsiteY139" fmla="*/ 1223645 h 4298315"/>
                <a:gd name="connisteX140" fmla="*/ 7979410 w 7979410"/>
                <a:gd name="connsiteY140" fmla="*/ 1223645 h 4298315"/>
                <a:gd name="connisteX141" fmla="*/ 7968615 w 7979410"/>
                <a:gd name="connsiteY141" fmla="*/ 1117600 h 4298315"/>
                <a:gd name="connisteX142" fmla="*/ 7936865 w 7979410"/>
                <a:gd name="connsiteY142" fmla="*/ 1053465 h 4298315"/>
                <a:gd name="connisteX143" fmla="*/ 7883525 w 7979410"/>
                <a:gd name="connsiteY143" fmla="*/ 989330 h 4298315"/>
                <a:gd name="connisteX144" fmla="*/ 7809230 w 7979410"/>
                <a:gd name="connsiteY144" fmla="*/ 936625 h 4298315"/>
                <a:gd name="connisteX145" fmla="*/ 7745095 w 7979410"/>
                <a:gd name="connsiteY145" fmla="*/ 904240 h 4298315"/>
                <a:gd name="connisteX146" fmla="*/ 7649210 w 7979410"/>
                <a:gd name="connsiteY146" fmla="*/ 840740 h 4298315"/>
                <a:gd name="connisteX147" fmla="*/ 7574915 w 7979410"/>
                <a:gd name="connsiteY147" fmla="*/ 798195 h 4298315"/>
                <a:gd name="connisteX148" fmla="*/ 7511415 w 7979410"/>
                <a:gd name="connsiteY148" fmla="*/ 734060 h 4298315"/>
                <a:gd name="connisteX149" fmla="*/ 7447280 w 7979410"/>
                <a:gd name="connsiteY149" fmla="*/ 702310 h 4298315"/>
                <a:gd name="connisteX150" fmla="*/ 7341235 w 7979410"/>
                <a:gd name="connsiteY150" fmla="*/ 648970 h 4298315"/>
                <a:gd name="connisteX151" fmla="*/ 7266305 w 7979410"/>
                <a:gd name="connsiteY151" fmla="*/ 606425 h 4298315"/>
                <a:gd name="connisteX152" fmla="*/ 7181215 w 7979410"/>
                <a:gd name="connsiteY152" fmla="*/ 574675 h 4298315"/>
                <a:gd name="connisteX153" fmla="*/ 7096125 w 7979410"/>
                <a:gd name="connsiteY153" fmla="*/ 521335 h 4298315"/>
                <a:gd name="connisteX154" fmla="*/ 7011035 w 7979410"/>
                <a:gd name="connsiteY154" fmla="*/ 500380 h 4298315"/>
                <a:gd name="connisteX155" fmla="*/ 6883400 w 7979410"/>
                <a:gd name="connsiteY155" fmla="*/ 447040 h 4298315"/>
                <a:gd name="connisteX156" fmla="*/ 6809105 w 7979410"/>
                <a:gd name="connsiteY156" fmla="*/ 404495 h 4298315"/>
                <a:gd name="connisteX157" fmla="*/ 6734810 w 7979410"/>
                <a:gd name="connsiteY157" fmla="*/ 382905 h 4298315"/>
                <a:gd name="connisteX158" fmla="*/ 6649720 w 7979410"/>
                <a:gd name="connsiteY158" fmla="*/ 330200 h 4298315"/>
                <a:gd name="connisteX159" fmla="*/ 6574790 w 7979410"/>
                <a:gd name="connsiteY159" fmla="*/ 319405 h 4298315"/>
                <a:gd name="connisteX160" fmla="*/ 6489700 w 7979410"/>
                <a:gd name="connsiteY160" fmla="*/ 308610 h 4298315"/>
                <a:gd name="connisteX161" fmla="*/ 6404610 w 7979410"/>
                <a:gd name="connsiteY161" fmla="*/ 266065 h 4298315"/>
                <a:gd name="connisteX162" fmla="*/ 6319520 w 7979410"/>
                <a:gd name="connsiteY162" fmla="*/ 255270 h 4298315"/>
                <a:gd name="connisteX163" fmla="*/ 6213475 w 7979410"/>
                <a:gd name="connsiteY163" fmla="*/ 212725 h 4298315"/>
                <a:gd name="connisteX164" fmla="*/ 6128385 w 7979410"/>
                <a:gd name="connsiteY164" fmla="*/ 202565 h 4298315"/>
                <a:gd name="connisteX165" fmla="*/ 6032500 w 7979410"/>
                <a:gd name="connsiteY165" fmla="*/ 202565 h 4298315"/>
                <a:gd name="connisteX166" fmla="*/ 5958205 w 7979410"/>
                <a:gd name="connsiteY166" fmla="*/ 191770 h 4298315"/>
                <a:gd name="connisteX167" fmla="*/ 5894070 w 7979410"/>
                <a:gd name="connsiteY167" fmla="*/ 191770 h 4298315"/>
                <a:gd name="connisteX168" fmla="*/ 5808980 w 7979410"/>
                <a:gd name="connsiteY168" fmla="*/ 191770 h 4298315"/>
                <a:gd name="connisteX169" fmla="*/ 5734685 w 7979410"/>
                <a:gd name="connsiteY169" fmla="*/ 191770 h 4298315"/>
                <a:gd name="connisteX170" fmla="*/ 5670550 w 7979410"/>
                <a:gd name="connsiteY170" fmla="*/ 191770 h 4298315"/>
                <a:gd name="connisteX171" fmla="*/ 5585460 w 7979410"/>
                <a:gd name="connsiteY171" fmla="*/ 191770 h 4298315"/>
                <a:gd name="connisteX172" fmla="*/ 5511165 w 7979410"/>
                <a:gd name="connsiteY172" fmla="*/ 191770 h 4298315"/>
                <a:gd name="connisteX173" fmla="*/ 5447030 w 7979410"/>
                <a:gd name="connsiteY173" fmla="*/ 191770 h 4298315"/>
                <a:gd name="connisteX174" fmla="*/ 5372735 w 7979410"/>
                <a:gd name="connsiteY174" fmla="*/ 191770 h 4298315"/>
                <a:gd name="connisteX175" fmla="*/ 5287645 w 7979410"/>
                <a:gd name="connsiteY175" fmla="*/ 191770 h 4298315"/>
                <a:gd name="connisteX176" fmla="*/ 5191760 w 7979410"/>
                <a:gd name="connsiteY176" fmla="*/ 191770 h 4298315"/>
                <a:gd name="connisteX177" fmla="*/ 5117465 w 7979410"/>
                <a:gd name="connsiteY177" fmla="*/ 191770 h 4298315"/>
                <a:gd name="connisteX178" fmla="*/ 5043170 w 7979410"/>
                <a:gd name="connsiteY178" fmla="*/ 191770 h 4298315"/>
                <a:gd name="connisteX179" fmla="*/ 4979035 w 7979410"/>
                <a:gd name="connsiteY179" fmla="*/ 191770 h 4298315"/>
                <a:gd name="connisteX180" fmla="*/ 4893945 w 7979410"/>
                <a:gd name="connsiteY180" fmla="*/ 191770 h 4298315"/>
                <a:gd name="connisteX181" fmla="*/ 4819650 w 7979410"/>
                <a:gd name="connsiteY181" fmla="*/ 191770 h 4298315"/>
                <a:gd name="connisteX182" fmla="*/ 4755515 w 7979410"/>
                <a:gd name="connsiteY182" fmla="*/ 191770 h 4298315"/>
                <a:gd name="connisteX183" fmla="*/ 4681220 w 7979410"/>
                <a:gd name="connsiteY183" fmla="*/ 191770 h 4298315"/>
                <a:gd name="connisteX184" fmla="*/ 4606925 w 7979410"/>
                <a:gd name="connsiteY184" fmla="*/ 191770 h 4298315"/>
                <a:gd name="connisteX185" fmla="*/ 4542790 w 7979410"/>
                <a:gd name="connsiteY185" fmla="*/ 191770 h 4298315"/>
                <a:gd name="connisteX186" fmla="*/ 4468495 w 7979410"/>
                <a:gd name="connsiteY186" fmla="*/ 180975 h 4298315"/>
                <a:gd name="connisteX187" fmla="*/ 4394200 w 7979410"/>
                <a:gd name="connsiteY187" fmla="*/ 149225 h 4298315"/>
                <a:gd name="connisteX188" fmla="*/ 4319270 w 7979410"/>
                <a:gd name="connsiteY188" fmla="*/ 149225 h 4298315"/>
                <a:gd name="connisteX189" fmla="*/ 4213225 w 7979410"/>
                <a:gd name="connsiteY189" fmla="*/ 117475 h 4298315"/>
                <a:gd name="connisteX190" fmla="*/ 4096385 w 7979410"/>
                <a:gd name="connsiteY190" fmla="*/ 95885 h 4298315"/>
                <a:gd name="connisteX191" fmla="*/ 3989705 w 7979410"/>
                <a:gd name="connsiteY191" fmla="*/ 74930 h 4298315"/>
                <a:gd name="connisteX192" fmla="*/ 3893820 w 7979410"/>
                <a:gd name="connsiteY192" fmla="*/ 64135 h 4298315"/>
                <a:gd name="connisteX193" fmla="*/ 3819525 w 7979410"/>
                <a:gd name="connsiteY193" fmla="*/ 53340 h 4298315"/>
                <a:gd name="connisteX194" fmla="*/ 3723640 w 7979410"/>
                <a:gd name="connsiteY194" fmla="*/ 53340 h 4298315"/>
                <a:gd name="connisteX195" fmla="*/ 3638550 w 7979410"/>
                <a:gd name="connsiteY195" fmla="*/ 42545 h 4298315"/>
                <a:gd name="connisteX196" fmla="*/ 3553460 w 7979410"/>
                <a:gd name="connsiteY196" fmla="*/ 42545 h 4298315"/>
                <a:gd name="connisteX197" fmla="*/ 3468370 w 7979410"/>
                <a:gd name="connsiteY197" fmla="*/ 32385 h 4298315"/>
                <a:gd name="connisteX198" fmla="*/ 3394075 w 7979410"/>
                <a:gd name="connsiteY198" fmla="*/ 32385 h 4298315"/>
                <a:gd name="connisteX199" fmla="*/ 3298190 w 7979410"/>
                <a:gd name="connsiteY199" fmla="*/ 32385 h 4298315"/>
                <a:gd name="connisteX200" fmla="*/ 3202305 w 7979410"/>
                <a:gd name="connsiteY200" fmla="*/ 21590 h 4298315"/>
                <a:gd name="connisteX201" fmla="*/ 3085465 w 7979410"/>
                <a:gd name="connsiteY201" fmla="*/ 0 h 4298315"/>
                <a:gd name="connisteX202" fmla="*/ 2957830 w 7979410"/>
                <a:gd name="connsiteY202" fmla="*/ 0 h 4298315"/>
                <a:gd name="connisteX203" fmla="*/ 2893695 w 7979410"/>
                <a:gd name="connsiteY203" fmla="*/ 0 h 4298315"/>
                <a:gd name="connisteX204" fmla="*/ 2798445 w 7979410"/>
                <a:gd name="connsiteY204" fmla="*/ 0 h 4298315"/>
                <a:gd name="connisteX205" fmla="*/ 2723515 w 7979410"/>
                <a:gd name="connsiteY205" fmla="*/ 0 h 4298315"/>
                <a:gd name="connisteX206" fmla="*/ 2638425 w 7979410"/>
                <a:gd name="connsiteY206" fmla="*/ 0 h 4298315"/>
                <a:gd name="connisteX207" fmla="*/ 2564130 w 7979410"/>
                <a:gd name="connsiteY207" fmla="*/ 0 h 4298315"/>
                <a:gd name="connisteX208" fmla="*/ 2489835 w 7979410"/>
                <a:gd name="connsiteY208" fmla="*/ 0 h 4298315"/>
                <a:gd name="connisteX209" fmla="*/ 2425700 w 7979410"/>
                <a:gd name="connsiteY209" fmla="*/ 53340 h 4298315"/>
                <a:gd name="connisteX210" fmla="*/ 2340610 w 7979410"/>
                <a:gd name="connsiteY210" fmla="*/ 64135 h 4298315"/>
                <a:gd name="connisteX211" fmla="*/ 2266315 w 7979410"/>
                <a:gd name="connsiteY211" fmla="*/ 95885 h 4298315"/>
                <a:gd name="connisteX212" fmla="*/ 2202180 w 7979410"/>
                <a:gd name="connsiteY212" fmla="*/ 106680 h 4298315"/>
                <a:gd name="connisteX213" fmla="*/ 2117090 w 7979410"/>
                <a:gd name="connsiteY213" fmla="*/ 149225 h 4298315"/>
                <a:gd name="connisteX214" fmla="*/ 2138680 w 7979410"/>
                <a:gd name="connsiteY214" fmla="*/ 170180 h 429831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  <a:cxn ang="0">
                  <a:pos x="connisteX71" y="connsiteY71"/>
                </a:cxn>
                <a:cxn ang="0">
                  <a:pos x="connisteX72" y="connsiteY72"/>
                </a:cxn>
                <a:cxn ang="0">
                  <a:pos x="connisteX73" y="connsiteY73"/>
                </a:cxn>
                <a:cxn ang="0">
                  <a:pos x="connisteX74" y="connsiteY74"/>
                </a:cxn>
                <a:cxn ang="0">
                  <a:pos x="connisteX75" y="connsiteY75"/>
                </a:cxn>
                <a:cxn ang="0">
                  <a:pos x="connisteX76" y="connsiteY76"/>
                </a:cxn>
                <a:cxn ang="0">
                  <a:pos x="connisteX77" y="connsiteY77"/>
                </a:cxn>
                <a:cxn ang="0">
                  <a:pos x="connisteX78" y="connsiteY78"/>
                </a:cxn>
                <a:cxn ang="0">
                  <a:pos x="connisteX79" y="connsiteY79"/>
                </a:cxn>
                <a:cxn ang="0">
                  <a:pos x="connisteX80" y="connsiteY80"/>
                </a:cxn>
                <a:cxn ang="0">
                  <a:pos x="connisteX81" y="connsiteY81"/>
                </a:cxn>
                <a:cxn ang="0">
                  <a:pos x="connisteX82" y="connsiteY82"/>
                </a:cxn>
                <a:cxn ang="0">
                  <a:pos x="connisteX83" y="connsiteY83"/>
                </a:cxn>
                <a:cxn ang="0">
                  <a:pos x="connisteX84" y="connsiteY84"/>
                </a:cxn>
                <a:cxn ang="0">
                  <a:pos x="connisteX85" y="connsiteY85"/>
                </a:cxn>
                <a:cxn ang="0">
                  <a:pos x="connisteX86" y="connsiteY86"/>
                </a:cxn>
                <a:cxn ang="0">
                  <a:pos x="connisteX87" y="connsiteY87"/>
                </a:cxn>
                <a:cxn ang="0">
                  <a:pos x="connisteX88" y="connsiteY88"/>
                </a:cxn>
                <a:cxn ang="0">
                  <a:pos x="connisteX89" y="connsiteY89"/>
                </a:cxn>
                <a:cxn ang="0">
                  <a:pos x="connisteX90" y="connsiteY90"/>
                </a:cxn>
                <a:cxn ang="0">
                  <a:pos x="connisteX91" y="connsiteY91"/>
                </a:cxn>
                <a:cxn ang="0">
                  <a:pos x="connisteX92" y="connsiteY92"/>
                </a:cxn>
                <a:cxn ang="0">
                  <a:pos x="connisteX93" y="connsiteY93"/>
                </a:cxn>
                <a:cxn ang="0">
                  <a:pos x="connisteX94" y="connsiteY94"/>
                </a:cxn>
                <a:cxn ang="0">
                  <a:pos x="connisteX95" y="connsiteY95"/>
                </a:cxn>
                <a:cxn ang="0">
                  <a:pos x="connisteX96" y="connsiteY96"/>
                </a:cxn>
                <a:cxn ang="0">
                  <a:pos x="connisteX97" y="connsiteY97"/>
                </a:cxn>
                <a:cxn ang="0">
                  <a:pos x="connisteX98" y="connsiteY98"/>
                </a:cxn>
                <a:cxn ang="0">
                  <a:pos x="connisteX99" y="connsiteY99"/>
                </a:cxn>
                <a:cxn ang="0">
                  <a:pos x="connisteX100" y="connsiteY100"/>
                </a:cxn>
                <a:cxn ang="0">
                  <a:pos x="connisteX101" y="connsiteY101"/>
                </a:cxn>
                <a:cxn ang="0">
                  <a:pos x="connisteX102" y="connsiteY102"/>
                </a:cxn>
                <a:cxn ang="0">
                  <a:pos x="connisteX103" y="connsiteY103"/>
                </a:cxn>
                <a:cxn ang="0">
                  <a:pos x="connisteX104" y="connsiteY104"/>
                </a:cxn>
                <a:cxn ang="0">
                  <a:pos x="connisteX105" y="connsiteY105"/>
                </a:cxn>
                <a:cxn ang="0">
                  <a:pos x="connisteX106" y="connsiteY106"/>
                </a:cxn>
                <a:cxn ang="0">
                  <a:pos x="connisteX107" y="connsiteY107"/>
                </a:cxn>
                <a:cxn ang="0">
                  <a:pos x="connisteX108" y="connsiteY108"/>
                </a:cxn>
                <a:cxn ang="0">
                  <a:pos x="connisteX109" y="connsiteY109"/>
                </a:cxn>
                <a:cxn ang="0">
                  <a:pos x="connisteX110" y="connsiteY110"/>
                </a:cxn>
                <a:cxn ang="0">
                  <a:pos x="connisteX111" y="connsiteY111"/>
                </a:cxn>
                <a:cxn ang="0">
                  <a:pos x="connisteX112" y="connsiteY112"/>
                </a:cxn>
                <a:cxn ang="0">
                  <a:pos x="connisteX113" y="connsiteY113"/>
                </a:cxn>
                <a:cxn ang="0">
                  <a:pos x="connisteX114" y="connsiteY114"/>
                </a:cxn>
                <a:cxn ang="0">
                  <a:pos x="connisteX115" y="connsiteY115"/>
                </a:cxn>
                <a:cxn ang="0">
                  <a:pos x="connisteX116" y="connsiteY116"/>
                </a:cxn>
                <a:cxn ang="0">
                  <a:pos x="connisteX117" y="connsiteY117"/>
                </a:cxn>
                <a:cxn ang="0">
                  <a:pos x="connisteX118" y="connsiteY118"/>
                </a:cxn>
                <a:cxn ang="0">
                  <a:pos x="connisteX119" y="connsiteY119"/>
                </a:cxn>
                <a:cxn ang="0">
                  <a:pos x="connisteX120" y="connsiteY120"/>
                </a:cxn>
                <a:cxn ang="0">
                  <a:pos x="connisteX121" y="connsiteY121"/>
                </a:cxn>
                <a:cxn ang="0">
                  <a:pos x="connisteX122" y="connsiteY122"/>
                </a:cxn>
                <a:cxn ang="0">
                  <a:pos x="connisteX123" y="connsiteY123"/>
                </a:cxn>
                <a:cxn ang="0">
                  <a:pos x="connisteX124" y="connsiteY124"/>
                </a:cxn>
                <a:cxn ang="0">
                  <a:pos x="connisteX125" y="connsiteY125"/>
                </a:cxn>
                <a:cxn ang="0">
                  <a:pos x="connisteX126" y="connsiteY126"/>
                </a:cxn>
                <a:cxn ang="0">
                  <a:pos x="connisteX127" y="connsiteY127"/>
                </a:cxn>
                <a:cxn ang="0">
                  <a:pos x="connisteX128" y="connsiteY128"/>
                </a:cxn>
                <a:cxn ang="0">
                  <a:pos x="connisteX129" y="connsiteY129"/>
                </a:cxn>
                <a:cxn ang="0">
                  <a:pos x="connisteX130" y="connsiteY130"/>
                </a:cxn>
                <a:cxn ang="0">
                  <a:pos x="connisteX131" y="connsiteY131"/>
                </a:cxn>
                <a:cxn ang="0">
                  <a:pos x="connisteX132" y="connsiteY132"/>
                </a:cxn>
                <a:cxn ang="0">
                  <a:pos x="connisteX133" y="connsiteY133"/>
                </a:cxn>
                <a:cxn ang="0">
                  <a:pos x="connisteX134" y="connsiteY134"/>
                </a:cxn>
                <a:cxn ang="0">
                  <a:pos x="connisteX135" y="connsiteY135"/>
                </a:cxn>
                <a:cxn ang="0">
                  <a:pos x="connisteX136" y="connsiteY136"/>
                </a:cxn>
                <a:cxn ang="0">
                  <a:pos x="connisteX137" y="connsiteY137"/>
                </a:cxn>
                <a:cxn ang="0">
                  <a:pos x="connisteX138" y="connsiteY138"/>
                </a:cxn>
                <a:cxn ang="0">
                  <a:pos x="connisteX139" y="connsiteY139"/>
                </a:cxn>
                <a:cxn ang="0">
                  <a:pos x="connisteX140" y="connsiteY140"/>
                </a:cxn>
                <a:cxn ang="0">
                  <a:pos x="connisteX141" y="connsiteY141"/>
                </a:cxn>
                <a:cxn ang="0">
                  <a:pos x="connisteX142" y="connsiteY142"/>
                </a:cxn>
                <a:cxn ang="0">
                  <a:pos x="connisteX143" y="connsiteY143"/>
                </a:cxn>
                <a:cxn ang="0">
                  <a:pos x="connisteX144" y="connsiteY144"/>
                </a:cxn>
                <a:cxn ang="0">
                  <a:pos x="connisteX145" y="connsiteY145"/>
                </a:cxn>
                <a:cxn ang="0">
                  <a:pos x="connisteX146" y="connsiteY146"/>
                </a:cxn>
                <a:cxn ang="0">
                  <a:pos x="connisteX147" y="connsiteY147"/>
                </a:cxn>
                <a:cxn ang="0">
                  <a:pos x="connisteX148" y="connsiteY148"/>
                </a:cxn>
                <a:cxn ang="0">
                  <a:pos x="connisteX149" y="connsiteY149"/>
                </a:cxn>
                <a:cxn ang="0">
                  <a:pos x="connisteX150" y="connsiteY150"/>
                </a:cxn>
                <a:cxn ang="0">
                  <a:pos x="connisteX151" y="connsiteY151"/>
                </a:cxn>
                <a:cxn ang="0">
                  <a:pos x="connisteX152" y="connsiteY152"/>
                </a:cxn>
                <a:cxn ang="0">
                  <a:pos x="connisteX153" y="connsiteY153"/>
                </a:cxn>
                <a:cxn ang="0">
                  <a:pos x="connisteX154" y="connsiteY154"/>
                </a:cxn>
                <a:cxn ang="0">
                  <a:pos x="connisteX155" y="connsiteY155"/>
                </a:cxn>
                <a:cxn ang="0">
                  <a:pos x="connisteX156" y="connsiteY156"/>
                </a:cxn>
                <a:cxn ang="0">
                  <a:pos x="connisteX157" y="connsiteY157"/>
                </a:cxn>
                <a:cxn ang="0">
                  <a:pos x="connisteX158" y="connsiteY158"/>
                </a:cxn>
                <a:cxn ang="0">
                  <a:pos x="connisteX159" y="connsiteY159"/>
                </a:cxn>
                <a:cxn ang="0">
                  <a:pos x="connisteX160" y="connsiteY160"/>
                </a:cxn>
                <a:cxn ang="0">
                  <a:pos x="connisteX161" y="connsiteY161"/>
                </a:cxn>
                <a:cxn ang="0">
                  <a:pos x="connisteX162" y="connsiteY162"/>
                </a:cxn>
                <a:cxn ang="0">
                  <a:pos x="connisteX163" y="connsiteY163"/>
                </a:cxn>
                <a:cxn ang="0">
                  <a:pos x="connisteX164" y="connsiteY164"/>
                </a:cxn>
                <a:cxn ang="0">
                  <a:pos x="connisteX165" y="connsiteY165"/>
                </a:cxn>
                <a:cxn ang="0">
                  <a:pos x="connisteX166" y="connsiteY166"/>
                </a:cxn>
                <a:cxn ang="0">
                  <a:pos x="connisteX167" y="connsiteY167"/>
                </a:cxn>
                <a:cxn ang="0">
                  <a:pos x="connisteX168" y="connsiteY168"/>
                </a:cxn>
                <a:cxn ang="0">
                  <a:pos x="connisteX169" y="connsiteY169"/>
                </a:cxn>
                <a:cxn ang="0">
                  <a:pos x="connisteX170" y="connsiteY170"/>
                </a:cxn>
                <a:cxn ang="0">
                  <a:pos x="connisteX171" y="connsiteY171"/>
                </a:cxn>
                <a:cxn ang="0">
                  <a:pos x="connisteX172" y="connsiteY172"/>
                </a:cxn>
                <a:cxn ang="0">
                  <a:pos x="connisteX173" y="connsiteY173"/>
                </a:cxn>
                <a:cxn ang="0">
                  <a:pos x="connisteX174" y="connsiteY174"/>
                </a:cxn>
                <a:cxn ang="0">
                  <a:pos x="connisteX175" y="connsiteY175"/>
                </a:cxn>
                <a:cxn ang="0">
                  <a:pos x="connisteX176" y="connsiteY176"/>
                </a:cxn>
                <a:cxn ang="0">
                  <a:pos x="connisteX177" y="connsiteY177"/>
                </a:cxn>
                <a:cxn ang="0">
                  <a:pos x="connisteX178" y="connsiteY178"/>
                </a:cxn>
                <a:cxn ang="0">
                  <a:pos x="connisteX179" y="connsiteY179"/>
                </a:cxn>
                <a:cxn ang="0">
                  <a:pos x="connisteX180" y="connsiteY180"/>
                </a:cxn>
                <a:cxn ang="0">
                  <a:pos x="connisteX181" y="connsiteY181"/>
                </a:cxn>
                <a:cxn ang="0">
                  <a:pos x="connisteX182" y="connsiteY182"/>
                </a:cxn>
                <a:cxn ang="0">
                  <a:pos x="connisteX183" y="connsiteY183"/>
                </a:cxn>
                <a:cxn ang="0">
                  <a:pos x="connisteX184" y="connsiteY184"/>
                </a:cxn>
                <a:cxn ang="0">
                  <a:pos x="connisteX185" y="connsiteY185"/>
                </a:cxn>
                <a:cxn ang="0">
                  <a:pos x="connisteX186" y="connsiteY186"/>
                </a:cxn>
                <a:cxn ang="0">
                  <a:pos x="connisteX187" y="connsiteY187"/>
                </a:cxn>
                <a:cxn ang="0">
                  <a:pos x="connisteX188" y="connsiteY188"/>
                </a:cxn>
                <a:cxn ang="0">
                  <a:pos x="connisteX189" y="connsiteY189"/>
                </a:cxn>
                <a:cxn ang="0">
                  <a:pos x="connisteX190" y="connsiteY190"/>
                </a:cxn>
                <a:cxn ang="0">
                  <a:pos x="connisteX191" y="connsiteY191"/>
                </a:cxn>
                <a:cxn ang="0">
                  <a:pos x="connisteX192" y="connsiteY192"/>
                </a:cxn>
                <a:cxn ang="0">
                  <a:pos x="connisteX193" y="connsiteY193"/>
                </a:cxn>
                <a:cxn ang="0">
                  <a:pos x="connisteX194" y="connsiteY194"/>
                </a:cxn>
                <a:cxn ang="0">
                  <a:pos x="connisteX195" y="connsiteY195"/>
                </a:cxn>
                <a:cxn ang="0">
                  <a:pos x="connisteX196" y="connsiteY196"/>
                </a:cxn>
                <a:cxn ang="0">
                  <a:pos x="connisteX197" y="connsiteY197"/>
                </a:cxn>
                <a:cxn ang="0">
                  <a:pos x="connisteX198" y="connsiteY198"/>
                </a:cxn>
                <a:cxn ang="0">
                  <a:pos x="connisteX199" y="connsiteY199"/>
                </a:cxn>
                <a:cxn ang="0">
                  <a:pos x="connisteX200" y="connsiteY200"/>
                </a:cxn>
                <a:cxn ang="0">
                  <a:pos x="connisteX201" y="connsiteY201"/>
                </a:cxn>
                <a:cxn ang="0">
                  <a:pos x="connisteX202" y="connsiteY202"/>
                </a:cxn>
                <a:cxn ang="0">
                  <a:pos x="connisteX203" y="connsiteY203"/>
                </a:cxn>
                <a:cxn ang="0">
                  <a:pos x="connisteX204" y="connsiteY204"/>
                </a:cxn>
                <a:cxn ang="0">
                  <a:pos x="connisteX205" y="connsiteY205"/>
                </a:cxn>
                <a:cxn ang="0">
                  <a:pos x="connisteX206" y="connsiteY206"/>
                </a:cxn>
                <a:cxn ang="0">
                  <a:pos x="connisteX207" y="connsiteY207"/>
                </a:cxn>
                <a:cxn ang="0">
                  <a:pos x="connisteX208" y="connsiteY208"/>
                </a:cxn>
                <a:cxn ang="0">
                  <a:pos x="connisteX209" y="connsiteY209"/>
                </a:cxn>
                <a:cxn ang="0">
                  <a:pos x="connisteX210" y="connsiteY210"/>
                </a:cxn>
                <a:cxn ang="0">
                  <a:pos x="connisteX211" y="connsiteY211"/>
                </a:cxn>
                <a:cxn ang="0">
                  <a:pos x="connisteX212" y="connsiteY212"/>
                </a:cxn>
                <a:cxn ang="0">
                  <a:pos x="connisteX213" y="connsiteY213"/>
                </a:cxn>
                <a:cxn ang="0">
                  <a:pos x="connisteX214" y="connsiteY214"/>
                </a:cxn>
              </a:cxnLst>
              <a:rect l="l" t="t" r="r" b="b"/>
              <a:pathLst>
                <a:path w="7979410" h="4298315">
                  <a:moveTo>
                    <a:pt x="2138680" y="170180"/>
                  </a:moveTo>
                  <a:lnTo>
                    <a:pt x="2074545" y="180975"/>
                  </a:lnTo>
                  <a:lnTo>
                    <a:pt x="1968500" y="191770"/>
                  </a:lnTo>
                  <a:lnTo>
                    <a:pt x="1872615" y="212725"/>
                  </a:lnTo>
                  <a:lnTo>
                    <a:pt x="1776730" y="212725"/>
                  </a:lnTo>
                  <a:lnTo>
                    <a:pt x="1691640" y="223520"/>
                  </a:lnTo>
                  <a:lnTo>
                    <a:pt x="1617345" y="255270"/>
                  </a:lnTo>
                  <a:lnTo>
                    <a:pt x="1553210" y="255270"/>
                  </a:lnTo>
                  <a:lnTo>
                    <a:pt x="1457960" y="287655"/>
                  </a:lnTo>
                  <a:lnTo>
                    <a:pt x="1383030" y="308610"/>
                  </a:lnTo>
                  <a:lnTo>
                    <a:pt x="1308735" y="340360"/>
                  </a:lnTo>
                  <a:lnTo>
                    <a:pt x="1245235" y="393700"/>
                  </a:lnTo>
                  <a:lnTo>
                    <a:pt x="1170305" y="447040"/>
                  </a:lnTo>
                  <a:lnTo>
                    <a:pt x="1085215" y="468630"/>
                  </a:lnTo>
                  <a:lnTo>
                    <a:pt x="1000125" y="500380"/>
                  </a:lnTo>
                  <a:lnTo>
                    <a:pt x="925830" y="532130"/>
                  </a:lnTo>
                  <a:lnTo>
                    <a:pt x="851535" y="563880"/>
                  </a:lnTo>
                  <a:lnTo>
                    <a:pt x="787400" y="585470"/>
                  </a:lnTo>
                  <a:lnTo>
                    <a:pt x="681355" y="596265"/>
                  </a:lnTo>
                  <a:lnTo>
                    <a:pt x="617220" y="628015"/>
                  </a:lnTo>
                  <a:lnTo>
                    <a:pt x="521335" y="659765"/>
                  </a:lnTo>
                  <a:lnTo>
                    <a:pt x="436245" y="713105"/>
                  </a:lnTo>
                  <a:lnTo>
                    <a:pt x="361950" y="766445"/>
                  </a:lnTo>
                  <a:lnTo>
                    <a:pt x="308610" y="840740"/>
                  </a:lnTo>
                  <a:lnTo>
                    <a:pt x="245110" y="915035"/>
                  </a:lnTo>
                  <a:lnTo>
                    <a:pt x="191770" y="979170"/>
                  </a:lnTo>
                  <a:lnTo>
                    <a:pt x="160020" y="1074420"/>
                  </a:lnTo>
                  <a:lnTo>
                    <a:pt x="127635" y="1160145"/>
                  </a:lnTo>
                  <a:lnTo>
                    <a:pt x="85090" y="1245235"/>
                  </a:lnTo>
                  <a:lnTo>
                    <a:pt x="0" y="1340485"/>
                  </a:lnTo>
                  <a:lnTo>
                    <a:pt x="0" y="1393825"/>
                  </a:lnTo>
                  <a:lnTo>
                    <a:pt x="0" y="1457960"/>
                  </a:lnTo>
                  <a:lnTo>
                    <a:pt x="0" y="1532255"/>
                  </a:lnTo>
                  <a:lnTo>
                    <a:pt x="0" y="1617345"/>
                  </a:lnTo>
                  <a:lnTo>
                    <a:pt x="32385" y="1702435"/>
                  </a:lnTo>
                  <a:lnTo>
                    <a:pt x="74930" y="1809115"/>
                  </a:lnTo>
                  <a:lnTo>
                    <a:pt x="127635" y="1894205"/>
                  </a:lnTo>
                  <a:lnTo>
                    <a:pt x="170180" y="1968500"/>
                  </a:lnTo>
                  <a:lnTo>
                    <a:pt x="191770" y="2053590"/>
                  </a:lnTo>
                  <a:lnTo>
                    <a:pt x="255270" y="2127885"/>
                  </a:lnTo>
                  <a:lnTo>
                    <a:pt x="276860" y="2192020"/>
                  </a:lnTo>
                  <a:lnTo>
                    <a:pt x="340995" y="2287270"/>
                  </a:lnTo>
                  <a:lnTo>
                    <a:pt x="393700" y="2383155"/>
                  </a:lnTo>
                  <a:lnTo>
                    <a:pt x="426085" y="2457450"/>
                  </a:lnTo>
                  <a:lnTo>
                    <a:pt x="447040" y="2521585"/>
                  </a:lnTo>
                  <a:lnTo>
                    <a:pt x="478790" y="2585720"/>
                  </a:lnTo>
                  <a:lnTo>
                    <a:pt x="532130" y="2660015"/>
                  </a:lnTo>
                  <a:lnTo>
                    <a:pt x="585470" y="2745105"/>
                  </a:lnTo>
                  <a:lnTo>
                    <a:pt x="638810" y="2830195"/>
                  </a:lnTo>
                  <a:lnTo>
                    <a:pt x="691515" y="2904490"/>
                  </a:lnTo>
                  <a:lnTo>
                    <a:pt x="755650" y="2968625"/>
                  </a:lnTo>
                  <a:lnTo>
                    <a:pt x="1021715" y="3011170"/>
                  </a:lnTo>
                  <a:lnTo>
                    <a:pt x="1085215" y="3085465"/>
                  </a:lnTo>
                  <a:lnTo>
                    <a:pt x="1149350" y="3138805"/>
                  </a:lnTo>
                  <a:lnTo>
                    <a:pt x="1170305" y="3223895"/>
                  </a:lnTo>
                  <a:lnTo>
                    <a:pt x="1255395" y="3319780"/>
                  </a:lnTo>
                  <a:lnTo>
                    <a:pt x="1319530" y="3362325"/>
                  </a:lnTo>
                  <a:lnTo>
                    <a:pt x="1372870" y="3457575"/>
                  </a:lnTo>
                  <a:lnTo>
                    <a:pt x="1436370" y="3521710"/>
                  </a:lnTo>
                  <a:lnTo>
                    <a:pt x="1510665" y="3617595"/>
                  </a:lnTo>
                  <a:lnTo>
                    <a:pt x="1574800" y="3723640"/>
                  </a:lnTo>
                  <a:lnTo>
                    <a:pt x="1659890" y="3808730"/>
                  </a:lnTo>
                  <a:lnTo>
                    <a:pt x="1713230" y="3883660"/>
                  </a:lnTo>
                  <a:lnTo>
                    <a:pt x="1787525" y="3926205"/>
                  </a:lnTo>
                  <a:lnTo>
                    <a:pt x="1851660" y="3978910"/>
                  </a:lnTo>
                  <a:lnTo>
                    <a:pt x="1968500" y="4032250"/>
                  </a:lnTo>
                  <a:lnTo>
                    <a:pt x="2064385" y="4106545"/>
                  </a:lnTo>
                  <a:lnTo>
                    <a:pt x="2138680" y="4170680"/>
                  </a:lnTo>
                  <a:lnTo>
                    <a:pt x="2223770" y="4213225"/>
                  </a:lnTo>
                  <a:lnTo>
                    <a:pt x="2308860" y="4244975"/>
                  </a:lnTo>
                  <a:lnTo>
                    <a:pt x="2393950" y="4287520"/>
                  </a:lnTo>
                  <a:lnTo>
                    <a:pt x="2468245" y="4298315"/>
                  </a:lnTo>
                  <a:lnTo>
                    <a:pt x="2532380" y="4298315"/>
                  </a:lnTo>
                  <a:lnTo>
                    <a:pt x="2606675" y="4298315"/>
                  </a:lnTo>
                  <a:lnTo>
                    <a:pt x="2680970" y="4298315"/>
                  </a:lnTo>
                  <a:lnTo>
                    <a:pt x="2745105" y="4298315"/>
                  </a:lnTo>
                  <a:lnTo>
                    <a:pt x="2851150" y="4287520"/>
                  </a:lnTo>
                  <a:lnTo>
                    <a:pt x="2915285" y="4276725"/>
                  </a:lnTo>
                  <a:lnTo>
                    <a:pt x="3000375" y="4244975"/>
                  </a:lnTo>
                  <a:lnTo>
                    <a:pt x="3064510" y="4224020"/>
                  </a:lnTo>
                  <a:lnTo>
                    <a:pt x="3149600" y="4202430"/>
                  </a:lnTo>
                  <a:lnTo>
                    <a:pt x="3223895" y="4170680"/>
                  </a:lnTo>
                  <a:lnTo>
                    <a:pt x="3298190" y="4149090"/>
                  </a:lnTo>
                  <a:lnTo>
                    <a:pt x="3362325" y="4128135"/>
                  </a:lnTo>
                  <a:lnTo>
                    <a:pt x="3436620" y="4096385"/>
                  </a:lnTo>
                  <a:lnTo>
                    <a:pt x="3734435" y="4053840"/>
                  </a:lnTo>
                  <a:lnTo>
                    <a:pt x="3798570" y="4043045"/>
                  </a:lnTo>
                  <a:lnTo>
                    <a:pt x="3904615" y="4000500"/>
                  </a:lnTo>
                  <a:lnTo>
                    <a:pt x="3989705" y="3968750"/>
                  </a:lnTo>
                  <a:lnTo>
                    <a:pt x="4064000" y="3957955"/>
                  </a:lnTo>
                  <a:lnTo>
                    <a:pt x="4149090" y="3926205"/>
                  </a:lnTo>
                  <a:lnTo>
                    <a:pt x="4255770" y="3893820"/>
                  </a:lnTo>
                  <a:lnTo>
                    <a:pt x="4340860" y="3841115"/>
                  </a:lnTo>
                  <a:lnTo>
                    <a:pt x="4479290" y="3808730"/>
                  </a:lnTo>
                  <a:lnTo>
                    <a:pt x="4575175" y="3787775"/>
                  </a:lnTo>
                  <a:lnTo>
                    <a:pt x="4660265" y="3745230"/>
                  </a:lnTo>
                  <a:lnTo>
                    <a:pt x="4808855" y="3702685"/>
                  </a:lnTo>
                  <a:lnTo>
                    <a:pt x="4915535" y="3649345"/>
                  </a:lnTo>
                  <a:lnTo>
                    <a:pt x="5010785" y="3627755"/>
                  </a:lnTo>
                  <a:lnTo>
                    <a:pt x="5117465" y="3585210"/>
                  </a:lnTo>
                  <a:lnTo>
                    <a:pt x="5224145" y="3532505"/>
                  </a:lnTo>
                  <a:lnTo>
                    <a:pt x="5309235" y="3489960"/>
                  </a:lnTo>
                  <a:lnTo>
                    <a:pt x="5404485" y="3447415"/>
                  </a:lnTo>
                  <a:lnTo>
                    <a:pt x="5532120" y="3394075"/>
                  </a:lnTo>
                  <a:lnTo>
                    <a:pt x="5638800" y="3340735"/>
                  </a:lnTo>
                  <a:lnTo>
                    <a:pt x="5766435" y="3234690"/>
                  </a:lnTo>
                  <a:lnTo>
                    <a:pt x="5840730" y="3202305"/>
                  </a:lnTo>
                  <a:lnTo>
                    <a:pt x="5915660" y="3128010"/>
                  </a:lnTo>
                  <a:lnTo>
                    <a:pt x="6000750" y="3074670"/>
                  </a:lnTo>
                  <a:lnTo>
                    <a:pt x="6053455" y="2989580"/>
                  </a:lnTo>
                  <a:lnTo>
                    <a:pt x="6117590" y="2936240"/>
                  </a:lnTo>
                  <a:lnTo>
                    <a:pt x="6170930" y="2861945"/>
                  </a:lnTo>
                  <a:lnTo>
                    <a:pt x="6213475" y="2787650"/>
                  </a:lnTo>
                  <a:lnTo>
                    <a:pt x="6276975" y="2670810"/>
                  </a:lnTo>
                  <a:lnTo>
                    <a:pt x="6330315" y="2595880"/>
                  </a:lnTo>
                  <a:lnTo>
                    <a:pt x="6362065" y="2510790"/>
                  </a:lnTo>
                  <a:lnTo>
                    <a:pt x="6394450" y="2425700"/>
                  </a:lnTo>
                  <a:lnTo>
                    <a:pt x="6436995" y="2351405"/>
                  </a:lnTo>
                  <a:lnTo>
                    <a:pt x="6659880" y="2149475"/>
                  </a:lnTo>
                  <a:lnTo>
                    <a:pt x="6724015" y="2074545"/>
                  </a:lnTo>
                  <a:lnTo>
                    <a:pt x="6809105" y="2021840"/>
                  </a:lnTo>
                  <a:lnTo>
                    <a:pt x="6883400" y="1957705"/>
                  </a:lnTo>
                  <a:lnTo>
                    <a:pt x="6947535" y="1915160"/>
                  </a:lnTo>
                  <a:lnTo>
                    <a:pt x="7011035" y="1840865"/>
                  </a:lnTo>
                  <a:lnTo>
                    <a:pt x="7075170" y="1809115"/>
                  </a:lnTo>
                  <a:lnTo>
                    <a:pt x="7181215" y="1776730"/>
                  </a:lnTo>
                  <a:lnTo>
                    <a:pt x="7256145" y="1776730"/>
                  </a:lnTo>
                  <a:lnTo>
                    <a:pt x="7351395" y="1776730"/>
                  </a:lnTo>
                  <a:lnTo>
                    <a:pt x="7426325" y="1776730"/>
                  </a:lnTo>
                  <a:lnTo>
                    <a:pt x="7511415" y="1776730"/>
                  </a:lnTo>
                  <a:lnTo>
                    <a:pt x="7585710" y="1776730"/>
                  </a:lnTo>
                  <a:lnTo>
                    <a:pt x="7660005" y="1776730"/>
                  </a:lnTo>
                  <a:lnTo>
                    <a:pt x="7724140" y="1744980"/>
                  </a:lnTo>
                  <a:lnTo>
                    <a:pt x="7809230" y="1680845"/>
                  </a:lnTo>
                  <a:lnTo>
                    <a:pt x="7883525" y="1606550"/>
                  </a:lnTo>
                  <a:lnTo>
                    <a:pt x="7905115" y="1500505"/>
                  </a:lnTo>
                  <a:lnTo>
                    <a:pt x="7926070" y="1436370"/>
                  </a:lnTo>
                  <a:lnTo>
                    <a:pt x="7936865" y="1362075"/>
                  </a:lnTo>
                  <a:lnTo>
                    <a:pt x="7947660" y="1297940"/>
                  </a:lnTo>
                  <a:lnTo>
                    <a:pt x="7979410" y="1223645"/>
                  </a:lnTo>
                  <a:lnTo>
                    <a:pt x="7968615" y="1117600"/>
                  </a:lnTo>
                  <a:lnTo>
                    <a:pt x="7936865" y="1053465"/>
                  </a:lnTo>
                  <a:lnTo>
                    <a:pt x="7883525" y="989330"/>
                  </a:lnTo>
                  <a:lnTo>
                    <a:pt x="7809230" y="936625"/>
                  </a:lnTo>
                  <a:lnTo>
                    <a:pt x="7745095" y="904240"/>
                  </a:lnTo>
                  <a:lnTo>
                    <a:pt x="7649210" y="840740"/>
                  </a:lnTo>
                  <a:lnTo>
                    <a:pt x="7574915" y="798195"/>
                  </a:lnTo>
                  <a:lnTo>
                    <a:pt x="7511415" y="734060"/>
                  </a:lnTo>
                  <a:lnTo>
                    <a:pt x="7447280" y="702310"/>
                  </a:lnTo>
                  <a:lnTo>
                    <a:pt x="7341235" y="648970"/>
                  </a:lnTo>
                  <a:lnTo>
                    <a:pt x="7266305" y="606425"/>
                  </a:lnTo>
                  <a:lnTo>
                    <a:pt x="7181215" y="574675"/>
                  </a:lnTo>
                  <a:lnTo>
                    <a:pt x="7096125" y="521335"/>
                  </a:lnTo>
                  <a:lnTo>
                    <a:pt x="7011035" y="500380"/>
                  </a:lnTo>
                  <a:lnTo>
                    <a:pt x="6883400" y="447040"/>
                  </a:lnTo>
                  <a:lnTo>
                    <a:pt x="6809105" y="404495"/>
                  </a:lnTo>
                  <a:lnTo>
                    <a:pt x="6734810" y="382905"/>
                  </a:lnTo>
                  <a:lnTo>
                    <a:pt x="6649720" y="330200"/>
                  </a:lnTo>
                  <a:lnTo>
                    <a:pt x="6574790" y="319405"/>
                  </a:lnTo>
                  <a:lnTo>
                    <a:pt x="6489700" y="308610"/>
                  </a:lnTo>
                  <a:lnTo>
                    <a:pt x="6404610" y="266065"/>
                  </a:lnTo>
                  <a:lnTo>
                    <a:pt x="6319520" y="255270"/>
                  </a:lnTo>
                  <a:lnTo>
                    <a:pt x="6213475" y="212725"/>
                  </a:lnTo>
                  <a:lnTo>
                    <a:pt x="6128385" y="202565"/>
                  </a:lnTo>
                  <a:lnTo>
                    <a:pt x="6032500" y="202565"/>
                  </a:lnTo>
                  <a:lnTo>
                    <a:pt x="5958205" y="191770"/>
                  </a:lnTo>
                  <a:lnTo>
                    <a:pt x="5894070" y="191770"/>
                  </a:lnTo>
                  <a:lnTo>
                    <a:pt x="5808980" y="191770"/>
                  </a:lnTo>
                  <a:lnTo>
                    <a:pt x="5734685" y="191770"/>
                  </a:lnTo>
                  <a:lnTo>
                    <a:pt x="5670550" y="191770"/>
                  </a:lnTo>
                  <a:lnTo>
                    <a:pt x="5585460" y="191770"/>
                  </a:lnTo>
                  <a:lnTo>
                    <a:pt x="5511165" y="191770"/>
                  </a:lnTo>
                  <a:lnTo>
                    <a:pt x="5447030" y="191770"/>
                  </a:lnTo>
                  <a:lnTo>
                    <a:pt x="5372735" y="191770"/>
                  </a:lnTo>
                  <a:lnTo>
                    <a:pt x="5287645" y="191770"/>
                  </a:lnTo>
                  <a:lnTo>
                    <a:pt x="5191760" y="191770"/>
                  </a:lnTo>
                  <a:lnTo>
                    <a:pt x="5117465" y="191770"/>
                  </a:lnTo>
                  <a:lnTo>
                    <a:pt x="5043170" y="191770"/>
                  </a:lnTo>
                  <a:lnTo>
                    <a:pt x="4979035" y="191770"/>
                  </a:lnTo>
                  <a:lnTo>
                    <a:pt x="4893945" y="191770"/>
                  </a:lnTo>
                  <a:lnTo>
                    <a:pt x="4819650" y="191770"/>
                  </a:lnTo>
                  <a:lnTo>
                    <a:pt x="4755515" y="191770"/>
                  </a:lnTo>
                  <a:lnTo>
                    <a:pt x="4681220" y="191770"/>
                  </a:lnTo>
                  <a:lnTo>
                    <a:pt x="4606925" y="191770"/>
                  </a:lnTo>
                  <a:lnTo>
                    <a:pt x="4542790" y="191770"/>
                  </a:lnTo>
                  <a:lnTo>
                    <a:pt x="4468495" y="180975"/>
                  </a:lnTo>
                  <a:lnTo>
                    <a:pt x="4394200" y="149225"/>
                  </a:lnTo>
                  <a:lnTo>
                    <a:pt x="4319270" y="149225"/>
                  </a:lnTo>
                  <a:lnTo>
                    <a:pt x="4213225" y="117475"/>
                  </a:lnTo>
                  <a:lnTo>
                    <a:pt x="4096385" y="95885"/>
                  </a:lnTo>
                  <a:lnTo>
                    <a:pt x="3989705" y="74930"/>
                  </a:lnTo>
                  <a:lnTo>
                    <a:pt x="3893820" y="64135"/>
                  </a:lnTo>
                  <a:lnTo>
                    <a:pt x="3819525" y="53340"/>
                  </a:lnTo>
                  <a:lnTo>
                    <a:pt x="3723640" y="53340"/>
                  </a:lnTo>
                  <a:lnTo>
                    <a:pt x="3638550" y="42545"/>
                  </a:lnTo>
                  <a:lnTo>
                    <a:pt x="3553460" y="42545"/>
                  </a:lnTo>
                  <a:lnTo>
                    <a:pt x="3468370" y="32385"/>
                  </a:lnTo>
                  <a:lnTo>
                    <a:pt x="3394075" y="32385"/>
                  </a:lnTo>
                  <a:lnTo>
                    <a:pt x="3298190" y="32385"/>
                  </a:lnTo>
                  <a:lnTo>
                    <a:pt x="3202305" y="21590"/>
                  </a:lnTo>
                  <a:lnTo>
                    <a:pt x="3085465" y="0"/>
                  </a:lnTo>
                  <a:lnTo>
                    <a:pt x="2957830" y="0"/>
                  </a:lnTo>
                  <a:lnTo>
                    <a:pt x="2893695" y="0"/>
                  </a:lnTo>
                  <a:lnTo>
                    <a:pt x="2798445" y="0"/>
                  </a:lnTo>
                  <a:lnTo>
                    <a:pt x="2723515" y="0"/>
                  </a:lnTo>
                  <a:lnTo>
                    <a:pt x="2638425" y="0"/>
                  </a:lnTo>
                  <a:lnTo>
                    <a:pt x="2564130" y="0"/>
                  </a:lnTo>
                  <a:lnTo>
                    <a:pt x="2489835" y="0"/>
                  </a:lnTo>
                  <a:lnTo>
                    <a:pt x="2425700" y="53340"/>
                  </a:lnTo>
                  <a:lnTo>
                    <a:pt x="2340610" y="64135"/>
                  </a:lnTo>
                  <a:lnTo>
                    <a:pt x="2266315" y="95885"/>
                  </a:lnTo>
                  <a:lnTo>
                    <a:pt x="2202180" y="106680"/>
                  </a:lnTo>
                  <a:lnTo>
                    <a:pt x="2117090" y="149225"/>
                  </a:lnTo>
                  <a:lnTo>
                    <a:pt x="2138680" y="17018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289" y="1544"/>
              <a:ext cx="8025" cy="894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orthographicFront"/>
                <a:lightRig rig="threePt" dir="t"/>
              </a:scene3d>
            </a:bodyPr>
            <a:p>
              <a:pPr marL="342900" indent="-342900">
                <a:buFont typeface="Wingdings" panose="05000000000000000000" charset="0"/>
                <a:buChar char="l"/>
              </a:pPr>
              <a:r>
                <a:rPr lang="zh-CN" alt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构造位置空间</a:t>
              </a:r>
              <a:r>
                <a:rPr lang="en-US" altLang="zh-CN" sz="2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endPara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aphicFrame>
          <p:nvGraphicFramePr>
            <p:cNvPr id="6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838" y="1327"/>
            <a:ext cx="6060" cy="1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1" imgW="1282700" imgH="228600" progId="Equation.KSEE3">
                    <p:embed/>
                  </p:oleObj>
                </mc:Choice>
                <mc:Fallback>
                  <p:oleObj name="" r:id="rId1" imgW="1282700" imgH="228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838" y="1327"/>
                          <a:ext cx="6060" cy="10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5" y="4036"/>
            <a:ext cx="680" cy="8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" r:id="rId3" imgW="177165" imgH="215900" progId="Equation.KSEE3">
                    <p:embed/>
                  </p:oleObj>
                </mc:Choice>
                <mc:Fallback>
                  <p:oleObj name="" r:id="rId3" imgW="177165" imgH="215900" progId="Equation.KSEE3">
                    <p:embed/>
                    <p:pic>
                      <p:nvPicPr>
                        <p:cNvPr id="0" name="图片 204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5" y="4036"/>
                          <a:ext cx="680" cy="8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2797" y="5562"/>
            <a:ext cx="616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6" imgW="177165" imgH="215900" progId="Equation.KSEE3">
                    <p:embed/>
                  </p:oleObj>
                </mc:Choice>
                <mc:Fallback>
                  <p:oleObj name="" r:id="rId6" imgW="177165" imgH="215900" progId="Equation.KSEE3">
                    <p:embed/>
                    <p:pic>
                      <p:nvPicPr>
                        <p:cNvPr id="0" name="图片 204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797" y="5562"/>
                          <a:ext cx="616" cy="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6096" y="3275"/>
            <a:ext cx="673" cy="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9" imgW="190500" imgH="228600" progId="Equation.KSEE3">
                    <p:embed/>
                  </p:oleObj>
                </mc:Choice>
                <mc:Fallback>
                  <p:oleObj name="" r:id="rId9" imgW="190500" imgH="228600" progId="Equation.KSEE3">
                    <p:embed/>
                    <p:pic>
                      <p:nvPicPr>
                        <p:cNvPr id="0" name="图片 204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096" y="3275"/>
                          <a:ext cx="673" cy="8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椭圆 20"/>
            <p:cNvSpPr/>
            <p:nvPr/>
          </p:nvSpPr>
          <p:spPr>
            <a:xfrm>
              <a:off x="3437" y="4305"/>
              <a:ext cx="268" cy="2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>
              <p:custDataLst>
                <p:tags r:id="rId11"/>
              </p:custDataLst>
            </p:nvPr>
          </p:nvSpPr>
          <p:spPr>
            <a:xfrm>
              <a:off x="6115" y="6180"/>
              <a:ext cx="268" cy="2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>
              <p:custDataLst>
                <p:tags r:id="rId12"/>
              </p:custDataLst>
            </p:nvPr>
          </p:nvSpPr>
          <p:spPr>
            <a:xfrm>
              <a:off x="7179" y="3749"/>
              <a:ext cx="268" cy="2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>
              <p:custDataLst>
                <p:tags r:id="rId13"/>
              </p:custDataLst>
            </p:nvPr>
          </p:nvSpPr>
          <p:spPr>
            <a:xfrm>
              <a:off x="3501" y="5400"/>
              <a:ext cx="268" cy="2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049" y="4883"/>
            <a:ext cx="8096" cy="1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" r:id="rId14" imgW="1739900" imgH="254000" progId="Equation.KSEE3">
                    <p:embed/>
                  </p:oleObj>
                </mc:Choice>
                <mc:Fallback>
                  <p:oleObj name="" r:id="rId14" imgW="1739900" imgH="254000" progId="Equation.KSEE3">
                    <p:embed/>
                    <p:pic>
                      <p:nvPicPr>
                        <p:cNvPr id="0" name="图片 2050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049" y="4883"/>
                          <a:ext cx="8096" cy="11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" name="直接箭头连接符 27"/>
            <p:cNvCxnSpPr>
              <a:stCxn id="27" idx="1"/>
              <a:endCxn id="25" idx="6"/>
            </p:cNvCxnSpPr>
            <p:nvPr/>
          </p:nvCxnSpPr>
          <p:spPr>
            <a:xfrm flipH="1" flipV="1">
              <a:off x="7447" y="3875"/>
              <a:ext cx="2602" cy="1599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7" idx="1"/>
              <a:endCxn id="24" idx="7"/>
            </p:cNvCxnSpPr>
            <p:nvPr/>
          </p:nvCxnSpPr>
          <p:spPr>
            <a:xfrm flipH="1">
              <a:off x="6344" y="5474"/>
              <a:ext cx="3705" cy="743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7" idx="1"/>
              <a:endCxn id="21" idx="6"/>
            </p:cNvCxnSpPr>
            <p:nvPr/>
          </p:nvCxnSpPr>
          <p:spPr>
            <a:xfrm flipH="1" flipV="1">
              <a:off x="3705" y="4431"/>
              <a:ext cx="6344" cy="1043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7" idx="1"/>
              <a:endCxn id="26" idx="6"/>
            </p:cNvCxnSpPr>
            <p:nvPr/>
          </p:nvCxnSpPr>
          <p:spPr>
            <a:xfrm flipH="1">
              <a:off x="3769" y="5474"/>
              <a:ext cx="6280" cy="52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对象 3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510" y="5230"/>
            <a:ext cx="18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" r:id="rId16" imgW="114300" imgH="215900" progId="Equation.KSEE3">
                    <p:embed/>
                  </p:oleObj>
                </mc:Choice>
                <mc:Fallback>
                  <p:oleObj name="" r:id="rId16" imgW="114300" imgH="215900" progId="Equation.KSEE3">
                    <p:embed/>
                    <p:pic>
                      <p:nvPicPr>
                        <p:cNvPr id="0" name="图片 205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9510" y="5230"/>
                          <a:ext cx="18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文本框 32"/>
            <p:cNvSpPr txBox="1"/>
            <p:nvPr/>
          </p:nvSpPr>
          <p:spPr>
            <a:xfrm>
              <a:off x="12510" y="3706"/>
              <a:ext cx="2446" cy="7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位置向量</a:t>
              </a:r>
              <a:endPara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722" y="7006"/>
              <a:ext cx="8888" cy="7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空间中的每个点对应一个位置向量。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18"/>
              </p:custDataLst>
            </p:nvPr>
          </p:nvSpPr>
          <p:spPr>
            <a:xfrm>
              <a:off x="3501" y="8744"/>
              <a:ext cx="8888" cy="7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位置向量的维数与解向量的维数相同。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6" name="直接箭头连接符 35"/>
            <p:cNvCxnSpPr>
              <a:stCxn id="6" idx="1"/>
              <a:endCxn id="16" idx="193"/>
            </p:cNvCxnSpPr>
            <p:nvPr/>
          </p:nvCxnSpPr>
          <p:spPr>
            <a:xfrm flipH="1">
              <a:off x="5115" y="1867"/>
              <a:ext cx="2723" cy="1101"/>
            </a:xfrm>
            <a:prstGeom prst="straightConnector1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818515" y="980440"/>
            <a:ext cx="10234295" cy="4842510"/>
            <a:chOff x="1289" y="1544"/>
            <a:chExt cx="16117" cy="7626"/>
          </a:xfrm>
        </p:grpSpPr>
        <p:sp>
          <p:nvSpPr>
            <p:cNvPr id="4" name="文本框 3"/>
            <p:cNvSpPr txBox="1"/>
            <p:nvPr/>
          </p:nvSpPr>
          <p:spPr>
            <a:xfrm>
              <a:off x="1289" y="1544"/>
              <a:ext cx="4579" cy="894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orthographicFront"/>
                <a:lightRig rig="threePt" dir="t"/>
              </a:scene3d>
            </a:bodyPr>
            <a:p>
              <a:pPr marL="342900" indent="-342900">
                <a:buFont typeface="Wingdings" panose="05000000000000000000" charset="0"/>
                <a:buChar char="l"/>
              </a:pPr>
              <a:r>
                <a:rPr lang="zh-CN" alt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构造随机向量</a:t>
              </a:r>
              <a:r>
                <a:rPr lang="en-US" altLang="zh-CN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636" y="3451"/>
              <a:ext cx="15770" cy="1360"/>
              <a:chOff x="1635" y="2429"/>
              <a:chExt cx="15770" cy="1360"/>
            </a:xfrm>
          </p:grpSpPr>
          <p:graphicFrame>
            <p:nvGraphicFramePr>
              <p:cNvPr id="27" name="对象 26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0200" y="2588"/>
              <a:ext cx="7205" cy="1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1" name="" r:id="rId1" imgW="1524000" imgH="254000" progId="Equation.KSEE3">
                      <p:embed/>
                    </p:oleObj>
                  </mc:Choice>
                  <mc:Fallback>
                    <p:oleObj name="" r:id="rId1" imgW="1524000" imgH="254000" progId="Equation.KSEE3">
                      <p:embed/>
                      <p:pic>
                        <p:nvPicPr>
                          <p:cNvPr id="0" name="图片 2050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0200" y="2588"/>
                            <a:ext cx="7205" cy="120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对象 8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635" y="2588"/>
              <a:ext cx="6042" cy="1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3" name="" r:id="rId3" imgW="1219200" imgH="228600" progId="Equation.KSEE3">
                      <p:embed/>
                    </p:oleObj>
                  </mc:Choice>
                  <mc:Fallback>
                    <p:oleObj name="" r:id="rId3" imgW="1219200" imgH="228600" progId="Equation.KSEE3">
                      <p:embed/>
                      <p:pic>
                        <p:nvPicPr>
                          <p:cNvPr id="0" name="图片 307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635" y="2588"/>
                            <a:ext cx="6042" cy="113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文本框 10"/>
              <p:cNvSpPr txBox="1"/>
              <p:nvPr/>
            </p:nvSpPr>
            <p:spPr>
              <a:xfrm>
                <a:off x="8023" y="2429"/>
                <a:ext cx="138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scaled="0"/>
                    </a:gradFill>
                    <a:latin typeface="宋体" panose="02010600030101010101" pitchFamily="2" charset="-122"/>
                    <a:ea typeface="宋体" panose="02010600030101010101" pitchFamily="2" charset="-122"/>
                  </a:rPr>
                  <a:t>取值</a:t>
                </a:r>
                <a:endParaRPr lang="zh-CN" altLang="en-US" sz="2400" b="1">
                  <a:gradFill>
                    <a:gsLst>
                      <a:gs pos="0">
                        <a:srgbClr val="7B32B2"/>
                      </a:gs>
                      <a:gs pos="100000">
                        <a:srgbClr val="401A5D"/>
                      </a:gs>
                    </a:gsLst>
                    <a:lin scaled="0"/>
                  </a:gra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5" name="直接箭头连接符 14"/>
              <p:cNvCxnSpPr>
                <a:stCxn id="9" idx="3"/>
                <a:endCxn id="27" idx="1"/>
              </p:cNvCxnSpPr>
              <p:nvPr/>
            </p:nvCxnSpPr>
            <p:spPr>
              <a:xfrm>
                <a:off x="7677" y="3154"/>
                <a:ext cx="2523" cy="3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2268" y="5864"/>
              <a:ext cx="14154" cy="1447"/>
              <a:chOff x="2460" y="4123"/>
              <a:chExt cx="14154" cy="1447"/>
            </a:xfrm>
          </p:grpSpPr>
          <p:graphicFrame>
            <p:nvGraphicFramePr>
              <p:cNvPr id="32" name="对象 31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9510" y="5230"/>
              <a:ext cx="18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2" name="" r:id="rId5" imgW="114300" imgH="215900" progId="Equation.KSEE3">
                      <p:embed/>
                    </p:oleObj>
                  </mc:Choice>
                  <mc:Fallback>
                    <p:oleObj name="" r:id="rId5" imgW="114300" imgH="215900" progId="Equation.KSEE3">
                      <p:embed/>
                      <p:pic>
                        <p:nvPicPr>
                          <p:cNvPr id="0" name="图片 205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510" y="5230"/>
                            <a:ext cx="180" cy="3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对象 13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0352" y="4596"/>
              <a:ext cx="6262" cy="9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4" name="" r:id="rId7" imgW="1473200" imgH="228600" progId="Equation.KSEE3">
                      <p:embed/>
                    </p:oleObj>
                  </mc:Choice>
                  <mc:Fallback>
                    <p:oleObj name="" r:id="rId7" imgW="1473200" imgH="228600" progId="Equation.KSEE3">
                      <p:embed/>
                      <p:pic>
                        <p:nvPicPr>
                          <p:cNvPr id="0" name="图片 3073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0352" y="4596"/>
                            <a:ext cx="6262" cy="97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" name="对象 2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501" y="4420"/>
              <a:ext cx="891" cy="1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" name="" r:id="rId9" imgW="177165" imgH="228600" progId="Equation.KSEE3">
                      <p:embed/>
                    </p:oleObj>
                  </mc:Choice>
                  <mc:Fallback>
                    <p:oleObj name="" r:id="rId9" imgW="177165" imgH="2286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5501" y="4420"/>
                            <a:ext cx="891" cy="11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文本框 4"/>
              <p:cNvSpPr txBox="1"/>
              <p:nvPr/>
            </p:nvSpPr>
            <p:spPr>
              <a:xfrm>
                <a:off x="2460" y="4716"/>
                <a:ext cx="247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随机变量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2" name="直接箭头连接符 11"/>
              <p:cNvCxnSpPr>
                <a:stCxn id="3" idx="3"/>
                <a:endCxn id="14" idx="1"/>
              </p:cNvCxnSpPr>
              <p:nvPr/>
            </p:nvCxnSpPr>
            <p:spPr>
              <a:xfrm>
                <a:off x="6392" y="4995"/>
                <a:ext cx="3960" cy="88"/>
              </a:xfrm>
              <a:prstGeom prst="straightConnector1">
                <a:avLst/>
              </a:prstGeom>
              <a:ln w="38100" cmpd="thickThin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7357" y="4123"/>
                <a:ext cx="138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取值</a:t>
                </a:r>
                <a:endParaRPr lang="zh-CN" altLang="en-US" sz="2400" b="1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748" y="2640"/>
              <a:ext cx="662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个体向量或个体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12"/>
              </p:custDataLst>
            </p:nvPr>
          </p:nvSpPr>
          <p:spPr>
            <a:xfrm>
              <a:off x="2166" y="8446"/>
              <a:ext cx="11526" cy="7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pPr algn="ctr"/>
              <a:r>
                <a:rPr lang="zh-CN" alt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每个个体的一次取值对应一个可能得解向量</a:t>
              </a:r>
              <a:endPara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custDataLst>
      <p:tags r:id="rId1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549275" y="840105"/>
            <a:ext cx="10250170" cy="4682490"/>
            <a:chOff x="865" y="1323"/>
            <a:chExt cx="16142" cy="7374"/>
          </a:xfrm>
        </p:grpSpPr>
        <p:sp>
          <p:nvSpPr>
            <p:cNvPr id="4" name="文本框 3"/>
            <p:cNvSpPr txBox="1"/>
            <p:nvPr/>
          </p:nvSpPr>
          <p:spPr>
            <a:xfrm>
              <a:off x="865" y="1323"/>
              <a:ext cx="7600" cy="894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orthographicFront"/>
                <a:lightRig rig="threePt" dir="t"/>
              </a:scene3d>
            </a:bodyPr>
            <a:p>
              <a:pPr marL="342900" indent="-342900">
                <a:buFont typeface="Wingdings" panose="05000000000000000000" charset="0"/>
                <a:buChar char="l"/>
              </a:pPr>
              <a:r>
                <a:rPr lang="zh-CN" alt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构造群体向量组或矩阵</a:t>
              </a:r>
              <a:r>
                <a:rPr lang="en-US" altLang="zh-CN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7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586" y="3215"/>
            <a:ext cx="9085" cy="10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1" imgW="1866900" imgH="215900" progId="Equation.KSEE3">
                    <p:embed/>
                  </p:oleObj>
                </mc:Choice>
                <mc:Fallback>
                  <p:oleObj name="" r:id="rId1" imgW="1866900" imgH="2159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586" y="3215"/>
                          <a:ext cx="9085" cy="10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1160" y="5454"/>
            <a:ext cx="4379" cy="3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4" imgW="1270000" imgH="939800" progId="Equation.KSEE3">
                    <p:embed/>
                  </p:oleObj>
                </mc:Choice>
                <mc:Fallback>
                  <p:oleObj name="" r:id="rId4" imgW="1270000" imgH="9398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60" y="5454"/>
                          <a:ext cx="4379" cy="32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本框 9"/>
            <p:cNvSpPr txBox="1"/>
            <p:nvPr/>
          </p:nvSpPr>
          <p:spPr>
            <a:xfrm>
              <a:off x="2007" y="4729"/>
              <a:ext cx="139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或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6"/>
              </p:custDataLst>
            </p:nvPr>
          </p:nvSpPr>
          <p:spPr>
            <a:xfrm>
              <a:off x="7200" y="6324"/>
              <a:ext cx="9807" cy="72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pPr algn="ctr"/>
              <a:r>
                <a:rPr lang="zh-CN" alt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群体的一次取值对应多个可能得解向量</a:t>
              </a:r>
              <a:endPara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05155" y="720090"/>
            <a:ext cx="4403725" cy="666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 </a:t>
            </a:r>
            <a:r>
              <a:rPr lang="zh-CN" altLang="en-US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群体优劣评价</a:t>
            </a:r>
            <a:endParaRPr lang="zh-CN" altLang="en-US" sz="32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70570" y="1386205"/>
          <a:ext cx="2477770" cy="48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041400" imgH="203200" progId="Equation.KSEE3">
                  <p:embed/>
                </p:oleObj>
              </mc:Choice>
              <mc:Fallback>
                <p:oleObj name="" r:id="rId1" imgW="1041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70570" y="1386205"/>
                        <a:ext cx="2477770" cy="483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10590" y="1682750"/>
            <a:ext cx="6156325" cy="518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l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计算每个个体的目标函数值，称作适应度：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7769860" y="2201545"/>
          <a:ext cx="417449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4" imgW="1866900" imgH="215900" progId="Equation.KSEE3">
                  <p:embed/>
                </p:oleObj>
              </mc:Choice>
              <mc:Fallback>
                <p:oleObj name="" r:id="rId4" imgW="18669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69860" y="2201545"/>
                        <a:ext cx="417449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57363" y="2545715"/>
          <a:ext cx="5975350" cy="1155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6" imgW="2234565" imgH="431800" progId="Equation.KSEE3">
                  <p:embed/>
                </p:oleObj>
              </mc:Choice>
              <mc:Fallback>
                <p:oleObj name="" r:id="rId6" imgW="2234565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7363" y="2545715"/>
                        <a:ext cx="5975350" cy="1155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1050290" y="4000500"/>
            <a:ext cx="7320915" cy="518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l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根据适应度确定最优个体，及其取值：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9" imgW="114300" imgH="215900" progId="Equation.KSEE3">
                  <p:embed/>
                </p:oleObj>
              </mc:Choice>
              <mc:Fallback>
                <p:oleObj name="" r:id="rId9" imgW="114300" imgH="215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172210" y="4860290"/>
          <a:ext cx="3836670" cy="71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2" imgW="1219200" imgH="228600" progId="Equation.KSEE3">
                  <p:embed/>
                </p:oleObj>
              </mc:Choice>
              <mc:Fallback>
                <p:oleObj name="" r:id="rId12" imgW="12192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72210" y="4860290"/>
                        <a:ext cx="3836670" cy="718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5485765" y="4806315"/>
          <a:ext cx="4575175" cy="762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5" imgW="1524000" imgH="254000" progId="Equation.KSEE3">
                  <p:embed/>
                </p:oleObj>
              </mc:Choice>
              <mc:Fallback>
                <p:oleObj name="" r:id="rId15" imgW="15240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85765" y="4806315"/>
                        <a:ext cx="4575175" cy="762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26968_17*i*1"/>
  <p:tag name="KSO_WM_TEMPLATE_CATEGORY" val="chip"/>
  <p:tag name="KSO_WM_TEMPLATE_INDEX" val="20226968"/>
  <p:tag name="KSO_WM_UNIT_LAYERLEVEL" val="1"/>
  <p:tag name="KSO_WM_TAG_VERSION" val="1.0"/>
  <p:tag name="KSO_WM_BEAUTIFY_FLAG" val="#wm#"/>
  <p:tag name="KSO_WM_UNIT_SUBTYPE" val="v"/>
  <p:tag name="KSO_WM_UNIT_TYPE" val="i"/>
  <p:tag name="KSO_WM_UNIT_INDEX" val="1"/>
  <p:tag name="KSO_WM_CHIP_GROUPID" val="6302e1cea35593066dca2f82"/>
  <p:tag name="KSO_WM_CHIP_XID" val="6302e2b8a35593066dca3525"/>
  <p:tag name="KSO_WM_UNIT_DEC_AREA_ID" val="aee2152a227f440d9a892f6b1d7da2a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5e26d5cc452473a8cd3c0da0816f58d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DEFAULT_FONT" val="20;22;2"/>
  <p:tag name="KSO_WM_UNIT_BLOCK" val="0"/>
  <p:tag name="KSO_WM_UNIT_DEC_AREA_ID" val="f19d1cad2c7e434681a313e9b9c9c064"/>
  <p:tag name="KSO_WM_UNIT_SUBTYPE" val="b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6968_1*f*2"/>
  <p:tag name="KSO_WM_TEMPLATE_CATEGORY" val="custom"/>
  <p:tag name="KSO_WM_TEMPLATE_INDEX" val="20226968"/>
  <p:tag name="KSO_WM_UNIT_LAYERLEVEL" val="1"/>
  <p:tag name="KSO_WM_TAG_VERSION" val="1.0"/>
  <p:tag name="KSO_WM_BEAUTIFY_FLAG" val="#wm#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55fe9a511a1949d6a74cc9aa1f198139"/>
  <p:tag name="KSO_WM_UNIT_TEXT_FILL_FORE_SCHEMECOLOR_INDEX_BRIGHTNESS" val="0.15"/>
  <p:tag name="KSO_WM_UNIT_TEXT_FILL_FORE_SCHEMECOLOR_INDEX" val="13"/>
  <p:tag name="KSO_WM_UNIT_TEXT_FILL_TYPE" val="1"/>
  <p:tag name="KSO_WM_TEMPLATE_ASSEMBLE_XID" val="6311ab4da35593066d0a4d0c"/>
  <p:tag name="KSO_WM_TEMPLATE_ASSEMBLE_GROUPID" val="6302e1cea35593066dca2f82"/>
</p:tagLst>
</file>

<file path=ppt/tags/tag100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146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146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a5c81acf14e69e7f8bcd1b"/>
  <p:tag name="KSO_WM_CHIP_XID" val="62761d95fe82813d301f0832"/>
</p:tagLst>
</file>

<file path=ppt/tags/tag105.xml><?xml version="1.0" encoding="utf-8"?>
<p:tagLst xmlns:p="http://schemas.openxmlformats.org/presentationml/2006/main">
  <p:tag name="KSO_WM_UNIT_SUBTYPE" val="t"/>
  <p:tag name="KSO_WM_TEMPLATE_CATEGORY" val="chip"/>
  <p:tag name="KSO_WM_TEMPLATE_INDEX" val="20226968"/>
  <p:tag name="KSO_WM_UNIT_TYPE" val="i"/>
  <p:tag name="KSO_WM_UNIT_INDEX" val="1"/>
  <p:tag name="KSO_WM_UNIT_ID" val="chip20226968_11*i*1"/>
  <p:tag name="KSO_WM_BEAUTIFY_FLAG" val="#wm#"/>
  <p:tag name="KSO_WM_TAG_VERSION" val="1.0"/>
  <p:tag name="KSO_WM_CHIP_GROUPID" val="6302e1cea35593066dca2f82"/>
  <p:tag name="KSO_WM_CHIP_XID" val="6302e2b8a35593066dca3521"/>
  <p:tag name="KSO_WM_UNIT_DEC_AREA_ID" val="76cee98b49a94909931a7aa2caebd78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5fdd95ab51345b889bd9f1e13fc9123"/>
  <p:tag name="KSO_WM_SLIDE_BACKGROUND_TYPE" val="topBottom"/>
</p:tagLst>
</file>

<file path=ppt/tags/tag10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09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SUBTYPE" val="t"/>
  <p:tag name="KSO_WM_TEMPLATE_CATEGORY" val="chip"/>
  <p:tag name="KSO_WM_TEMPLATE_INDEX" val="20226968"/>
  <p:tag name="KSO_WM_UNIT_TYPE" val="i"/>
  <p:tag name="KSO_WM_UNIT_INDEX" val="1"/>
  <p:tag name="KSO_WM_UNIT_ID" val="chip20226968_10*i*1"/>
  <p:tag name="KSO_WM_BEAUTIFY_FLAG" val="#wm#"/>
  <p:tag name="KSO_WM_TAG_VERSION" val="1.0"/>
  <p:tag name="KSO_WM_CHIP_GROUPID" val="6302e1cea35593066dca2f82"/>
  <p:tag name="KSO_WM_CHIP_XID" val="6302e2b8a35593066dca3520"/>
  <p:tag name="KSO_WM_UNIT_DEC_AREA_ID" val="6ef586c872eb490590d6976f08df0fa1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f11365da0a24ea9b24b14d9212513e8"/>
</p:tagLst>
</file>

<file path=ppt/tags/tag110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146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146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a5c81acf14e69e7f8bcd1b"/>
  <p:tag name="KSO_WM_CHIP_XID" val="62761d95fe82813d301f0833"/>
</p:tagLst>
</file>

<file path=ppt/tags/tag113.xml><?xml version="1.0" encoding="utf-8"?>
<p:tagLst xmlns:p="http://schemas.openxmlformats.org/presentationml/2006/main">
  <p:tag name="KSO_WM_UNIT_SUBTYPE" val="t"/>
  <p:tag name="KSO_WM_TEMPLATE_CATEGORY" val="chip"/>
  <p:tag name="KSO_WM_TEMPLATE_INDEX" val="20226968"/>
  <p:tag name="KSO_WM_UNIT_TYPE" val="i"/>
  <p:tag name="KSO_WM_UNIT_INDEX" val="1"/>
  <p:tag name="KSO_WM_UNIT_ID" val="chip20226968_10*i*1"/>
  <p:tag name="KSO_WM_BEAUTIFY_FLAG" val="#wm#"/>
  <p:tag name="KSO_WM_TAG_VERSION" val="1.0"/>
  <p:tag name="KSO_WM_CHIP_GROUPID" val="6302e1cea35593066dca2f82"/>
  <p:tag name="KSO_WM_CHIP_XID" val="6302e2b8a35593066dca3520"/>
  <p:tag name="KSO_WM_UNIT_DEC_AREA_ID" val="08fc781d1cfa41d89e60a87101269ebf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affc7ab2eaf4ce88a109f3eda1fb7d1"/>
  <p:tag name="KSO_WM_SLIDE_BACKGROUND_TYPE" val="bottomTop"/>
</p:tagLst>
</file>

<file path=ppt/tags/tag11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16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17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18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19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SUBTYPE" val="t"/>
  <p:tag name="KSO_WM_TEMPLATE_CATEGORY" val="chip"/>
  <p:tag name="KSO_WM_TEMPLATE_INDEX" val="20226968"/>
  <p:tag name="KSO_WM_UNIT_TYPE" val="i"/>
  <p:tag name="KSO_WM_UNIT_INDEX" val="1"/>
  <p:tag name="KSO_WM_UNIT_ID" val="chip20226968_11*i*1"/>
  <p:tag name="KSO_WM_BEAUTIFY_FLAG" val="#wm#"/>
  <p:tag name="KSO_WM_TAG_VERSION" val="1.0"/>
  <p:tag name="KSO_WM_CHIP_GROUPID" val="6302e1cea35593066dca2f82"/>
  <p:tag name="KSO_WM_CHIP_XID" val="6302e2b8a35593066dca3521"/>
  <p:tag name="KSO_WM_UNIT_DEC_AREA_ID" val="7b78609addc4457a8e1f42964f0dcb25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9e231dc53644f6f8a4031f02b5af0a1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146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146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a5c81acf14e69e7f8bcd1b"/>
  <p:tag name="KSO_WM_CHIP_XID" val="62761d95fe82813d301f0834"/>
</p:tagLst>
</file>

<file path=ppt/tags/tag121.xml><?xml version="1.0" encoding="utf-8"?>
<p:tagLst xmlns:p="http://schemas.openxmlformats.org/presentationml/2006/main">
  <p:tag name="KSO_WM_UNIT_SUBTYPE" val="t"/>
  <p:tag name="KSO_WM_TEMPLATE_CATEGORY" val="chip"/>
  <p:tag name="KSO_WM_TEMPLATE_INDEX" val="20226968"/>
  <p:tag name="KSO_WM_UNIT_TYPE" val="i"/>
  <p:tag name="KSO_WM_UNIT_INDEX" val="1"/>
  <p:tag name="KSO_WM_UNIT_ID" val="chip20226968_11*i*1"/>
  <p:tag name="KSO_WM_BEAUTIFY_FLAG" val="#wm#"/>
  <p:tag name="KSO_WM_TAG_VERSION" val="1.0"/>
  <p:tag name="KSO_WM_CHIP_GROUPID" val="6302e1cea35593066dca2f82"/>
  <p:tag name="KSO_WM_CHIP_XID" val="6302e2b8a35593066dca3521"/>
  <p:tag name="KSO_WM_UNIT_DEC_AREA_ID" val="ee75aad2e99c4c8f85165905839029ca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d01bf9378eb941e88fa1fa115eb1b9b6"/>
  <p:tag name="KSO_WM_SLIDE_BACKGROUND_TYPE" val="navigation"/>
</p:tagLst>
</file>

<file path=ppt/tags/tag12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2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146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146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a5c81acf14e69e7f8bcd1b"/>
  <p:tag name="KSO_WM_CHIP_XID" val="62761d95fe82813d301f0835"/>
</p:tagLst>
</file>

<file path=ppt/tags/tag131.xml><?xml version="1.0" encoding="utf-8"?>
<p:tagLst xmlns:p="http://schemas.openxmlformats.org/presentationml/2006/main">
  <p:tag name="KSO_WM_UNIT_SUBTYPE" val="t"/>
  <p:tag name="KSO_WM_TEMPLATE_CATEGORY" val="chip"/>
  <p:tag name="KSO_WM_TEMPLATE_INDEX" val="20226968"/>
  <p:tag name="KSO_WM_UNIT_TYPE" val="i"/>
  <p:tag name="KSO_WM_UNIT_INDEX" val="1"/>
  <p:tag name="KSO_WM_UNIT_ID" val="chip20226968_10*i*1"/>
  <p:tag name="KSO_WM_BEAUTIFY_FLAG" val="#wm#"/>
  <p:tag name="KSO_WM_TAG_VERSION" val="1.0"/>
  <p:tag name="KSO_WM_CHIP_GROUPID" val="6302e1cea35593066dca2f82"/>
  <p:tag name="KSO_WM_CHIP_XID" val="6302e2b8a35593066dca3520"/>
  <p:tag name="KSO_WM_UNIT_DEC_AREA_ID" val="c7c13a18fa80425ebd0544202ab84ac3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2ab63ed782a4dda88d599c6cc481561"/>
  <p:tag name="KSO_WM_SLIDE_BACKGROUND_TYPE" val="belt"/>
</p:tagLst>
</file>

<file path=ppt/tags/tag132.xml><?xml version="1.0" encoding="utf-8"?>
<p:tagLst xmlns:p="http://schemas.openxmlformats.org/presentationml/2006/main">
  <p:tag name="KSO_WM_UNIT_SUBTYPE" val="t"/>
  <p:tag name="KSO_WM_TEMPLATE_CATEGORY" val="chip"/>
  <p:tag name="KSO_WM_TEMPLATE_INDEX" val="20226968"/>
  <p:tag name="KSO_WM_UNIT_TYPE" val="i"/>
  <p:tag name="KSO_WM_UNIT_INDEX" val="1"/>
  <p:tag name="KSO_WM_UNIT_ID" val="chip20226968_11*i*1"/>
  <p:tag name="KSO_WM_BEAUTIFY_FLAG" val="#wm#"/>
  <p:tag name="KSO_WM_TAG_VERSION" val="1.0"/>
  <p:tag name="KSO_WM_CHIP_GROUPID" val="6302e1cea35593066dca2f82"/>
  <p:tag name="KSO_WM_CHIP_XID" val="6302e2b8a35593066dca3521"/>
  <p:tag name="KSO_WM_UNIT_DEC_AREA_ID" val="9e1fa6f1520b4f0597ea7ca0396bfb2d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a836404e2a14a3dbbb58766940c7378"/>
  <p:tag name="KSO_WM_SLIDE_BACKGROUND_TYPE" val="belt"/>
</p:tagLst>
</file>

<file path=ppt/tags/tag13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6968"/>
</p:tagLst>
</file>

<file path=ppt/tags/tag1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6968"/>
</p:tagLst>
</file>

<file path=ppt/tags/tag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6968"/>
  <p:tag name="KSO_WM_CHIP_COLORING" val="1"/>
</p:tagLst>
</file>

<file path=ppt/tags/tag144.xml><?xml version="1.0" encoding="utf-8"?>
<p:tagLst xmlns:p="http://schemas.openxmlformats.org/presentationml/2006/main">
  <p:tag name="KSO_WM_TEMPLATE_CATEGORY" val=""/>
  <p:tag name="KSO_WM_TEMPLATE_INDEX" val="0"/>
</p:tagLst>
</file>

<file path=ppt/tags/tag145.xml><?xml version="1.0" encoding="utf-8"?>
<p:tagLst xmlns:p="http://schemas.openxmlformats.org/presentationml/2006/main">
  <p:tag name="KSO_WM_UNIT_DEFAULT_FONT" val="24;26;2"/>
  <p:tag name="KSO_WM_UNIT_BLOCK" val="0"/>
  <p:tag name="KSO_WM_UNIT_DEC_AREA_ID" val="8d0452a251b7404eb3f3441be751ffaf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6968_1*f*1"/>
  <p:tag name="KSO_WM_TEMPLATE_CATEGORY" val="custom"/>
  <p:tag name="KSO_WM_TEMPLATE_INDEX" val="20226968"/>
  <p:tag name="KSO_WM_UNIT_LAYERLEVEL" val="1"/>
  <p:tag name="KSO_WM_TAG_VERSION" val="1.0"/>
  <p:tag name="KSO_WM_BEAUTIFY_FLAG" val="#wm#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55fe9a511a1949d6a74cc9aa1f198139"/>
  <p:tag name="KSO_WM_UNIT_TEXT_FILL_FORE_SCHEMECOLOR_INDEX_BRIGHTNESS" val="0.15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SLIDE_ID" val="custom20226968_1"/>
  <p:tag name="KSO_WM_TEMPLATE_SUBCATEGORY" val="21"/>
  <p:tag name="KSO_WM_TEMPLATE_MASTER_TYPE" val="1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6968"/>
  <p:tag name="KSO_WM_SLIDE_LAYOUT" val="a_f"/>
  <p:tag name="KSO_WM_SLIDE_LAYOUT_CNT" val="1_2"/>
  <p:tag name="KSO_WM_CHIP_INFOS" val="{&quot;type&quot;:0,&quot;layout_type&quot;:&quot;1_NF_RC_10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XID" val="61a71936cf14e69e7f8bd307"/>
  <p:tag name="KSO_WM_CHIP_FILLPROP" val="[[{&quot;text_align&quot;:&quot;cm&quot;,&quot;text_direction&quot;:&quot;horizontal&quot;,&quot;support_big_font&quot;:false,&quot;picture_toward&quot;:0,&quot;picture_dockside&quot;:[],&quot;fill_id&quot;:&quot;b88390e9369e4ae0a08faaba92cf0adf&quot;,&quot;fill_align&quot;:&quot;cm&quot;,&quot;chip_types&quot;:[&quot;header&quot;,&quot;wordpuzzle&quot;]}],[{&quot;text_align&quot;:&quot;rm&quot;,&quot;text_direction&quot;:&quot;horizontal&quot;,&quot;support_big_font&quot;:false,&quot;picture_toward&quot;:0,&quot;picture_dockside&quot;:[],&quot;fill_id&quot;:&quot;b88390e9369e4ae0a08faaba92cf0adf&quot;,&quot;fill_align&quot;:&quot;cm&quot;,&quot;chip_types&quot;:[&quot;wordpuzzle&quot;]}],[{&quot;text_align&quot;:&quot;cm&quot;,&quot;text_direction&quot;:&quot;horizontal&quot;,&quot;support_big_font&quot;:false,&quot;picture_toward&quot;:0,&quot;picture_dockside&quot;:[],&quot;fill_id&quot;:&quot;b88390e9369e4ae0a08faaba92cf0adf&quot;,&quot;fill_align&quot;:&quot;rm&quot;,&quot;chip_types&quot;:[&quot;wordpuzzle&quot;]}],[{&quot;text_align&quot;:&quot;lm&quot;,&quot;text_direction&quot;:&quot;horizontal&quot;,&quot;support_big_font&quot;:false,&quot;picture_toward&quot;:0,&quot;picture_dockside&quot;:[],&quot;fill_id&quot;:&quot;b88390e9369e4ae0a08faaba92cf0adf&quot;,&quot;fill_align&quot;:&quot;rm&quot;,&quot;chip_types&quot;:[&quot;diagram&quot;]}],[{&quot;text_align&quot;:&quot;rm&quot;,&quot;text_direction&quot;:&quot;horizontal&quot;,&quot;support_big_font&quot;:false,&quot;picture_toward&quot;:0,&quot;picture_dockside&quot;:[],&quot;fill_id&quot;:&quot;b88390e9369e4ae0a08faaba92cf0adf&quot;,&quot;fill_align&quot;:&quot;rm&quot;,&quot;chip_types&quot;:[&quot;header&quot;,&quot;wordpuzzle&quot;]}],[{&quot;text_align&quot;:&quot;lm&quot;,&quot;text_direction&quot;:&quot;horizontal&quot;,&quot;support_big_font&quot;:false,&quot;picture_toward&quot;:0,&quot;picture_dockside&quot;:[],&quot;fill_id&quot;:&quot;b88390e9369e4ae0a08faaba92cf0adf&quot;,&quot;fill_align&quot;:&quot;rt&quot;,&quot;chip_types&quot;:[&quot;header&quot;,&quot;wordpuzzle&quot;]}],[{&quot;text_align&quot;:&quot;rm&quot;,&quot;text_direction&quot;:&quot;horizontal&quot;,&quot;support_big_font&quot;:false,&quot;picture_toward&quot;:0,&quot;picture_dockside&quot;:[],&quot;fill_id&quot;:&quot;b88390e9369e4ae0a08faaba92cf0adf&quot;,&quot;fill_align&quot;:&quot;rt&quot;,&quot;chip_types&quot;:[&quot;header&quot;,&quot;wordpuzzle&quot;]}],[{&quot;text_align&quot;:&quot;rm&quot;,&quot;text_direction&quot;:&quot;horizontal&quot;,&quot;support_big_font&quot;:false,&quot;picture_toward&quot;:0,&quot;picture_dockside&quot;:[],&quot;fill_id&quot;:&quot;b88390e9369e4ae0a08faaba92cf0adf&quot;,&quot;fill_align&quot;:&quot;rb&quot;,&quot;chip_types&quot;:[&quot;header&quot;,&quot;wordpuzzle&quot;]}],[{&quot;text_align&quot;:&quot;lm&quot;,&quot;text_direction&quot;:&quot;horizontal&quot;,&quot;support_big_font&quot;:false,&quot;picture_toward&quot;:0,&quot;picture_dockside&quot;:[],&quot;fill_id&quot;:&quot;b88390e9369e4ae0a08faaba92cf0adf&quot;,&quot;fill_align&quot;:&quot;rb&quot;,&quot;chip_types&quot;:[&quot;header&quot;,&quot;wordpuzzle&quot;]}],[{&quot;text_align&quot;:&quot;lm&quot;,&quot;text_direction&quot;:&quot;horizontal&quot;,&quot;support_big_font&quot;:false,&quot;picture_toward&quot;:0,&quot;picture_dockside&quot;:[],&quot;fill_id&quot;:&quot;b88390e9369e4ae0a08faaba92cf0adf&quot;,&quot;fill_align&quot;:&quot;cm&quot;,&quot;chip_types&quot;:[&quot;header&quot;,&quot;wordpuzzle&quot;]}],[{&quot;text_align&quot;:&quot;cm&quot;,&quot;text_direction&quot;:&quot;horizontal&quot;,&quot;support_big_font&quot;:false,&quot;picture_toward&quot;:0,&quot;picture_dockside&quot;:[],&quot;fill_id&quot;:&quot;b88390e9369e4ae0a08faaba92cf0adf&quot;,&quot;fill_align&quot;:&quot;ct&quot;,&quot;chip_types&quot;:[&quot;header&quot;,&quot;wordpuzzle&quot;]}],[{&quot;text_align&quot;:&quot;lm&quot;,&quot;text_direction&quot;:&quot;horizontal&quot;,&quot;support_big_font&quot;:false,&quot;picture_toward&quot;:0,&quot;picture_dockside&quot;:[],&quot;fill_id&quot;:&quot;b88390e9369e4ae0a08faaba92cf0adf&quot;,&quot;fill_align&quot;:&quot;ct&quot;,&quot;chip_types&quot;:[&quot;header&quot;,&quot;wordpuzzle&quot;]}],[{&quot;text_align&quot;:&quot;cm&quot;,&quot;text_direction&quot;:&quot;horizontal&quot;,&quot;support_big_font&quot;:false,&quot;picture_toward&quot;:0,&quot;picture_dockside&quot;:[],&quot;fill_id&quot;:&quot;b88390e9369e4ae0a08faaba92cf0adf&quot;,&quot;fill_align&quot;:&quot;cb&quot;,&quot;chip_types&quot;:[&quot;header&quot;,&quot;wordpuzzle&quot;]}],[{&quot;text_align&quot;:&quot;lm&quot;,&quot;text_direction&quot;:&quot;horizontal&quot;,&quot;support_big_font&quot;:false,&quot;picture_toward&quot;:0,&quot;picture_dockside&quot;:[],&quot;fill_id&quot;:&quot;b88390e9369e4ae0a08faaba92cf0adf&quot;,&quot;fill_align&quot;:&quot;cb&quot;,&quot;chip_types&quot;:[&quot;header&quot;,&quot;wordpuzzle&quot;]}],[{&quot;text_align&quot;:&quot;lm&quot;,&quot;text_direction&quot;:&quot;horizontal&quot;,&quot;support_big_font&quot;:false,&quot;picture_toward&quot;:0,&quot;picture_dockside&quot;:[],&quot;fill_id&quot;:&quot;b88390e9369e4ae0a08faaba92cf0adf&quot;,&quot;fill_align&quot;:&quot;lm&quot;,&quot;chip_types&quot;:[&quot;header&quot;,&quot;wordpuzzle&quot;]}],[{&quot;text_align&quot;:&quot;lm&quot;,&quot;text_direction&quot;:&quot;horizontal&quot;,&quot;support_big_font&quot;:false,&quot;picture_toward&quot;:0,&quot;picture_dockside&quot;:[],&quot;fill_id&quot;:&quot;b88390e9369e4ae0a08faaba92cf0adf&quot;,&quot;fill_align&quot;:&quot;lt&quot;,&quot;chip_types&quot;:[&quot;header&quot;,&quot;wordpuzzle&quot;]}],[{&quot;text_align&quot;:&quot;lm&quot;,&quot;text_direction&quot;:&quot;horizontal&quot;,&quot;support_big_font&quot;:false,&quot;picture_toward&quot;:0,&quot;picture_dockside&quot;:[],&quot;fill_id&quot;:&quot;b88390e9369e4ae0a08faaba92cf0adf&quot;,&quot;fill_align&quot;:&quot;lb&quot;,&quot;chip_types&quot;:[&quot;header&quot;,&quot;wordpuzzle&quot;]}]]"/>
  <p:tag name="KSO_WM_CHIP_DECFILLPROP" val="[]"/>
  <p:tag name="KSO_WM_CHIP_GROUPID" val="61a71936cf14e69e7f8bd309"/>
  <p:tag name="KSO_WM_SLIDE_LAYOUT_INFO" val="{&quot;id&quot;:&quot;2022-09-02T15:05:52&quot;,&quot;margin&quot;:{&quot;bottom&quot;:5.295896053314209,&quot;left&quot;:11.081372261047363,&quot;right&quot;:1.2514308764366433e-05,&quot;top&quot;:5.7453646659851074},&quot;type&quot;:0}"/>
  <p:tag name="KSO_WM_SLIDE_BK_DARK_LIGHT" val="2"/>
  <p:tag name="KSO_WM_SLIDE_BACKGROUND_TYPE" val="general"/>
  <p:tag name="KSO_WM_SLIDE_SUPPORT_FEATURE_TYPE" val="0"/>
  <p:tag name="KSO_WM_SLIDE_TYPE" val="title"/>
  <p:tag name="KSO_WM_TEMPLATE_MASTER_THUMB_INDEX" val="13"/>
  <p:tag name="KSO_WM_CHIP_COLORING" val="1"/>
  <p:tag name="KSO_WM_SLIDE_SUBTYPE" val="pureTxt"/>
  <p:tag name="KSO_WM_TEMPLATE_ASSEMBLE_XID" val="6311ab4da35593066d0a4d0c"/>
  <p:tag name="KSO_WM_TEMPLATE_ASSEMBLE_GROUPID" val="6302e1cea35593066dca2f82"/>
  <p:tag name="KSO_WM_TEMPLATE_THUMBS_INDEX" val="1、3、6、7、12、22"/>
</p:tagLst>
</file>

<file path=ppt/tags/tag147.xml><?xml version="1.0" encoding="utf-8"?>
<p:tagLst xmlns:p="http://schemas.openxmlformats.org/presentationml/2006/main">
  <p:tag name="KSO_WM_UNIT_DEFAULT_FONT" val="24;26;2"/>
  <p:tag name="KSO_WM_UNIT_BLOCK" val="0"/>
  <p:tag name="KSO_WM_UNIT_DEC_AREA_ID" val="8d0452a251b7404eb3f3441be751ffaf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6968_1*f*1"/>
  <p:tag name="KSO_WM_TEMPLATE_CATEGORY" val="custom"/>
  <p:tag name="KSO_WM_TEMPLATE_INDEX" val="20226968"/>
  <p:tag name="KSO_WM_UNIT_LAYERLEVEL" val="1"/>
  <p:tag name="KSO_WM_TAG_VERSION" val="1.0"/>
  <p:tag name="KSO_WM_BEAUTIFY_FLAG" val="#wm#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55fe9a511a1949d6a74cc9aa1f198139"/>
  <p:tag name="KSO_WM_UNIT_TEXT_FILL_FORE_SCHEMECOLOR_INDEX_BRIGHTNESS" val="0.15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SLIDE_ID" val="custom20226968_1"/>
  <p:tag name="KSO_WM_TEMPLATE_SUBCATEGORY" val="21"/>
  <p:tag name="KSO_WM_TEMPLATE_MASTER_TYPE" val="1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6968"/>
  <p:tag name="KSO_WM_SLIDE_LAYOUT" val="a_f"/>
  <p:tag name="KSO_WM_SLIDE_LAYOUT_CNT" val="1_2"/>
  <p:tag name="KSO_WM_CHIP_INFOS" val="{&quot;type&quot;:0,&quot;layout_type&quot;:&quot;1_NF_RC_10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XID" val="61a71936cf14e69e7f8bd307"/>
  <p:tag name="KSO_WM_CHIP_FILLPROP" val="[[{&quot;text_align&quot;:&quot;cm&quot;,&quot;text_direction&quot;:&quot;horizontal&quot;,&quot;support_big_font&quot;:false,&quot;picture_toward&quot;:0,&quot;picture_dockside&quot;:[],&quot;fill_id&quot;:&quot;b88390e9369e4ae0a08faaba92cf0adf&quot;,&quot;fill_align&quot;:&quot;cm&quot;,&quot;chip_types&quot;:[&quot;header&quot;,&quot;wordpuzzle&quot;]}],[{&quot;text_align&quot;:&quot;rm&quot;,&quot;text_direction&quot;:&quot;horizontal&quot;,&quot;support_big_font&quot;:false,&quot;picture_toward&quot;:0,&quot;picture_dockside&quot;:[],&quot;fill_id&quot;:&quot;b88390e9369e4ae0a08faaba92cf0adf&quot;,&quot;fill_align&quot;:&quot;cm&quot;,&quot;chip_types&quot;:[&quot;wordpuzzle&quot;]}],[{&quot;text_align&quot;:&quot;cm&quot;,&quot;text_direction&quot;:&quot;horizontal&quot;,&quot;support_big_font&quot;:false,&quot;picture_toward&quot;:0,&quot;picture_dockside&quot;:[],&quot;fill_id&quot;:&quot;b88390e9369e4ae0a08faaba92cf0adf&quot;,&quot;fill_align&quot;:&quot;rm&quot;,&quot;chip_types&quot;:[&quot;wordpuzzle&quot;]}],[{&quot;text_align&quot;:&quot;lm&quot;,&quot;text_direction&quot;:&quot;horizontal&quot;,&quot;support_big_font&quot;:false,&quot;picture_toward&quot;:0,&quot;picture_dockside&quot;:[],&quot;fill_id&quot;:&quot;b88390e9369e4ae0a08faaba92cf0adf&quot;,&quot;fill_align&quot;:&quot;rm&quot;,&quot;chip_types&quot;:[&quot;diagram&quot;]}],[{&quot;text_align&quot;:&quot;rm&quot;,&quot;text_direction&quot;:&quot;horizontal&quot;,&quot;support_big_font&quot;:false,&quot;picture_toward&quot;:0,&quot;picture_dockside&quot;:[],&quot;fill_id&quot;:&quot;b88390e9369e4ae0a08faaba92cf0adf&quot;,&quot;fill_align&quot;:&quot;rm&quot;,&quot;chip_types&quot;:[&quot;header&quot;,&quot;wordpuzzle&quot;]}],[{&quot;text_align&quot;:&quot;lm&quot;,&quot;text_direction&quot;:&quot;horizontal&quot;,&quot;support_big_font&quot;:false,&quot;picture_toward&quot;:0,&quot;picture_dockside&quot;:[],&quot;fill_id&quot;:&quot;b88390e9369e4ae0a08faaba92cf0adf&quot;,&quot;fill_align&quot;:&quot;rt&quot;,&quot;chip_types&quot;:[&quot;header&quot;,&quot;wordpuzzle&quot;]}],[{&quot;text_align&quot;:&quot;rm&quot;,&quot;text_direction&quot;:&quot;horizontal&quot;,&quot;support_big_font&quot;:false,&quot;picture_toward&quot;:0,&quot;picture_dockside&quot;:[],&quot;fill_id&quot;:&quot;b88390e9369e4ae0a08faaba92cf0adf&quot;,&quot;fill_align&quot;:&quot;rt&quot;,&quot;chip_types&quot;:[&quot;header&quot;,&quot;wordpuzzle&quot;]}],[{&quot;text_align&quot;:&quot;rm&quot;,&quot;text_direction&quot;:&quot;horizontal&quot;,&quot;support_big_font&quot;:false,&quot;picture_toward&quot;:0,&quot;picture_dockside&quot;:[],&quot;fill_id&quot;:&quot;b88390e9369e4ae0a08faaba92cf0adf&quot;,&quot;fill_align&quot;:&quot;rb&quot;,&quot;chip_types&quot;:[&quot;header&quot;,&quot;wordpuzzle&quot;]}],[{&quot;text_align&quot;:&quot;lm&quot;,&quot;text_direction&quot;:&quot;horizontal&quot;,&quot;support_big_font&quot;:false,&quot;picture_toward&quot;:0,&quot;picture_dockside&quot;:[],&quot;fill_id&quot;:&quot;b88390e9369e4ae0a08faaba92cf0adf&quot;,&quot;fill_align&quot;:&quot;rb&quot;,&quot;chip_types&quot;:[&quot;header&quot;,&quot;wordpuzzle&quot;]}],[{&quot;text_align&quot;:&quot;lm&quot;,&quot;text_direction&quot;:&quot;horizontal&quot;,&quot;support_big_font&quot;:false,&quot;picture_toward&quot;:0,&quot;picture_dockside&quot;:[],&quot;fill_id&quot;:&quot;b88390e9369e4ae0a08faaba92cf0adf&quot;,&quot;fill_align&quot;:&quot;cm&quot;,&quot;chip_types&quot;:[&quot;header&quot;,&quot;wordpuzzle&quot;]}],[{&quot;text_align&quot;:&quot;cm&quot;,&quot;text_direction&quot;:&quot;horizontal&quot;,&quot;support_big_font&quot;:false,&quot;picture_toward&quot;:0,&quot;picture_dockside&quot;:[],&quot;fill_id&quot;:&quot;b88390e9369e4ae0a08faaba92cf0adf&quot;,&quot;fill_align&quot;:&quot;ct&quot;,&quot;chip_types&quot;:[&quot;header&quot;,&quot;wordpuzzle&quot;]}],[{&quot;text_align&quot;:&quot;lm&quot;,&quot;text_direction&quot;:&quot;horizontal&quot;,&quot;support_big_font&quot;:false,&quot;picture_toward&quot;:0,&quot;picture_dockside&quot;:[],&quot;fill_id&quot;:&quot;b88390e9369e4ae0a08faaba92cf0adf&quot;,&quot;fill_align&quot;:&quot;ct&quot;,&quot;chip_types&quot;:[&quot;header&quot;,&quot;wordpuzzle&quot;]}],[{&quot;text_align&quot;:&quot;cm&quot;,&quot;text_direction&quot;:&quot;horizontal&quot;,&quot;support_big_font&quot;:false,&quot;picture_toward&quot;:0,&quot;picture_dockside&quot;:[],&quot;fill_id&quot;:&quot;b88390e9369e4ae0a08faaba92cf0adf&quot;,&quot;fill_align&quot;:&quot;cb&quot;,&quot;chip_types&quot;:[&quot;header&quot;,&quot;wordpuzzle&quot;]}],[{&quot;text_align&quot;:&quot;lm&quot;,&quot;text_direction&quot;:&quot;horizontal&quot;,&quot;support_big_font&quot;:false,&quot;picture_toward&quot;:0,&quot;picture_dockside&quot;:[],&quot;fill_id&quot;:&quot;b88390e9369e4ae0a08faaba92cf0adf&quot;,&quot;fill_align&quot;:&quot;cb&quot;,&quot;chip_types&quot;:[&quot;header&quot;,&quot;wordpuzzle&quot;]}],[{&quot;text_align&quot;:&quot;lm&quot;,&quot;text_direction&quot;:&quot;horizontal&quot;,&quot;support_big_font&quot;:false,&quot;picture_toward&quot;:0,&quot;picture_dockside&quot;:[],&quot;fill_id&quot;:&quot;b88390e9369e4ae0a08faaba92cf0adf&quot;,&quot;fill_align&quot;:&quot;lm&quot;,&quot;chip_types&quot;:[&quot;header&quot;,&quot;wordpuzzle&quot;]}],[{&quot;text_align&quot;:&quot;lm&quot;,&quot;text_direction&quot;:&quot;horizontal&quot;,&quot;support_big_font&quot;:false,&quot;picture_toward&quot;:0,&quot;picture_dockside&quot;:[],&quot;fill_id&quot;:&quot;b88390e9369e4ae0a08faaba92cf0adf&quot;,&quot;fill_align&quot;:&quot;lt&quot;,&quot;chip_types&quot;:[&quot;header&quot;,&quot;wordpuzzle&quot;]}],[{&quot;text_align&quot;:&quot;lm&quot;,&quot;text_direction&quot;:&quot;horizontal&quot;,&quot;support_big_font&quot;:false,&quot;picture_toward&quot;:0,&quot;picture_dockside&quot;:[],&quot;fill_id&quot;:&quot;b88390e9369e4ae0a08faaba92cf0adf&quot;,&quot;fill_align&quot;:&quot;lb&quot;,&quot;chip_types&quot;:[&quot;header&quot;,&quot;wordpuzzle&quot;]}]]"/>
  <p:tag name="KSO_WM_CHIP_DECFILLPROP" val="[]"/>
  <p:tag name="KSO_WM_CHIP_GROUPID" val="61a71936cf14e69e7f8bd309"/>
  <p:tag name="KSO_WM_SLIDE_LAYOUT_INFO" val="{&quot;id&quot;:&quot;2022-09-02T15:05:52&quot;,&quot;margin&quot;:{&quot;bottom&quot;:5.295896053314209,&quot;left&quot;:11.081372261047363,&quot;right&quot;:1.2514308764366433e-05,&quot;top&quot;:5.7453646659851074},&quot;type&quot;:0}"/>
  <p:tag name="KSO_WM_SLIDE_BK_DARK_LIGHT" val="2"/>
  <p:tag name="KSO_WM_SLIDE_BACKGROUND_TYPE" val="general"/>
  <p:tag name="KSO_WM_SLIDE_SUPPORT_FEATURE_TYPE" val="0"/>
  <p:tag name="KSO_WM_SLIDE_TYPE" val="title"/>
  <p:tag name="KSO_WM_TEMPLATE_MASTER_THUMB_INDEX" val="13"/>
  <p:tag name="KSO_WM_CHIP_COLORING" val="1"/>
  <p:tag name="KSO_WM_SLIDE_SUBTYPE" val="pureTxt"/>
  <p:tag name="KSO_WM_TEMPLATE_ASSEMBLE_XID" val="6311ab4da35593066d0a4d0c"/>
  <p:tag name="KSO_WM_TEMPLATE_ASSEMBLE_GROUPID" val="6302e1cea35593066dca2f82"/>
  <p:tag name="KSO_WM_TEMPLATE_THUMBS_INDEX" val="1、3、6、7、12、22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1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26968_6*i*1"/>
  <p:tag name="KSO_WM_TEMPLATE_CATEGORY" val="chip"/>
  <p:tag name="KSO_WM_TEMPLATE_INDEX" val="20226968"/>
  <p:tag name="KSO_WM_UNIT_LAYERLEVEL" val="1"/>
  <p:tag name="KSO_WM_TAG_VERSION" val="1.0"/>
  <p:tag name="KSO_WM_BEAUTIFY_FLAG" val="#wm#"/>
  <p:tag name="KSO_WM_UNIT_SUBTYPE" val="v"/>
  <p:tag name="KSO_WM_UNIT_TYPE" val="i"/>
  <p:tag name="KSO_WM_UNIT_INDEX" val="1"/>
  <p:tag name="KSO_WM_CHIP_GROUPID" val="6302e1cea35593066dca2f82"/>
  <p:tag name="KSO_WM_CHIP_XID" val="6302e2b8a35593066dca351e"/>
  <p:tag name="KSO_WM_UNIT_DEC_AREA_ID" val="21cd2804d45d46df8b5f1a0c62571b1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3908b44a1104d189e5ec96e0000d0ca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182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26968_8*i*1"/>
  <p:tag name="KSO_WM_TEMPLATE_CATEGORY" val="chip"/>
  <p:tag name="KSO_WM_TEMPLATE_INDEX" val="20226968"/>
  <p:tag name="KSO_WM_UNIT_LAYERLEVEL" val="1"/>
  <p:tag name="KSO_WM_TAG_VERSION" val="1.0"/>
  <p:tag name="KSO_WM_BEAUTIFY_FLAG" val="#wm#"/>
  <p:tag name="KSO_WM_UNIT_SUBTYPE" val="r"/>
  <p:tag name="KSO_WM_UNIT_TYPE" val="i"/>
  <p:tag name="KSO_WM_UNIT_INDEX" val="1"/>
  <p:tag name="KSO_WM_CHIP_GROUPID" val="6302e1cea35593066dca2f82"/>
  <p:tag name="KSO_WM_CHIP_XID" val="6302e2b8a35593066dca351d"/>
  <p:tag name="KSO_WM_UNIT_DEC_AREA_ID" val="55682b81ae8e42cbb2b7534eac2091d2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8021e67ff00417eb7edfca29ac9f4ad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26968_19*i*1"/>
  <p:tag name="KSO_WM_TEMPLATE_CATEGORY" val="chip"/>
  <p:tag name="KSO_WM_TEMPLATE_INDEX" val="20226968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6302e1cea35593066dca2f82"/>
  <p:tag name="KSO_WM_CHIP_XID" val="6302e2b8a35593066dca3522"/>
  <p:tag name="KSO_WM_UNIT_DEC_AREA_ID" val="209ae213863442ac8e328c212f2cd851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78bb40ac3e041a5902eb6bec356f50f"/>
</p:tagLst>
</file>

<file path=ppt/tags/tag20.xml><?xml version="1.0" encoding="utf-8"?>
<p:tagLst xmlns:p="http://schemas.openxmlformats.org/presentationml/2006/main">
  <p:tag name="KSO_WM_UNIT_SUBTYPE" val="v"/>
  <p:tag name="KSO_WM_TEMPLATE_CATEGORY" val="chip"/>
  <p:tag name="KSO_WM_TEMPLATE_INDEX" val="20226968"/>
  <p:tag name="KSO_WM_UNIT_TYPE" val="i"/>
  <p:tag name="KSO_WM_UNIT_INDEX" val="1"/>
  <p:tag name="KSO_WM_UNIT_ID" val="chip20226968_7*i*1"/>
  <p:tag name="KSO_WM_BEAUTIFY_FLAG" val="#wm#"/>
  <p:tag name="KSO_WM_TAG_VERSION" val="1.0"/>
  <p:tag name="KSO_WM_CHIP_GROUPID" val="6302e1cea35593066dca2f82"/>
  <p:tag name="KSO_WM_CHIP_XID" val="6302e2b8a35593066dca351f"/>
  <p:tag name="KSO_WM_UNIT_DEC_AREA_ID" val="98aa353395d348a982b96e8476233794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8ad749d276a4f2690a36cb71e8f4862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236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6968_1*a*1"/>
  <p:tag name="KSO_WM_TEMPLATE_CATEGORY" val="custom"/>
  <p:tag name="KSO_WM_TEMPLATE_INDEX" val="20226968"/>
  <p:tag name="KSO_WM_UNIT_LAYERLEVEL" val="1"/>
  <p:tag name="KSO_WM_TAG_VERSION" val="1.0"/>
  <p:tag name="KSO_WM_BEAUTIFY_FLAG" val="#wm#"/>
  <p:tag name="KSO_WM_UNIT_DEFAULT_FONT" val="54;60;2"/>
  <p:tag name="KSO_WM_UNIT_BLOCK" val="0"/>
  <p:tag name="KSO_WM_UNIT_DEC_AREA_ID" val="da02263632d641f8a579c7b7ad5e44df"/>
  <p:tag name="KSO_WM_CHIP_GROUPID" val="620cc5482a08b0d86e4d8850"/>
  <p:tag name="KSO_WM_CHIP_XID" val="620cc5482a08b0d86e4d884f"/>
  <p:tag name="KSO_WM_CHIP_FILLAREA_FILL_RULE" val="{&quot;fill_align&quot;:&quot;cm&quot;,&quot;fill_mode&quot;:&quot;adaptive&quot;,&quot;sacle_strategy&quot;:&quot;smart&quot;}"/>
  <p:tag name="KSO_WM_ASSEMBLE_CHIP_INDEX" val="687a46695b3244f19561eec266b64bb2"/>
  <p:tag name="KSO_WM_UNIT_TEXT_FILL_FORE_SCHEMECOLOR_INDEX_BRIGHTNESS" val="0"/>
  <p:tag name="KSO_WM_UNIT_TEXT_FILL_FORE_SCHEMECOLOR_INDEX" val="5"/>
  <p:tag name="KSO_WM_UNIT_TEXT_FILL_TYPE" val="1"/>
  <p:tag name="KSO_WM_TEMPLATE_ASSEMBLE_XID" val="6311ab4da35593066d0a4c96"/>
  <p:tag name="KSO_WM_TEMPLATE_ASSEMBLE_GROUPID" val="6302e1cea35593066dca2f82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SUBTYPE" val="t"/>
  <p:tag name="KSO_WM_TEMPLATE_CATEGORY" val="chip"/>
  <p:tag name="KSO_WM_TEMPLATE_INDEX" val="20226968"/>
  <p:tag name="KSO_WM_UNIT_TYPE" val="i"/>
  <p:tag name="KSO_WM_UNIT_INDEX" val="1"/>
  <p:tag name="KSO_WM_UNIT_ID" val="chip20226968_10*i*1"/>
  <p:tag name="KSO_WM_BEAUTIFY_FLAG" val="#wm#"/>
  <p:tag name="KSO_WM_TAG_VERSION" val="1.0"/>
  <p:tag name="KSO_WM_CHIP_GROUPID" val="6302e1cea35593066dca2f82"/>
  <p:tag name="KSO_WM_CHIP_XID" val="6302e2b8a35593066dca3520"/>
  <p:tag name="KSO_WM_UNIT_DEC_AREA_ID" val="6ef586c872eb490590d6976f08df0fa1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f11365da0a24ea9b24b14d9212513e8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SUBTYPE" val="t"/>
  <p:tag name="KSO_WM_TEMPLATE_CATEGORY" val="chip"/>
  <p:tag name="KSO_WM_TEMPLATE_INDEX" val="20226968"/>
  <p:tag name="KSO_WM_UNIT_TYPE" val="i"/>
  <p:tag name="KSO_WM_UNIT_INDEX" val="1"/>
  <p:tag name="KSO_WM_UNIT_ID" val="chip20226968_11*i*1"/>
  <p:tag name="KSO_WM_BEAUTIFY_FLAG" val="#wm#"/>
  <p:tag name="KSO_WM_TAG_VERSION" val="1.0"/>
  <p:tag name="KSO_WM_CHIP_GROUPID" val="6302e1cea35593066dca2f82"/>
  <p:tag name="KSO_WM_CHIP_XID" val="6302e2b8a35593066dca3521"/>
  <p:tag name="KSO_WM_UNIT_DEC_AREA_ID" val="7b78609addc4457a8e1f42964f0dcb25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9e231dc53644f6f8a4031f02b5af0a1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0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291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297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298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299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26968_20*i*1"/>
  <p:tag name="KSO_WM_TEMPLATE_CATEGORY" val="chip"/>
  <p:tag name="KSO_WM_TEMPLATE_INDEX" val="20226968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6302e1cea35593066dca2f82"/>
  <p:tag name="KSO_WM_CHIP_XID" val="6302e2b8a35593066dca3523"/>
  <p:tag name="KSO_WM_UNIT_DEC_AREA_ID" val="acf4ee8c291a4192bddaeb881c9e1aef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5f7ad2d2eeb405f8ead5977628fd808"/>
</p:tagLst>
</file>

<file path=ppt/tags/tag3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0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301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302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303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307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0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311.xml><?xml version="1.0" encoding="utf-8"?>
<p:tagLst xmlns:p="http://schemas.openxmlformats.org/presentationml/2006/main">
  <p:tag name="KSO_WM_BEAUTIFY_FLAG" val="#wm#"/>
  <p:tag name="KSO_WM_TEMPLATE_CATEGORY" val="custom"/>
  <p:tag name="KSO_WM_TEMPLATE_INDEX" val="20226968"/>
</p:tagLst>
</file>

<file path=ppt/tags/tag312.xml><?xml version="1.0" encoding="utf-8"?>
<p:tagLst xmlns:p="http://schemas.openxmlformats.org/presentationml/2006/main">
  <p:tag name="COMMONDATA" val="eyJoZGlkIjoiMmEwOTM2ZDFkZTc2NTUxMGM0OTcwZmQzOTkyZGUxNzMifQ=="/>
  <p:tag name="KSO_WPP_MARK_KEY" val="e52139d6-1bc9-46c6-b266-2d81d9b65271"/>
</p:tagLst>
</file>

<file path=ppt/tags/tag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SUBTYPE" val="t"/>
  <p:tag name="KSO_WM_TEMPLATE_CATEGORY" val="chip"/>
  <p:tag name="KSO_WM_TEMPLATE_INDEX" val="20226968"/>
  <p:tag name="KSO_WM_UNIT_TYPE" val="i"/>
  <p:tag name="KSO_WM_UNIT_INDEX" val="1"/>
  <p:tag name="KSO_WM_UNIT_ID" val="chip20226968_10*i*1"/>
  <p:tag name="KSO_WM_BEAUTIFY_FLAG" val="#wm#"/>
  <p:tag name="KSO_WM_TAG_VERSION" val="1.0"/>
  <p:tag name="KSO_WM_CHIP_GROUPID" val="6302e1cea35593066dca2f82"/>
  <p:tag name="KSO_WM_CHIP_XID" val="6302e2b8a35593066dca3520"/>
  <p:tag name="KSO_WM_UNIT_DEC_AREA_ID" val="6ef586c872eb490590d6976f08df0fa1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f11365da0a24ea9b24b14d9212513e8"/>
</p:tagLst>
</file>

<file path=ppt/tags/tag34.xml><?xml version="1.0" encoding="utf-8"?>
<p:tagLst xmlns:p="http://schemas.openxmlformats.org/presentationml/2006/main">
  <p:tag name="KSO_WM_UNIT_SUBTYPE" val="t"/>
  <p:tag name="KSO_WM_TEMPLATE_CATEGORY" val="chip"/>
  <p:tag name="KSO_WM_TEMPLATE_INDEX" val="20226968"/>
  <p:tag name="KSO_WM_UNIT_TYPE" val="i"/>
  <p:tag name="KSO_WM_UNIT_INDEX" val="1"/>
  <p:tag name="KSO_WM_UNIT_ID" val="chip20226968_11*i*1"/>
  <p:tag name="KSO_WM_BEAUTIFY_FLAG" val="#wm#"/>
  <p:tag name="KSO_WM_TAG_VERSION" val="1.0"/>
  <p:tag name="KSO_WM_CHIP_GROUPID" val="6302e1cea35593066dca2f82"/>
  <p:tag name="KSO_WM_CHIP_XID" val="6302e2b8a35593066dca3521"/>
  <p:tag name="KSO_WM_UNIT_DEC_AREA_ID" val="7b78609addc4457a8e1f42964f0dcb25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9e231dc53644f6f8a4031f02b5af0a1"/>
</p:tagLst>
</file>

<file path=ppt/tags/tag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26968_18*i*1"/>
  <p:tag name="KSO_WM_TEMPLATE_CATEGORY" val="chip"/>
  <p:tag name="KSO_WM_TEMPLATE_INDEX" val="20226968"/>
  <p:tag name="KSO_WM_UNIT_LAYERLEVEL" val="1"/>
  <p:tag name="KSO_WM_TAG_VERSION" val="1.0"/>
  <p:tag name="KSO_WM_BEAUTIFY_FLAG" val="#wm#"/>
  <p:tag name="KSO_WM_UNIT_SUBTYPE" val="u"/>
  <p:tag name="KSO_WM_UNIT_TYPE" val="i"/>
  <p:tag name="KSO_WM_UNIT_INDEX" val="1"/>
  <p:tag name="KSO_WM_CHIP_GROUPID" val="6302e1cea35593066dca2f82"/>
  <p:tag name="KSO_WM_CHIP_XID" val="6302e2b8a35593066dca3524"/>
  <p:tag name="KSO_WM_UNIT_DEC_AREA_ID" val="278adfe3077c44459665b121913349a8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47f570370c34c0d9841b6d95f11bbee"/>
</p:tagLst>
</file>

<file path=ppt/tags/tag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26968_13*i*1"/>
  <p:tag name="KSO_WM_TEMPLATE_CATEGORY" val="chip"/>
  <p:tag name="KSO_WM_TEMPLATE_INDEX" val="20226968"/>
  <p:tag name="KSO_WM_UNIT_LAYERLEVEL" val="1"/>
  <p:tag name="KSO_WM_TAG_VERSION" val="1.0"/>
  <p:tag name="KSO_WM_BEAUTIFY_FLAG" val="#wm#"/>
  <p:tag name="KSO_WM_UNIT_SUBTYPE" val="v"/>
  <p:tag name="KSO_WM_UNIT_TYPE" val="i"/>
  <p:tag name="KSO_WM_UNIT_INDEX" val="1"/>
  <p:tag name="KSO_WM_CHIP_GROUPID" val="6302e1cea35593066dca2f82"/>
  <p:tag name="KSO_WM_CHIP_XID" val="6302e2b8a35593066dca3519"/>
  <p:tag name="KSO_WM_UNIT_DEC_AREA_ID" val="f882ef695fb0411993e04729879154b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4459703e0284e71b0db7e1faa9151f6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.xml><?xml version="1.0" encoding="utf-8"?>
<p:tagLst xmlns:p="http://schemas.openxmlformats.org/presentationml/2006/main">
  <p:tag name="KSO_WM_UNIT_SUBTYPE" val="t"/>
  <p:tag name="KSO_WM_TEMPLATE_CATEGORY" val="chip"/>
  <p:tag name="KSO_WM_TEMPLATE_INDEX" val="20226968"/>
  <p:tag name="KSO_WM_UNIT_TYPE" val="i"/>
  <p:tag name="KSO_WM_UNIT_INDEX" val="1"/>
  <p:tag name="KSO_WM_UNIT_ID" val="chip20226968_14*i*1"/>
  <p:tag name="KSO_WM_BEAUTIFY_FLAG" val="#wm#"/>
  <p:tag name="KSO_WM_TAG_VERSION" val="1.0"/>
  <p:tag name="KSO_WM_CHIP_GROUPID" val="6302e1cea35593066dca2f82"/>
  <p:tag name="KSO_WM_CHIP_XID" val="6302e2b8a35593066dca3517"/>
  <p:tag name="KSO_WM_UNIT_DEC_AREA_ID" val="8544fbaf7a2f4fcfb620125eb3e1f97b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ff6dbfb702144c0a3d4977599f67382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26968_15*i*1"/>
  <p:tag name="KSO_WM_TEMPLATE_CATEGORY" val="chip"/>
  <p:tag name="KSO_WM_TEMPLATE_INDEX" val="20226968"/>
  <p:tag name="KSO_WM_UNIT_LAYERLEVEL" val="1"/>
  <p:tag name="KSO_WM_TAG_VERSION" val="1.0"/>
  <p:tag name="KSO_WM_BEAUTIFY_FLAG" val="#wm#"/>
  <p:tag name="KSO_WM_UNIT_SUBTYPE" val="u"/>
  <p:tag name="KSO_WM_UNIT_TYPE" val="i"/>
  <p:tag name="KSO_WM_UNIT_INDEX" val="1"/>
  <p:tag name="KSO_WM_CHIP_GROUPID" val="6302e1cea35593066dca2f82"/>
  <p:tag name="KSO_WM_CHIP_XID" val="6302e2b8a35593066dca3518"/>
  <p:tag name="KSO_WM_UNIT_DEC_AREA_ID" val="550010cb3cf3442cb1d10b4f2f29e852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c78c81799af4f91b899e4ceb10eaef1"/>
</p:tagLst>
</file>

<file path=ppt/tags/tag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SUBTYPE" val="t"/>
  <p:tag name="KSO_WM_TEMPLATE_CATEGORY" val="chip"/>
  <p:tag name="KSO_WM_TEMPLATE_INDEX" val="20226968"/>
  <p:tag name="KSO_WM_UNIT_TYPE" val="i"/>
  <p:tag name="KSO_WM_UNIT_INDEX" val="1"/>
  <p:tag name="KSO_WM_UNIT_ID" val="chip20226968_10*i*1"/>
  <p:tag name="KSO_WM_BEAUTIFY_FLAG" val="#wm#"/>
  <p:tag name="KSO_WM_TAG_VERSION" val="1.0"/>
  <p:tag name="KSO_WM_CHIP_GROUPID" val="6302e1cea35593066dca2f82"/>
  <p:tag name="KSO_WM_CHIP_XID" val="6302e2b8a35593066dca3520"/>
  <p:tag name="KSO_WM_UNIT_DEC_AREA_ID" val="6ef586c872eb490590d6976f08df0fa1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f11365da0a24ea9b24b14d9212513e8"/>
</p:tagLst>
</file>

<file path=ppt/tags/tag54.xml><?xml version="1.0" encoding="utf-8"?>
<p:tagLst xmlns:p="http://schemas.openxmlformats.org/presentationml/2006/main">
  <p:tag name="KSO_WM_UNIT_SUBTYPE" val="t"/>
  <p:tag name="KSO_WM_TEMPLATE_CATEGORY" val="chip"/>
  <p:tag name="KSO_WM_TEMPLATE_INDEX" val="20226968"/>
  <p:tag name="KSO_WM_UNIT_TYPE" val="i"/>
  <p:tag name="KSO_WM_UNIT_INDEX" val="1"/>
  <p:tag name="KSO_WM_UNIT_ID" val="chip20226968_11*i*1"/>
  <p:tag name="KSO_WM_BEAUTIFY_FLAG" val="#wm#"/>
  <p:tag name="KSO_WM_TAG_VERSION" val="1.0"/>
  <p:tag name="KSO_WM_CHIP_GROUPID" val="6302e1cea35593066dca2f82"/>
  <p:tag name="KSO_WM_CHIP_XID" val="6302e2b8a35593066dca3521"/>
  <p:tag name="KSO_WM_UNIT_DEC_AREA_ID" val="7b78609addc4457a8e1f42964f0dcb25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9e231dc53644f6f8a4031f02b5af0a1"/>
</p:tagLst>
</file>

<file path=ppt/tags/tag5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SUBTYPE" val="t"/>
  <p:tag name="KSO_WM_TEMPLATE_CATEGORY" val="chip"/>
  <p:tag name="KSO_WM_TEMPLATE_INDEX" val="20226968"/>
  <p:tag name="KSO_WM_UNIT_TYPE" val="i"/>
  <p:tag name="KSO_WM_UNIT_INDEX" val="1"/>
  <p:tag name="KSO_WM_UNIT_ID" val="chip20226968_10*i*1"/>
  <p:tag name="KSO_WM_BEAUTIFY_FLAG" val="#wm#"/>
  <p:tag name="KSO_WM_TAG_VERSION" val="1.0"/>
  <p:tag name="KSO_WM_CHIP_GROUPID" val="6302e1cea35593066dca2f82"/>
  <p:tag name="KSO_WM_CHIP_XID" val="6302e2b8a35593066dca3520"/>
  <p:tag name="KSO_WM_UNIT_DEC_AREA_ID" val="6ef586c872eb490590d6976f08df0fa1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f11365da0a24ea9b24b14d9212513e8"/>
</p:tagLst>
</file>

<file path=ppt/tags/tag62.xml><?xml version="1.0" encoding="utf-8"?>
<p:tagLst xmlns:p="http://schemas.openxmlformats.org/presentationml/2006/main">
  <p:tag name="KSO_WM_UNIT_SUBTYPE" val="t"/>
  <p:tag name="KSO_WM_TEMPLATE_CATEGORY" val="chip"/>
  <p:tag name="KSO_WM_TEMPLATE_INDEX" val="20226968"/>
  <p:tag name="KSO_WM_UNIT_TYPE" val="i"/>
  <p:tag name="KSO_WM_UNIT_INDEX" val="1"/>
  <p:tag name="KSO_WM_UNIT_ID" val="chip20226968_11*i*1"/>
  <p:tag name="KSO_WM_BEAUTIFY_FLAG" val="#wm#"/>
  <p:tag name="KSO_WM_TAG_VERSION" val="1.0"/>
  <p:tag name="KSO_WM_CHIP_GROUPID" val="6302e1cea35593066dca2f82"/>
  <p:tag name="KSO_WM_CHIP_XID" val="6302e2b8a35593066dca3521"/>
  <p:tag name="KSO_WM_UNIT_DEC_AREA_ID" val="7b78609addc4457a8e1f42964f0dcb25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9e231dc53644f6f8a4031f02b5af0a1"/>
</p:tagLst>
</file>

<file path=ppt/tags/tag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UNIT_SUBTYPE" val="t"/>
  <p:tag name="KSO_WM_TEMPLATE_CATEGORY" val="chip"/>
  <p:tag name="KSO_WM_TEMPLATE_INDEX" val="20226968"/>
  <p:tag name="KSO_WM_UNIT_TYPE" val="i"/>
  <p:tag name="KSO_WM_UNIT_INDEX" val="1"/>
  <p:tag name="KSO_WM_UNIT_ID" val="chip20226968_10*i*1"/>
  <p:tag name="KSO_WM_BEAUTIFY_FLAG" val="#wm#"/>
  <p:tag name="KSO_WM_TAG_VERSION" val="1.0"/>
  <p:tag name="KSO_WM_CHIP_GROUPID" val="6302e1cea35593066dca2f82"/>
  <p:tag name="KSO_WM_CHIP_XID" val="6302e2b8a35593066dca3520"/>
  <p:tag name="KSO_WM_UNIT_DEC_AREA_ID" val="6ef586c872eb490590d6976f08df0fa1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f11365da0a24ea9b24b14d9212513e8"/>
</p:tagLst>
</file>

<file path=ppt/tags/tag69.xml><?xml version="1.0" encoding="utf-8"?>
<p:tagLst xmlns:p="http://schemas.openxmlformats.org/presentationml/2006/main">
  <p:tag name="KSO_WM_UNIT_SUBTYPE" val="t"/>
  <p:tag name="KSO_WM_TEMPLATE_CATEGORY" val="chip"/>
  <p:tag name="KSO_WM_TEMPLATE_INDEX" val="20226968"/>
  <p:tag name="KSO_WM_UNIT_TYPE" val="i"/>
  <p:tag name="KSO_WM_UNIT_INDEX" val="1"/>
  <p:tag name="KSO_WM_UNIT_ID" val="chip20226968_11*i*1"/>
  <p:tag name="KSO_WM_BEAUTIFY_FLAG" val="#wm#"/>
  <p:tag name="KSO_WM_TAG_VERSION" val="1.0"/>
  <p:tag name="KSO_WM_CHIP_GROUPID" val="6302e1cea35593066dca2f82"/>
  <p:tag name="KSO_WM_CHIP_XID" val="6302e2b8a35593066dca3521"/>
  <p:tag name="KSO_WM_UNIT_DEC_AREA_ID" val="7b78609addc4457a8e1f42964f0dcb25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9e231dc53644f6f8a4031f02b5af0a1"/>
</p:tagLst>
</file>

<file path=ppt/tags/tag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26968_2*i*1"/>
  <p:tag name="KSO_WM_TEMPLATE_CATEGORY" val="chip"/>
  <p:tag name="KSO_WM_TEMPLATE_INDEX" val="20226968"/>
  <p:tag name="KSO_WM_UNIT_LAYERLEVEL" val="1"/>
  <p:tag name="KSO_WM_TAG_VERSION" val="1.0"/>
  <p:tag name="KSO_WM_BEAUTIFY_FLAG" val="#wm#"/>
  <p:tag name="KSO_WM_UNIT_SUBTYPE" val="v"/>
  <p:tag name="KSO_WM_UNIT_TYPE" val="i"/>
  <p:tag name="KSO_WM_UNIT_INDEX" val="1"/>
  <p:tag name="KSO_WM_CHIP_GROUPID" val="6302e1cea35593066dca2f82"/>
  <p:tag name="KSO_WM_CHIP_XID" val="6302e2b8a35593066dca351c"/>
  <p:tag name="KSO_WM_UNIT_DEC_AREA_ID" val="2bdf4275dcca436f893c5ecf324f316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0f5e1c1feda467285b42c406e7d17af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26968_3*i*1"/>
  <p:tag name="KSO_WM_TEMPLATE_CATEGORY" val="chip"/>
  <p:tag name="KSO_WM_TEMPLATE_INDEX" val="20226968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6302e1cea35593066dca2f82"/>
  <p:tag name="KSO_WM_CHIP_XID" val="6302e2b8a35593066dca351a"/>
  <p:tag name="KSO_WM_UNIT_DEC_AREA_ID" val="944940940c7d47ac8bb51e206c8d7d78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9408f7c11f3414c9ae40d75c6db2ed0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26968_4*i*1"/>
  <p:tag name="KSO_WM_TEMPLATE_CATEGORY" val="chip"/>
  <p:tag name="KSO_WM_TEMPLATE_INDEX" val="20226968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6302e1cea35593066dca2f82"/>
  <p:tag name="KSO_WM_CHIP_XID" val="6302e2b8a35593066dca351b"/>
  <p:tag name="KSO_WM_UNIT_DEC_AREA_ID" val="139cb88a369c4b2ab0eac2d0d2bedd20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5f8e98001ea4c1db38d999d017d723b"/>
</p:tagLst>
</file>

<file path=ppt/tags/tag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DEFAULT_FONT" val="80;88;2"/>
  <p:tag name="KSO_WM_UNIT_BLOCK" val="0"/>
  <p:tag name="KSO_WM_UNIT_DEC_AREA_ID" val="e90cfe794ce74dceb2f31466f425627f"/>
  <p:tag name="KSO_WM_UNIT_ISCONTENTSTITLE" val="0"/>
  <p:tag name="KSO_WM_UNIT_ISNUMDGMTITLE" val="0"/>
  <p:tag name="KSO_WM_UNIT_PRESET_TEXT" val="简约风营销策划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6968_1*a*1"/>
  <p:tag name="KSO_WM_TEMPLATE_CATEGORY" val="custom"/>
  <p:tag name="KSO_WM_TEMPLATE_INDEX" val="20226968"/>
  <p:tag name="KSO_WM_UNIT_LAYERLEVEL" val="1"/>
  <p:tag name="KSO_WM_TAG_VERSION" val="1.0"/>
  <p:tag name="KSO_WM_BEAUTIFY_FLAG" val="#wm#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55fe9a511a1949d6a74cc9aa1f198139"/>
  <p:tag name="KSO_WM_UNIT_TEXT_FILL_FORE_SCHEMECOLOR_INDEX_BRIGHTNESS" val="0.15"/>
  <p:tag name="KSO_WM_UNIT_TEXT_FILL_FORE_SCHEMECOLOR_INDEX" val="13"/>
  <p:tag name="KSO_WM_UNIT_TEXT_FILL_TYPE" val="1"/>
  <p:tag name="KSO_WM_TEMPLATE_ASSEMBLE_XID" val="6311ab4da35593066d0a4d0c"/>
  <p:tag name="KSO_WM_TEMPLATE_ASSEMBLE_GROUPID" val="6302e1cea35593066dca2f82"/>
</p:tagLst>
</file>

<file path=ppt/tags/tag80.xml><?xml version="1.0" encoding="utf-8"?>
<p:tagLst xmlns:p="http://schemas.openxmlformats.org/presentationml/2006/main">
  <p:tag name="KSO_WM_UNIT_DEFAULT_FONT" val="80;88;2"/>
  <p:tag name="KSO_WM_UNIT_BLOCK" val="0"/>
  <p:tag name="KSO_WM_UNIT_DEC_AREA_ID" val="41a5226b78c44ee785df305fb5f155e5"/>
  <p:tag name="KSO_WM_UNIT_ISCONTENTSTITLE" val="0"/>
  <p:tag name="KSO_WM_UNIT_ISNUMDGMTITLE" val="0"/>
  <p:tag name="KSO_WM_UNIT_PRESET_TEXT" val="感谢各位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6968_1*a*1"/>
  <p:tag name="KSO_WM_TEMPLATE_CATEGORY" val="custom"/>
  <p:tag name="KSO_WM_TEMPLATE_INDEX" val="20226968"/>
  <p:tag name="KSO_WM_UNIT_LAYERLEVEL" val="1"/>
  <p:tag name="KSO_WM_TAG_VERSION" val="1.0"/>
  <p:tag name="KSO_WM_BEAUTIFY_FLAG" val="#wm#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146cfd476c8a408dbd481da31d98a24d"/>
  <p:tag name="KSO_WM_UNIT_TEXT_FILL_FORE_SCHEMECOLOR_INDEX_BRIGHTNESS" val="0.15"/>
  <p:tag name="KSO_WM_UNIT_TEXT_FILL_FORE_SCHEMECOLOR_INDEX" val="13"/>
  <p:tag name="KSO_WM_UNIT_TEXT_FILL_TYPE" val="1"/>
  <p:tag name="KSO_WM_TEMPLATE_ASSEMBLE_XID" val="6311ab4ea35593066d0a4dae"/>
  <p:tag name="KSO_WM_TEMPLATE_ASSEMBLE_GROUPID" val="6302e1cea35593066dca2f82"/>
</p:tagLst>
</file>

<file path=ppt/tags/tag81.xml><?xml version="1.0" encoding="utf-8"?>
<p:tagLst xmlns:p="http://schemas.openxmlformats.org/presentationml/2006/main">
  <p:tag name="KSO_WM_UNIT_DEFAULT_FONT" val="24;26;2"/>
  <p:tag name="KSO_WM_UNIT_BLOCK" val="0"/>
  <p:tag name="KSO_WM_UNIT_DEC_AREA_ID" val="453b27ed81a34d9f9557db6f187f5e54"/>
  <p:tag name="KSO_WM_UNIT_SUBTYPE" val="a"/>
  <p:tag name="KSO_WM_UNIT_PRESET_TEXT" val="单击此处添加文本具体内容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6968_1*f*1"/>
  <p:tag name="KSO_WM_TEMPLATE_CATEGORY" val="custom"/>
  <p:tag name="KSO_WM_TEMPLATE_INDEX" val="20226968"/>
  <p:tag name="KSO_WM_UNIT_LAYERLEVEL" val="1"/>
  <p:tag name="KSO_WM_TAG_VERSION" val="1.0"/>
  <p:tag name="KSO_WM_BEAUTIFY_FLAG" val="#wm#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146cfd476c8a408dbd481da31d98a24d"/>
  <p:tag name="KSO_WM_UNIT_TEXT_FILL_FORE_SCHEMECOLOR_INDEX_BRIGHTNESS" val="0.15"/>
  <p:tag name="KSO_WM_UNIT_TEXT_FILL_FORE_SCHEMECOLOR_INDEX" val="13"/>
  <p:tag name="KSO_WM_UNIT_TEXT_FILL_TYPE" val="1"/>
  <p:tag name="KSO_WM_TEMPLATE_ASSEMBLE_XID" val="6311ab4ea35593066d0a4dae"/>
  <p:tag name="KSO_WM_TEMPLATE_ASSEMBLE_GROUPID" val="6302e1cea35593066dca2f82"/>
</p:tagLst>
</file>

<file path=ppt/tags/tag82.xml><?xml version="1.0" encoding="utf-8"?>
<p:tagLst xmlns:p="http://schemas.openxmlformats.org/presentationml/2006/main">
  <p:tag name="KSO_WM_UNIT_DEFAULT_FONT" val="20;22;2"/>
  <p:tag name="KSO_WM_UNIT_BLOCK" val="0"/>
  <p:tag name="KSO_WM_UNIT_DEC_AREA_ID" val="011b4efec53f4bb4a1c236558e68cb1d"/>
  <p:tag name="KSO_WM_UNIT_SUBTYPE" val="b"/>
  <p:tag name="KSO_WM_UNIT_PRESET_TEXT" val="汇报人姓名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6968_1*f*2"/>
  <p:tag name="KSO_WM_TEMPLATE_CATEGORY" val="custom"/>
  <p:tag name="KSO_WM_TEMPLATE_INDEX" val="20226968"/>
  <p:tag name="KSO_WM_UNIT_LAYERLEVEL" val="1"/>
  <p:tag name="KSO_WM_TAG_VERSION" val="1.0"/>
  <p:tag name="KSO_WM_BEAUTIFY_FLAG" val="#wm#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146cfd476c8a408dbd481da31d98a24d"/>
  <p:tag name="KSO_WM_UNIT_TEXT_FILL_FORE_SCHEMECOLOR_INDEX_BRIGHTNESS" val="0.15"/>
  <p:tag name="KSO_WM_UNIT_TEXT_FILL_FORE_SCHEMECOLOR_INDEX" val="13"/>
  <p:tag name="KSO_WM_UNIT_TEXT_FILL_TYPE" val="1"/>
  <p:tag name="KSO_WM_TEMPLATE_ASSEMBLE_XID" val="6311ab4ea35593066d0a4dae"/>
  <p:tag name="KSO_WM_TEMPLATE_ASSEMBLE_GROUPID" val="6302e1cea35593066dca2f82"/>
</p:tagLst>
</file>

<file path=ppt/tags/tag83.xml><?xml version="1.0" encoding="utf-8"?>
<p:tagLst xmlns:p="http://schemas.openxmlformats.org/presentationml/2006/main">
  <p:tag name="KSO_WM_UNIT_SUBTYPE" val="t"/>
  <p:tag name="KSO_WM_TEMPLATE_CATEGORY" val="chip"/>
  <p:tag name="KSO_WM_TEMPLATE_INDEX" val="20226968"/>
  <p:tag name="KSO_WM_UNIT_TYPE" val="i"/>
  <p:tag name="KSO_WM_UNIT_INDEX" val="1"/>
  <p:tag name="KSO_WM_UNIT_ID" val="chip20226968_10*i*1"/>
  <p:tag name="KSO_WM_BEAUTIFY_FLAG" val="#wm#"/>
  <p:tag name="KSO_WM_TAG_VERSION" val="1.0"/>
  <p:tag name="KSO_WM_CHIP_GROUPID" val="6302e1cea35593066dca2f82"/>
  <p:tag name="KSO_WM_CHIP_XID" val="6302e2b8a35593066dca3520"/>
  <p:tag name="KSO_WM_UNIT_DEC_AREA_ID" val="6ef586c872eb490590d6976f08df0fa1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f11365da0a24ea9b24b14d9212513e8"/>
  <p:tag name="KSO_WM_SLIDE_BACKGROUND_TYPE" val="general"/>
</p:tagLst>
</file>

<file path=ppt/tags/tag84.xml><?xml version="1.0" encoding="utf-8"?>
<p:tagLst xmlns:p="http://schemas.openxmlformats.org/presentationml/2006/main">
  <p:tag name="KSO_WM_UNIT_SUBTYPE" val="t"/>
  <p:tag name="KSO_WM_TEMPLATE_CATEGORY" val="chip"/>
  <p:tag name="KSO_WM_TEMPLATE_INDEX" val="20226968"/>
  <p:tag name="KSO_WM_UNIT_TYPE" val="i"/>
  <p:tag name="KSO_WM_UNIT_INDEX" val="1"/>
  <p:tag name="KSO_WM_UNIT_ID" val="chip20226968_11*i*1"/>
  <p:tag name="KSO_WM_BEAUTIFY_FLAG" val="#wm#"/>
  <p:tag name="KSO_WM_TAG_VERSION" val="1.0"/>
  <p:tag name="KSO_WM_CHIP_GROUPID" val="6302e1cea35593066dca2f82"/>
  <p:tag name="KSO_WM_CHIP_XID" val="6302e2b8a35593066dca3521"/>
  <p:tag name="KSO_WM_UNIT_DEC_AREA_ID" val="7b78609addc4457a8e1f42964f0dcb25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9e231dc53644f6f8a4031f02b5af0a1"/>
  <p:tag name="KSO_WM_SLIDE_BACKGROUND_TYPE" val="general"/>
</p:tagLst>
</file>

<file path=ppt/tags/tag85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146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1146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a5c81acf14e69e7f8bcd1b"/>
  <p:tag name="KSO_WM_CHIP_XID" val="62761d95fe82813d301f0830"/>
</p:tagLst>
</file>

<file path=ppt/tags/tag9.xml><?xml version="1.0" encoding="utf-8"?>
<p:tagLst xmlns:p="http://schemas.openxmlformats.org/presentationml/2006/main">
  <p:tag name="KSO_WM_UNIT_DEFAULT_FONT" val="24;26;2"/>
  <p:tag name="KSO_WM_UNIT_BLOCK" val="0"/>
  <p:tag name="KSO_WM_UNIT_DEC_AREA_ID" val="8d0452a251b7404eb3f3441be751ffaf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6968_1*f*1"/>
  <p:tag name="KSO_WM_TEMPLATE_CATEGORY" val="custom"/>
  <p:tag name="KSO_WM_TEMPLATE_INDEX" val="20226968"/>
  <p:tag name="KSO_WM_UNIT_LAYERLEVEL" val="1"/>
  <p:tag name="KSO_WM_TAG_VERSION" val="1.0"/>
  <p:tag name="KSO_WM_BEAUTIFY_FLAG" val="#wm#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55fe9a511a1949d6a74cc9aa1f198139"/>
  <p:tag name="KSO_WM_UNIT_TEXT_FILL_FORE_SCHEMECOLOR_INDEX_BRIGHTNESS" val="0.15"/>
  <p:tag name="KSO_WM_UNIT_TEXT_FILL_FORE_SCHEMECOLOR_INDEX" val="13"/>
  <p:tag name="KSO_WM_UNIT_TEXT_FILL_TYPE" val="1"/>
  <p:tag name="KSO_WM_TEMPLATE_ASSEMBLE_XID" val="6311ab4da35593066d0a4d0c"/>
  <p:tag name="KSO_WM_TEMPLATE_ASSEMBLE_GROUPID" val="6302e1cea35593066dca2f82"/>
</p:tagLst>
</file>

<file path=ppt/tags/tag90.xml><?xml version="1.0" encoding="utf-8"?>
<p:tagLst xmlns:p="http://schemas.openxmlformats.org/presentationml/2006/main">
  <p:tag name="KSO_WM_UNIT_SUBTYPE" val="t"/>
  <p:tag name="KSO_WM_TEMPLATE_CATEGORY" val="chip"/>
  <p:tag name="KSO_WM_TEMPLATE_INDEX" val="20226968"/>
  <p:tag name="KSO_WM_UNIT_TYPE" val="i"/>
  <p:tag name="KSO_WM_UNIT_INDEX" val="1"/>
  <p:tag name="KSO_WM_UNIT_ID" val="chip20226968_10*i*1"/>
  <p:tag name="KSO_WM_BEAUTIFY_FLAG" val="#wm#"/>
  <p:tag name="KSO_WM_TAG_VERSION" val="1.0"/>
  <p:tag name="KSO_WM_CHIP_GROUPID" val="6302e1cea35593066dca2f82"/>
  <p:tag name="KSO_WM_CHIP_XID" val="6302e2b8a35593066dca3520"/>
  <p:tag name="KSO_WM_UNIT_DEC_AREA_ID" val="edcb843922df4a47b8c700a765c14114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f78cd7ab9cf4acf8ae7f0f82fe9205b"/>
  <p:tag name="KSO_WM_SLIDE_BACKGROUND_TYPE" val="frame"/>
</p:tagLst>
</file>

<file path=ppt/tags/tag91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146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146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a5c81acf14e69e7f8bcd1b"/>
  <p:tag name="KSO_WM_CHIP_XID" val="62761d95fe82813d301f0831"/>
</p:tagLst>
</file>

<file path=ppt/tags/tag97.xml><?xml version="1.0" encoding="utf-8"?>
<p:tagLst xmlns:p="http://schemas.openxmlformats.org/presentationml/2006/main">
  <p:tag name="KSO_WM_UNIT_SUBTYPE" val="t"/>
  <p:tag name="KSO_WM_TEMPLATE_CATEGORY" val="chip"/>
  <p:tag name="KSO_WM_TEMPLATE_INDEX" val="20226968"/>
  <p:tag name="KSO_WM_UNIT_TYPE" val="i"/>
  <p:tag name="KSO_WM_UNIT_INDEX" val="1"/>
  <p:tag name="KSO_WM_UNIT_ID" val="chip20226968_10*i*1"/>
  <p:tag name="KSO_WM_BEAUTIFY_FLAG" val="#wm#"/>
  <p:tag name="KSO_WM_TAG_VERSION" val="1.0"/>
  <p:tag name="KSO_WM_CHIP_GROUPID" val="6302e1cea35593066dca2f82"/>
  <p:tag name="KSO_WM_CHIP_XID" val="6302e2b8a35593066dca3520"/>
  <p:tag name="KSO_WM_UNIT_DEC_AREA_ID" val="13630f5df64b406fbc946b7397c9e6bd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31f9576b56a4984856d67551e501810"/>
  <p:tag name="KSO_WM_SLIDE_BACKGROUND_TYPE" val="leftRight"/>
</p:tagLst>
</file>

<file path=ppt/tags/tag98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Adjacency">
      <a:dk1>
        <a:srgbClr val="000000"/>
      </a:dk1>
      <a:lt1>
        <a:srgbClr val="FFFFFF"/>
      </a:lt1>
      <a:dk2>
        <a:srgbClr val="F3F1EC"/>
      </a:dk2>
      <a:lt2>
        <a:srgbClr val="FFFFFF"/>
      </a:lt2>
      <a:accent1>
        <a:srgbClr val="F0B400"/>
      </a:accent1>
      <a:accent2>
        <a:srgbClr val="B1C832"/>
      </a:accent2>
      <a:accent3>
        <a:srgbClr val="6FD26C"/>
      </a:accent3>
      <a:accent4>
        <a:srgbClr val="00D5A5"/>
      </a:accent4>
      <a:accent5>
        <a:srgbClr val="00D3D4"/>
      </a:accent5>
      <a:accent6>
        <a:srgbClr val="00CCF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</Words>
  <Application>WPS 演示</Application>
  <PresentationFormat>宽屏</PresentationFormat>
  <Paragraphs>184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124</vt:i4>
      </vt:variant>
      <vt:variant>
        <vt:lpstr>幻灯片标题</vt:lpstr>
      </vt:variant>
      <vt:variant>
        <vt:i4>34</vt:i4>
      </vt:variant>
    </vt:vector>
  </HeadingPairs>
  <TitlesOfParts>
    <vt:vector size="169" baseType="lpstr">
      <vt:lpstr>Arial</vt:lpstr>
      <vt:lpstr>宋体</vt:lpstr>
      <vt:lpstr>Wingdings</vt:lpstr>
      <vt:lpstr>汉仪中简黑简</vt:lpstr>
      <vt:lpstr>黑体</vt:lpstr>
      <vt:lpstr>汉仪雅酷黑 85W</vt:lpstr>
      <vt:lpstr>微软雅黑</vt:lpstr>
      <vt:lpstr>Wingdings</vt:lpstr>
      <vt:lpstr>Arial Unicode MS</vt:lpstr>
      <vt:lpstr>Calibri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计算智能选讲</vt:lpstr>
      <vt:lpstr>PowerPoint 演示文稿</vt:lpstr>
      <vt:lpstr>PowerPoint 演示文稿</vt:lpstr>
      <vt:lpstr>PowerPoint 演示文稿</vt:lpstr>
      <vt:lpstr>PowerPoint 演示文稿</vt:lpstr>
      <vt:lpstr>3 构造搜索群体</vt:lpstr>
      <vt:lpstr>PowerPoint 演示文稿</vt:lpstr>
      <vt:lpstr>PowerPoint 演示文稿</vt:lpstr>
      <vt:lpstr>PowerPoint 演示文稿</vt:lpstr>
      <vt:lpstr>5 迭代搜索最优解 </vt:lpstr>
      <vt:lpstr>遗传算法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zhx</cp:lastModifiedBy>
  <cp:revision>137</cp:revision>
  <dcterms:created xsi:type="dcterms:W3CDTF">2023-09-02T02:30:00Z</dcterms:created>
  <dcterms:modified xsi:type="dcterms:W3CDTF">2023-09-03T04:06:00Z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86FD6BB9668C427D8369C6754DFAA374_12</vt:lpwstr>
  </property>
  <property fmtid="{D5CDD505-2E9C-101B-9397-08002B2CF9AE}" pid="3" name="KSOProductBuildVer">
    <vt:lpwstr>2052-11.1.0.14309</vt:lpwstr>
  </property>
</Properties>
</file>