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2994-0E19-4C54-93B6-5E968108072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9409-D027-4027-8E17-9D321CABB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1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2994-0E19-4C54-93B6-5E968108072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9409-D027-4027-8E17-9D321CABB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2994-0E19-4C54-93B6-5E968108072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9409-D027-4027-8E17-9D321CABB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3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2994-0E19-4C54-93B6-5E968108072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9409-D027-4027-8E17-9D321CABB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2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2994-0E19-4C54-93B6-5E968108072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9409-D027-4027-8E17-9D321CABB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2994-0E19-4C54-93B6-5E968108072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9409-D027-4027-8E17-9D321CABB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2994-0E19-4C54-93B6-5E968108072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9409-D027-4027-8E17-9D321CABB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5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2994-0E19-4C54-93B6-5E968108072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9409-D027-4027-8E17-9D321CABB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6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2994-0E19-4C54-93B6-5E968108072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9409-D027-4027-8E17-9D321CABB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2994-0E19-4C54-93B6-5E968108072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9409-D027-4027-8E17-9D321CABB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0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2994-0E19-4C54-93B6-5E968108072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9409-D027-4027-8E17-9D321CABB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4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B2994-0E19-4C54-93B6-5E9681080726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89409-D027-4027-8E17-9D321CABB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0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前端培训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6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领域方向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移动开发</a:t>
            </a:r>
            <a:endParaRPr lang="en-US" altLang="zh-CN" dirty="0" smtClean="0"/>
          </a:p>
          <a:p>
            <a:r>
              <a:rPr lang="zh-CN" altLang="en-US" dirty="0"/>
              <a:t>音</a:t>
            </a:r>
            <a:r>
              <a:rPr lang="zh-CN" altLang="en-US" dirty="0" smtClean="0"/>
              <a:t>视频开发</a:t>
            </a:r>
            <a:endParaRPr lang="en-US" altLang="zh-CN" dirty="0" smtClean="0"/>
          </a:p>
          <a:p>
            <a:r>
              <a:rPr lang="en-US" altLang="zh-CN" dirty="0" smtClean="0"/>
              <a:t>3D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en-US" altLang="zh-CN" dirty="0" smtClean="0"/>
              <a:t>P2P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en-US" altLang="zh-CN" dirty="0" smtClean="0"/>
              <a:t>VR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云宇宙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5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Rust</a:t>
            </a:r>
          </a:p>
          <a:p>
            <a:r>
              <a:rPr lang="en-US" altLang="zh-CN" dirty="0" err="1" smtClean="0"/>
              <a:t>AirTs</a:t>
            </a:r>
            <a:endParaRPr lang="en-US" altLang="zh-CN" dirty="0" smtClean="0"/>
          </a:p>
          <a:p>
            <a:r>
              <a:rPr lang="en-US" altLang="zh-CN" dirty="0" err="1" smtClean="0"/>
              <a:t>TypeScript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1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1412776"/>
            <a:ext cx="6400800" cy="3600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zh-CN" altLang="en-US" dirty="0" smtClean="0"/>
              <a:t>一、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99592" y="1743799"/>
            <a:ext cx="64008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en-US" altLang="zh-CN" dirty="0"/>
              <a:t>CSS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899592" y="2405845"/>
            <a:ext cx="64008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四、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99592" y="2074822"/>
            <a:ext cx="64008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en-US" altLang="zh-CN" dirty="0"/>
              <a:t>JS</a:t>
            </a:r>
            <a:endParaRPr lang="zh-CN" altLang="en-US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899592" y="2736868"/>
            <a:ext cx="64008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五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运行时</a:t>
            </a:r>
            <a:endParaRPr lang="zh-CN" altLang="en-US" dirty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899592" y="3067891"/>
            <a:ext cx="64008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六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打包工具</a:t>
            </a:r>
            <a:endParaRPr lang="zh-CN" altLang="en-US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882897" y="3394756"/>
            <a:ext cx="64008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七</a:t>
            </a:r>
            <a:r>
              <a:rPr lang="zh-CN" altLang="en-US" dirty="0" smtClean="0"/>
              <a:t>、领域方向</a:t>
            </a:r>
            <a:endParaRPr lang="zh-CN" altLang="en-US" dirty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882897" y="3754796"/>
            <a:ext cx="64008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八、开发语言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28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新标签</a:t>
            </a:r>
            <a:endParaRPr lang="en-US" altLang="zh-CN" dirty="0" smtClean="0"/>
          </a:p>
          <a:p>
            <a:r>
              <a:rPr lang="zh-CN" altLang="en-US" dirty="0" smtClean="0"/>
              <a:t>新属性</a:t>
            </a:r>
            <a:endParaRPr lang="en-US" altLang="zh-CN" dirty="0" smtClean="0"/>
          </a:p>
          <a:p>
            <a:r>
              <a:rPr lang="zh-CN" altLang="en-US" dirty="0" smtClean="0"/>
              <a:t>新工具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htmx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84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新属性</a:t>
            </a:r>
            <a:endParaRPr lang="en-US" altLang="zh-CN" dirty="0" smtClean="0"/>
          </a:p>
          <a:p>
            <a:r>
              <a:rPr lang="zh-CN" altLang="en-US" dirty="0" smtClean="0"/>
              <a:t>新语法</a:t>
            </a:r>
            <a:endParaRPr lang="en-US" altLang="zh-CN" dirty="0" smtClean="0"/>
          </a:p>
          <a:p>
            <a:r>
              <a:rPr lang="zh-CN" altLang="en-US" dirty="0" smtClean="0"/>
              <a:t>新工具</a:t>
            </a:r>
            <a:r>
              <a:rPr lang="en-US" altLang="zh-CN" dirty="0" smtClean="0"/>
              <a:t>--tailless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2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新语法</a:t>
            </a:r>
            <a:endParaRPr lang="en-US" altLang="zh-CN" dirty="0" smtClean="0"/>
          </a:p>
          <a:p>
            <a:r>
              <a:rPr lang="zh-CN" altLang="en-US" dirty="0" smtClean="0"/>
              <a:t>新</a:t>
            </a:r>
            <a:r>
              <a:rPr lang="en-US" altLang="zh-CN" dirty="0" smtClean="0"/>
              <a:t>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2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</a:p>
          <a:p>
            <a:r>
              <a:rPr lang="en-US" altLang="zh-CN" dirty="0" err="1" smtClean="0"/>
              <a:t>Vue</a:t>
            </a:r>
            <a:endParaRPr lang="en-US" altLang="zh-CN" dirty="0" smtClean="0"/>
          </a:p>
          <a:p>
            <a:r>
              <a:rPr lang="en-US" altLang="zh-CN" dirty="0" smtClean="0"/>
              <a:t>Angular</a:t>
            </a:r>
          </a:p>
          <a:p>
            <a:r>
              <a:rPr lang="en-US" altLang="zh-CN" dirty="0" smtClean="0"/>
              <a:t>Solid</a:t>
            </a:r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48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运行时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</a:p>
          <a:p>
            <a:r>
              <a:rPr lang="en-US" altLang="zh-CN" dirty="0" err="1" smtClean="0"/>
              <a:t>Deno</a:t>
            </a:r>
            <a:endParaRPr lang="en-US" altLang="zh-CN" dirty="0" smtClean="0"/>
          </a:p>
          <a:p>
            <a:r>
              <a:rPr lang="en-US" altLang="zh-CN" dirty="0"/>
              <a:t>Bun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PackageTool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endParaRPr lang="en-US" altLang="zh-CN" dirty="0" smtClean="0"/>
          </a:p>
          <a:p>
            <a:r>
              <a:rPr lang="en-US" altLang="zh-CN" dirty="0" err="1" smtClean="0"/>
              <a:t>Vite</a:t>
            </a:r>
            <a:endParaRPr lang="en-US" altLang="zh-CN" dirty="0" smtClean="0"/>
          </a:p>
          <a:p>
            <a:r>
              <a:rPr lang="en-US" altLang="zh-CN" dirty="0" err="1" smtClean="0"/>
              <a:t>ESBuild</a:t>
            </a:r>
            <a:endParaRPr lang="en-US" altLang="zh-CN" dirty="0" smtClean="0"/>
          </a:p>
          <a:p>
            <a:r>
              <a:rPr lang="en-US" altLang="zh-CN" dirty="0" err="1" smtClean="0"/>
              <a:t>Rspack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4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领域方向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移动开发</a:t>
            </a:r>
            <a:endParaRPr lang="en-US" altLang="zh-CN" dirty="0" smtClean="0"/>
          </a:p>
          <a:p>
            <a:r>
              <a:rPr lang="zh-CN" altLang="en-US" dirty="0"/>
              <a:t>音</a:t>
            </a:r>
            <a:r>
              <a:rPr lang="zh-CN" altLang="en-US" dirty="0" smtClean="0"/>
              <a:t>视频开发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45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108</Words>
  <Application>Microsoft Office PowerPoint</Application>
  <PresentationFormat>全屏显示(4:3)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前端培训PPT</vt:lpstr>
      <vt:lpstr>目录</vt:lpstr>
      <vt:lpstr>HTML</vt:lpstr>
      <vt:lpstr>CSS</vt:lpstr>
      <vt:lpstr>JS</vt:lpstr>
      <vt:lpstr>JS框架</vt:lpstr>
      <vt:lpstr>JS运行时</vt:lpstr>
      <vt:lpstr>PackageTool</vt:lpstr>
      <vt:lpstr>领域方向</vt:lpstr>
      <vt:lpstr>领域方向</vt:lpstr>
      <vt:lpstr>开发语言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前端培训PPT</dc:title>
  <dc:creator>PC</dc:creator>
  <cp:lastModifiedBy>PC</cp:lastModifiedBy>
  <cp:revision>10</cp:revision>
  <dcterms:created xsi:type="dcterms:W3CDTF">2024-09-02T10:29:35Z</dcterms:created>
  <dcterms:modified xsi:type="dcterms:W3CDTF">2024-09-02T11:04:18Z</dcterms:modified>
</cp:coreProperties>
</file>