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71" r:id="rId6"/>
    <p:sldId id="268" r:id="rId7"/>
    <p:sldId id="272" r:id="rId8"/>
    <p:sldId id="269" r:id="rId9"/>
    <p:sldId id="288" r:id="rId10"/>
    <p:sldId id="290" r:id="rId11"/>
    <p:sldId id="289" r:id="rId12"/>
    <p:sldId id="260" r:id="rId13"/>
    <p:sldId id="261" r:id="rId14"/>
    <p:sldId id="286" r:id="rId15"/>
    <p:sldId id="273" r:id="rId16"/>
    <p:sldId id="274" r:id="rId17"/>
    <p:sldId id="287" r:id="rId18"/>
    <p:sldId id="291" r:id="rId19"/>
    <p:sldId id="306" r:id="rId20"/>
    <p:sldId id="304" r:id="rId21"/>
    <p:sldId id="305" r:id="rId22"/>
    <p:sldId id="307" r:id="rId23"/>
    <p:sldId id="270" r:id="rId24"/>
    <p:sldId id="259" r:id="rId25"/>
    <p:sldId id="267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56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66.xml"/><Relationship Id="rId1" Type="http://schemas.openxmlformats.org/officeDocument/2006/relationships/tags" Target="../tags/tag5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71.xml"/><Relationship Id="rId6" Type="http://schemas.openxmlformats.org/officeDocument/2006/relationships/image" Target="../media/image8.jpeg"/><Relationship Id="rId5" Type="http://schemas.openxmlformats.org/officeDocument/2006/relationships/tags" Target="../tags/tag70.xml"/><Relationship Id="rId4" Type="http://schemas.openxmlformats.org/officeDocument/2006/relationships/image" Target="../media/image7.png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76.xml"/><Relationship Id="rId6" Type="http://schemas.openxmlformats.org/officeDocument/2006/relationships/image" Target="../media/image8.jpeg"/><Relationship Id="rId5" Type="http://schemas.openxmlformats.org/officeDocument/2006/relationships/tags" Target="../tags/tag75.xml"/><Relationship Id="rId4" Type="http://schemas.openxmlformats.org/officeDocument/2006/relationships/image" Target="../media/image7.png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84.xml"/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89.xml"/><Relationship Id="rId6" Type="http://schemas.openxmlformats.org/officeDocument/2006/relationships/image" Target="../media/image8.jpeg"/><Relationship Id="rId5" Type="http://schemas.openxmlformats.org/officeDocument/2006/relationships/tags" Target="../tags/tag88.xml"/><Relationship Id="rId4" Type="http://schemas.openxmlformats.org/officeDocument/2006/relationships/image" Target="../media/image7.png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102.xml"/><Relationship Id="rId12" Type="http://schemas.openxmlformats.org/officeDocument/2006/relationships/tags" Target="../tags/tag101.xml"/><Relationship Id="rId11" Type="http://schemas.openxmlformats.org/officeDocument/2006/relationships/tags" Target="../tags/tag100.xml"/><Relationship Id="rId10" Type="http://schemas.openxmlformats.org/officeDocument/2006/relationships/tags" Target="../tags/tag99.xml"/><Relationship Id="rId1" Type="http://schemas.openxmlformats.org/officeDocument/2006/relationships/tags" Target="../tags/tag90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tags" Target="../tags/tag110.xml"/><Relationship Id="rId7" Type="http://schemas.openxmlformats.org/officeDocument/2006/relationships/tags" Target="../tags/tag109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115.xml"/><Relationship Id="rId12" Type="http://schemas.openxmlformats.org/officeDocument/2006/relationships/tags" Target="../tags/tag114.xml"/><Relationship Id="rId11" Type="http://schemas.openxmlformats.org/officeDocument/2006/relationships/tags" Target="../tags/tag113.xml"/><Relationship Id="rId10" Type="http://schemas.openxmlformats.org/officeDocument/2006/relationships/tags" Target="../tags/tag112.xml"/><Relationship Id="rId1" Type="http://schemas.openxmlformats.org/officeDocument/2006/relationships/tags" Target="../tags/tag103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124.xml"/><Relationship Id="rId8" Type="http://schemas.openxmlformats.org/officeDocument/2006/relationships/tags" Target="../tags/tag123.xml"/><Relationship Id="rId7" Type="http://schemas.openxmlformats.org/officeDocument/2006/relationships/tags" Target="../tags/tag122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128.xml"/><Relationship Id="rId12" Type="http://schemas.openxmlformats.org/officeDocument/2006/relationships/tags" Target="../tags/tag127.xml"/><Relationship Id="rId11" Type="http://schemas.openxmlformats.org/officeDocument/2006/relationships/tags" Target="../tags/tag126.xml"/><Relationship Id="rId10" Type="http://schemas.openxmlformats.org/officeDocument/2006/relationships/tags" Target="../tags/tag125.xml"/><Relationship Id="rId1" Type="http://schemas.openxmlformats.org/officeDocument/2006/relationships/tags" Target="../tags/tag116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137.xml"/><Relationship Id="rId8" Type="http://schemas.openxmlformats.org/officeDocument/2006/relationships/tags" Target="../tags/tag136.xml"/><Relationship Id="rId7" Type="http://schemas.openxmlformats.org/officeDocument/2006/relationships/tags" Target="../tags/tag135.xml"/><Relationship Id="rId6" Type="http://schemas.openxmlformats.org/officeDocument/2006/relationships/tags" Target="../tags/tag134.xml"/><Relationship Id="rId5" Type="http://schemas.openxmlformats.org/officeDocument/2006/relationships/tags" Target="../tags/tag133.xml"/><Relationship Id="rId4" Type="http://schemas.openxmlformats.org/officeDocument/2006/relationships/tags" Target="../tags/tag132.xml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146.xml"/><Relationship Id="rId17" Type="http://schemas.openxmlformats.org/officeDocument/2006/relationships/tags" Target="../tags/tag145.xml"/><Relationship Id="rId16" Type="http://schemas.openxmlformats.org/officeDocument/2006/relationships/tags" Target="../tags/tag144.xml"/><Relationship Id="rId15" Type="http://schemas.openxmlformats.org/officeDocument/2006/relationships/tags" Target="../tags/tag143.xml"/><Relationship Id="rId14" Type="http://schemas.openxmlformats.org/officeDocument/2006/relationships/tags" Target="../tags/tag142.xml"/><Relationship Id="rId13" Type="http://schemas.openxmlformats.org/officeDocument/2006/relationships/tags" Target="../tags/tag141.xml"/><Relationship Id="rId12" Type="http://schemas.openxmlformats.org/officeDocument/2006/relationships/tags" Target="../tags/tag140.xml"/><Relationship Id="rId11" Type="http://schemas.openxmlformats.org/officeDocument/2006/relationships/tags" Target="../tags/tag139.xml"/><Relationship Id="rId10" Type="http://schemas.openxmlformats.org/officeDocument/2006/relationships/tags" Target="../tags/tag138.xml"/><Relationship Id="rId1" Type="http://schemas.openxmlformats.org/officeDocument/2006/relationships/tags" Target="../tags/tag12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153.xml"/><Relationship Id="rId6" Type="http://schemas.openxmlformats.org/officeDocument/2006/relationships/tags" Target="../tags/tag152.xml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" Type="http://schemas.openxmlformats.org/officeDocument/2006/relationships/tags" Target="../tags/tag14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158.xml"/><Relationship Id="rId6" Type="http://schemas.openxmlformats.org/officeDocument/2006/relationships/image" Target="../media/image8.jpeg"/><Relationship Id="rId5" Type="http://schemas.openxmlformats.org/officeDocument/2006/relationships/tags" Target="../tags/tag157.xml"/><Relationship Id="rId4" Type="http://schemas.openxmlformats.org/officeDocument/2006/relationships/image" Target="../media/image7.png"/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" Type="http://schemas.openxmlformats.org/officeDocument/2006/relationships/tags" Target="../tags/tag15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tags" Target="../tags/tag159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168.xml"/><Relationship Id="rId8" Type="http://schemas.openxmlformats.org/officeDocument/2006/relationships/tags" Target="../tags/tag167.xml"/><Relationship Id="rId7" Type="http://schemas.openxmlformats.org/officeDocument/2006/relationships/tags" Target="../tags/tag166.xml"/><Relationship Id="rId6" Type="http://schemas.openxmlformats.org/officeDocument/2006/relationships/tags" Target="../tags/tag165.xml"/><Relationship Id="rId5" Type="http://schemas.openxmlformats.org/officeDocument/2006/relationships/tags" Target="../tags/tag164.xml"/><Relationship Id="rId4" Type="http://schemas.openxmlformats.org/officeDocument/2006/relationships/tags" Target="../tags/tag163.xml"/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170.xml"/><Relationship Id="rId10" Type="http://schemas.openxmlformats.org/officeDocument/2006/relationships/tags" Target="../tags/tag169.xml"/><Relationship Id="rId1" Type="http://schemas.openxmlformats.org/officeDocument/2006/relationships/tags" Target="../tags/tag16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19.xml"/><Relationship Id="rId13" Type="http://schemas.openxmlformats.org/officeDocument/2006/relationships/image" Target="../media/image5.jpeg"/><Relationship Id="rId12" Type="http://schemas.openxmlformats.org/officeDocument/2006/relationships/image" Target="../media/image4.jpeg"/><Relationship Id="rId11" Type="http://schemas.openxmlformats.org/officeDocument/2006/relationships/image" Target="../media/image3.jpeg"/><Relationship Id="rId10" Type="http://schemas.openxmlformats.org/officeDocument/2006/relationships/image" Target="../media/image2.jpeg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32.xml"/><Relationship Id="rId12" Type="http://schemas.openxmlformats.org/officeDocument/2006/relationships/tags" Target="../tags/tag31.xml"/><Relationship Id="rId11" Type="http://schemas.openxmlformats.org/officeDocument/2006/relationships/tags" Target="../tags/tag30.xml"/><Relationship Id="rId10" Type="http://schemas.openxmlformats.org/officeDocument/2006/relationships/tags" Target="../tags/tag29.xml"/><Relationship Id="rId1" Type="http://schemas.openxmlformats.org/officeDocument/2006/relationships/tags" Target="../tags/tag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tags" Target="../tags/tag40.xml"/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42.xml"/><Relationship Id="rId1" Type="http://schemas.openxmlformats.org/officeDocument/2006/relationships/tags" Target="../tags/tag33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49.xml"/><Relationship Id="rId7" Type="http://schemas.openxmlformats.org/officeDocument/2006/relationships/image" Target="../media/image6.jpeg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699510" y="2444750"/>
            <a:ext cx="4792980" cy="190690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6600">
                <a:solidFill>
                  <a:schemeClr val="bg1"/>
                </a:solidFill>
                <a:effectLst/>
                <a:latin typeface="站酷文艺体" panose="02000603000000000000" charset="-122"/>
                <a:ea typeface="站酷文艺体" panose="02000603000000000000" charset="-122"/>
              </a:rPr>
              <a:t>十 度 引 擎</a:t>
            </a:r>
            <a:endParaRPr lang="zh-CN" altLang="en-US" sz="6600">
              <a:solidFill>
                <a:schemeClr val="bg1"/>
              </a:solidFill>
              <a:effectLst/>
              <a:latin typeface="站酷文艺体" panose="02000603000000000000" charset="-122"/>
              <a:ea typeface="站酷文艺体" panose="02000603000000000000" charset="-122"/>
            </a:endParaRPr>
          </a:p>
          <a:p>
            <a:pPr algn="ctr"/>
            <a:r>
              <a:rPr lang="zh-CN" altLang="en-US" sz="2800">
                <a:solidFill>
                  <a:schemeClr val="bg1"/>
                </a:solidFill>
                <a:effectLst/>
                <a:latin typeface="站酷文艺体" panose="02000603000000000000" charset="-122"/>
                <a:ea typeface="站酷文艺体" panose="02000603000000000000" charset="-122"/>
              </a:rPr>
              <a:t>资源助手</a:t>
            </a:r>
            <a:endParaRPr lang="zh-CN" altLang="en-US" sz="2800">
              <a:solidFill>
                <a:schemeClr val="bg1"/>
              </a:solidFill>
              <a:effectLst/>
              <a:latin typeface="站酷文艺体" panose="02000603000000000000" charset="-122"/>
              <a:ea typeface="站酷文艺体" panose="02000603000000000000" charset="-122"/>
            </a:endParaRPr>
          </a:p>
          <a:p>
            <a:pPr algn="ctr"/>
            <a:r>
              <a:rPr lang="en-US" altLang="zh-CN" sz="2400">
                <a:solidFill>
                  <a:schemeClr val="bg1"/>
                </a:solidFill>
                <a:effectLst/>
                <a:latin typeface="Impact" panose="020B0806030902050204" charset="0"/>
                <a:ea typeface="站酷文艺体" panose="02000603000000000000" charset="-122"/>
                <a:cs typeface="Impact" panose="020B0806030902050204" charset="0"/>
              </a:rPr>
              <a:t>SUPER-URL  BY YOUR SIDE</a:t>
            </a:r>
            <a:endParaRPr lang="en-US" altLang="zh-CN" sz="2400">
              <a:solidFill>
                <a:schemeClr val="bg1"/>
              </a:solidFill>
              <a:effectLst/>
              <a:latin typeface="Impact" panose="020B0806030902050204" charset="0"/>
              <a:ea typeface="站酷文艺体" panose="02000603000000000000" charset="-122"/>
              <a:cs typeface="Impact" panose="020B0806030902050204" charset="0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6"/>
          <p:cNvSpPr txBox="1"/>
          <p:nvPr>
            <p:custDataLst>
              <p:tags r:id="rId1"/>
            </p:custDataLst>
          </p:nvPr>
        </p:nvSpPr>
        <p:spPr>
          <a:xfrm>
            <a:off x="2672715" y="675005"/>
            <a:ext cx="8537575" cy="83883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静态页面</a:t>
            </a:r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21" name="内容占位符 7"/>
          <p:cNvSpPr txBox="1"/>
          <p:nvPr>
            <p:custDataLst>
              <p:tags r:id="rId2"/>
            </p:custDataLst>
          </p:nvPr>
        </p:nvSpPr>
        <p:spPr>
          <a:xfrm>
            <a:off x="843280" y="1959670"/>
            <a:ext cx="4824000" cy="3874863"/>
          </a:xfrm>
          <a:prstGeom prst="rect">
            <a:avLst/>
          </a:prstGeom>
          <a:solidFill>
            <a:schemeClr val="lt1">
              <a:alpha val="44000"/>
            </a:schemeClr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目的</a:t>
            </a:r>
            <a:r>
              <a:rPr lang="en-US" altLang="zh-CN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:</a:t>
            </a:r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配合后端数据，将数据用一种适当的方式呈现给使用者，力求达到简洁，直观</a:t>
            </a:r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实现</a:t>
            </a:r>
            <a:r>
              <a:rPr lang="en-US" altLang="zh-CN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:</a:t>
            </a:r>
            <a:endParaRPr lang="en-US" altLang="zh-CN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采用 </a:t>
            </a:r>
            <a:r>
              <a:rPr lang="en-US" altLang="zh-CN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html5 + css + ajax </a:t>
            </a:r>
            <a:r>
              <a:rPr lang="zh-CN" altLang="en-US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实现动态加载</a:t>
            </a:r>
            <a:endParaRPr lang="en-US" altLang="zh-CN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22" name="文本占位符 9"/>
          <p:cNvSpPr txBox="1"/>
          <p:nvPr>
            <p:custDataLst>
              <p:tags r:id="rId3"/>
            </p:custDataLst>
          </p:nvPr>
        </p:nvSpPr>
        <p:spPr>
          <a:xfrm>
            <a:off x="7986388" y="1959325"/>
            <a:ext cx="1541613" cy="1147483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页面</a:t>
            </a:r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23" name="文本占位符 11"/>
          <p:cNvSpPr txBox="1"/>
          <p:nvPr>
            <p:custDataLst>
              <p:tags r:id="rId4"/>
            </p:custDataLst>
          </p:nvPr>
        </p:nvSpPr>
        <p:spPr>
          <a:xfrm>
            <a:off x="7471457" y="3264347"/>
            <a:ext cx="2571479" cy="694873"/>
          </a:xfrm>
          <a:prstGeom prst="trapezoid">
            <a:avLst>
              <a:gd name="adj" fmla="val 67449"/>
            </a:avLst>
          </a:prstGeom>
          <a:solidFill>
            <a:schemeClr val="accent3">
              <a:lumMod val="75000"/>
            </a:schemeClr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数据包装</a:t>
            </a:r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24" name="文本占位符 15"/>
          <p:cNvSpPr txBox="1"/>
          <p:nvPr>
            <p:custDataLst>
              <p:tags r:id="rId5"/>
            </p:custDataLst>
          </p:nvPr>
        </p:nvSpPr>
        <p:spPr>
          <a:xfrm>
            <a:off x="6907834" y="4100133"/>
            <a:ext cx="3707516" cy="788988"/>
          </a:xfrm>
          <a:prstGeom prst="trapezoid">
            <a:avLst>
              <a:gd name="adj" fmla="val 61140"/>
            </a:avLst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数据提取</a:t>
            </a:r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25" name="文本占位符 17"/>
          <p:cNvSpPr txBox="1"/>
          <p:nvPr>
            <p:custDataLst>
              <p:tags r:id="rId6"/>
            </p:custDataLst>
          </p:nvPr>
        </p:nvSpPr>
        <p:spPr>
          <a:xfrm>
            <a:off x="6304630" y="5045273"/>
            <a:ext cx="4905132" cy="789315"/>
          </a:xfrm>
          <a:prstGeom prst="trapezoid">
            <a:avLst>
              <a:gd name="adj" fmla="val 68598"/>
            </a:avLst>
          </a:prstGeom>
          <a:solidFill>
            <a:schemeClr val="tx1">
              <a:lumMod val="75000"/>
              <a:lumOff val="25000"/>
            </a:schemeClr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数据爬取</a:t>
            </a:r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655320" y="537210"/>
            <a:ext cx="742950" cy="7429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>
                <a:solidFill>
                  <a:schemeClr val="accent1">
                    <a:lumMod val="50000"/>
                  </a:schemeClr>
                </a:solidFill>
                <a:latin typeface="站酷文艺体" panose="02000603000000000000" charset="-122"/>
                <a:ea typeface="站酷文艺体" panose="02000603000000000000" charset="-122"/>
              </a:rPr>
              <a:t>S</a:t>
            </a:r>
            <a:endParaRPr lang="en-US" altLang="zh-CN" sz="4000">
              <a:solidFill>
                <a:schemeClr val="accent1">
                  <a:lumMod val="50000"/>
                </a:schemeClr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485265" y="537210"/>
            <a:ext cx="742950" cy="742950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s</a:t>
            </a:r>
            <a:endParaRPr lang="en-US" altLang="zh-CN" sz="400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43280" y="129857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200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PART III</a:t>
            </a:r>
            <a:endParaRPr lang="en-US" altLang="zh-CN" sz="200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2"/>
          <p:cNvSpPr txBox="1"/>
          <p:nvPr>
            <p:custDataLst>
              <p:tags r:id="rId1"/>
            </p:custDataLst>
          </p:nvPr>
        </p:nvSpPr>
        <p:spPr>
          <a:xfrm>
            <a:off x="1104365" y="2411113"/>
            <a:ext cx="2210870" cy="3150000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  <a:sym typeface="+mn-ea"/>
              </a:rPr>
              <a:t>音乐</a:t>
            </a:r>
            <a:r>
              <a:rPr lang="zh-CN" altLang="en-US" dirty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  <a:sym typeface="+mn-ea"/>
              </a:rPr>
              <a:t>模块</a:t>
            </a:r>
            <a:endParaRPr lang="zh-CN" altLang="en-US" dirty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  <a:p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17" name="文本占位符 14"/>
          <p:cNvSpPr txBox="1"/>
          <p:nvPr>
            <p:custDataLst>
              <p:tags r:id="rId2"/>
            </p:custDataLst>
          </p:nvPr>
        </p:nvSpPr>
        <p:spPr>
          <a:xfrm>
            <a:off x="3783887" y="2411113"/>
            <a:ext cx="2210870" cy="3150000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  <a:sym typeface="+mn-ea"/>
              </a:rPr>
              <a:t>图片模块</a:t>
            </a:r>
            <a:endParaRPr lang="zh-CN" altLang="en-US" dirty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  <a:p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18" name="文本占位符 3"/>
          <p:cNvSpPr txBox="1"/>
          <p:nvPr>
            <p:custDataLst>
              <p:tags r:id="rId3"/>
            </p:custDataLst>
          </p:nvPr>
        </p:nvSpPr>
        <p:spPr>
          <a:xfrm>
            <a:off x="6463409" y="2411113"/>
            <a:ext cx="2210870" cy="3150000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  <a:sym typeface="+mn-ea"/>
              </a:rPr>
              <a:t>下载模块</a:t>
            </a:r>
            <a:endParaRPr lang="zh-CN" altLang="en-US" dirty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  <a:p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19" name="文本占位符 7"/>
          <p:cNvSpPr txBox="1"/>
          <p:nvPr>
            <p:custDataLst>
              <p:tags r:id="rId4"/>
            </p:custDataLst>
          </p:nvPr>
        </p:nvSpPr>
        <p:spPr>
          <a:xfrm>
            <a:off x="9142930" y="2411113"/>
            <a:ext cx="2210870" cy="3150000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zh-CN" altLang="en-US" dirty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  <a:sym typeface="+mn-ea"/>
              </a:rPr>
              <a:t>关联关键字、排行榜模块</a:t>
            </a:r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11" name="对角圆角矩形 10"/>
          <p:cNvSpPr/>
          <p:nvPr>
            <p:custDataLst>
              <p:tags r:id="rId5"/>
            </p:custDataLst>
          </p:nvPr>
        </p:nvSpPr>
        <p:spPr>
          <a:xfrm>
            <a:off x="6075045" y="2032635"/>
            <a:ext cx="662305" cy="662305"/>
          </a:xfrm>
          <a:prstGeom prst="round2DiagRect">
            <a:avLst>
              <a:gd name="adj1" fmla="val 16667"/>
              <a:gd name="adj2" fmla="val 182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3</a:t>
            </a:r>
            <a:endParaRPr lang="en-US" altLang="zh-CN" sz="4400" b="1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12" name="对角圆角矩形 11"/>
          <p:cNvSpPr/>
          <p:nvPr>
            <p:custDataLst>
              <p:tags r:id="rId6"/>
            </p:custDataLst>
          </p:nvPr>
        </p:nvSpPr>
        <p:spPr>
          <a:xfrm>
            <a:off x="3425825" y="2032635"/>
            <a:ext cx="662305" cy="662305"/>
          </a:xfrm>
          <a:prstGeom prst="round2DiagRect">
            <a:avLst>
              <a:gd name="adj1" fmla="val 16667"/>
              <a:gd name="adj2" fmla="val 1826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2</a:t>
            </a:r>
            <a:endParaRPr lang="en-US" altLang="zh-CN" sz="4400" b="1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13" name="对角圆角矩形 12"/>
          <p:cNvSpPr/>
          <p:nvPr>
            <p:custDataLst>
              <p:tags r:id="rId7"/>
            </p:custDataLst>
          </p:nvPr>
        </p:nvSpPr>
        <p:spPr>
          <a:xfrm>
            <a:off x="8766810" y="2032635"/>
            <a:ext cx="662305" cy="662305"/>
          </a:xfrm>
          <a:prstGeom prst="round2DiagRect">
            <a:avLst>
              <a:gd name="adj1" fmla="val 16667"/>
              <a:gd name="adj2" fmla="val 182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4</a:t>
            </a:r>
            <a:endParaRPr lang="en-US" altLang="zh-CN" sz="4400" b="1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14" name="对角圆角矩形 13"/>
          <p:cNvSpPr/>
          <p:nvPr>
            <p:custDataLst>
              <p:tags r:id="rId8"/>
            </p:custDataLst>
          </p:nvPr>
        </p:nvSpPr>
        <p:spPr>
          <a:xfrm>
            <a:off x="732790" y="2032635"/>
            <a:ext cx="662305" cy="662305"/>
          </a:xfrm>
          <a:prstGeom prst="round2DiagRect">
            <a:avLst>
              <a:gd name="adj1" fmla="val 16667"/>
              <a:gd name="adj2" fmla="val 182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1</a:t>
            </a:r>
            <a:endParaRPr lang="en-US" altLang="zh-CN" sz="4400" b="1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15" name="标题 1"/>
          <p:cNvSpPr txBox="1"/>
          <p:nvPr>
            <p:custDataLst>
              <p:tags r:id="rId9"/>
            </p:custDataLst>
          </p:nvPr>
        </p:nvSpPr>
        <p:spPr>
          <a:xfrm>
            <a:off x="2640330" y="610235"/>
            <a:ext cx="7531100" cy="59753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5400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 </a:t>
            </a:r>
            <a:endParaRPr lang="en-US" altLang="zh-CN" sz="5400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655320" y="537210"/>
            <a:ext cx="742950" cy="7429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>
                <a:solidFill>
                  <a:schemeClr val="accent1">
                    <a:lumMod val="50000"/>
                  </a:schemeClr>
                </a:solidFill>
                <a:latin typeface="站酷文艺体" panose="02000603000000000000" charset="-122"/>
                <a:ea typeface="站酷文艺体" panose="02000603000000000000" charset="-122"/>
              </a:rPr>
              <a:t>Z</a:t>
            </a:r>
            <a:endParaRPr lang="en-US" altLang="zh-CN" sz="4000">
              <a:solidFill>
                <a:schemeClr val="accent1">
                  <a:lumMod val="50000"/>
                </a:schemeClr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485265" y="537210"/>
            <a:ext cx="742950" cy="742950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男</a:t>
            </a:r>
            <a:endParaRPr lang="zh-CN" altLang="en-US" sz="400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43280" y="129857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200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PART III</a:t>
            </a:r>
            <a:endParaRPr lang="en-US" altLang="zh-CN" sz="200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</p:spTree>
    <p:custDataLst>
      <p:tags r:id="rId10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/>
          <p:nvPr>
            <p:custDataLst>
              <p:tags r:id="rId1"/>
            </p:custDataLst>
          </p:nvPr>
        </p:nvSpPr>
        <p:spPr>
          <a:xfrm>
            <a:off x="2940050" y="537210"/>
            <a:ext cx="8300085" cy="98234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 </a:t>
            </a:r>
            <a:endParaRPr lang="en-US" altLang="zh-CN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14" name="文本占位符 11"/>
          <p:cNvSpPr txBox="1"/>
          <p:nvPr>
            <p:custDataLst>
              <p:tags r:id="rId2"/>
            </p:custDataLst>
          </p:nvPr>
        </p:nvSpPr>
        <p:spPr>
          <a:xfrm>
            <a:off x="655320" y="1843405"/>
            <a:ext cx="5330825" cy="4030980"/>
          </a:xfrm>
          <a:prstGeom prst="rect">
            <a:avLst/>
          </a:prstGeom>
          <a:solidFill>
            <a:schemeClr val="lt1">
              <a:alpha val="44000"/>
            </a:schemeClr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站酷文艺体" panose="02000603000000000000" charset="-122"/>
                <a:ea typeface="站酷文艺体" panose="02000603000000000000" charset="-122"/>
                <a:sym typeface="+mn-ea"/>
              </a:rPr>
              <a:t>音乐、图片模块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站酷文艺体" panose="02000603000000000000" charset="-122"/>
              <a:ea typeface="站酷文艺体" panose="02000603000000000000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站酷文艺体" panose="02000603000000000000" charset="-122"/>
                <a:ea typeface="站酷文艺体" panose="02000603000000000000" charset="-122"/>
                <a:sym typeface="+mn-ea"/>
              </a:rPr>
              <a:t>模块内容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站酷文艺体" panose="02000603000000000000" charset="-122"/>
                <a:ea typeface="站酷文艺体" panose="02000603000000000000" charset="-122"/>
                <a:sym typeface="+mn-ea"/>
              </a:rPr>
              <a:t>: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站酷文艺体" panose="02000603000000000000" charset="-122"/>
                <a:ea typeface="站酷文艺体" panose="02000603000000000000" charset="-122"/>
                <a:sym typeface="+mn-ea"/>
              </a:rPr>
              <a:t>接收前端发送的请求获取关键字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站酷文艺体" panose="02000603000000000000" charset="-122"/>
                <a:ea typeface="站酷文艺体" panose="02000603000000000000" charset="-122"/>
                <a:sym typeface="+mn-ea"/>
              </a:rPr>
              <a:t>,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站酷文艺体" panose="02000603000000000000" charset="-122"/>
                <a:ea typeface="站酷文艺体" panose="02000603000000000000" charset="-122"/>
                <a:sym typeface="+mn-ea"/>
              </a:rPr>
              <a:t>根据关键字优先从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站酷文艺体" panose="02000603000000000000" charset="-122"/>
                <a:ea typeface="站酷文艺体" panose="02000603000000000000" charset="-122"/>
                <a:sym typeface="+mn-ea"/>
              </a:rPr>
              <a:t>redis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站酷文艺体" panose="02000603000000000000" charset="-122"/>
                <a:ea typeface="站酷文艺体" panose="02000603000000000000" charset="-122"/>
                <a:sym typeface="+mn-ea"/>
              </a:rPr>
              <a:t>查找数据并返回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站酷文艺体" panose="02000603000000000000" charset="-122"/>
                <a:ea typeface="站酷文艺体" panose="02000603000000000000" charset="-122"/>
                <a:sym typeface="+mn-ea"/>
              </a:rPr>
              <a:t>,redis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站酷文艺体" panose="02000603000000000000" charset="-122"/>
                <a:ea typeface="站酷文艺体" panose="02000603000000000000" charset="-122"/>
                <a:sym typeface="+mn-ea"/>
              </a:rPr>
              <a:t>中不存在则在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站酷文艺体" panose="02000603000000000000" charset="-122"/>
                <a:ea typeface="站酷文艺体" panose="02000603000000000000" charset="-122"/>
                <a:sym typeface="+mn-ea"/>
              </a:rPr>
              <a:t>mysql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站酷文艺体" panose="02000603000000000000" charset="-122"/>
                <a:ea typeface="站酷文艺体" panose="02000603000000000000" charset="-122"/>
                <a:sym typeface="+mn-ea"/>
              </a:rPr>
              <a:t>中查找数据，将数据缓存至</a:t>
            </a:r>
            <a:r>
              <a:rPr lang="en-US" altLang="zh-CN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站酷文艺体" panose="02000603000000000000" charset="-122"/>
                <a:ea typeface="站酷文艺体" panose="02000603000000000000" charset="-122"/>
                <a:sym typeface="+mn-ea"/>
              </a:rPr>
              <a:t>redis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站酷文艺体" panose="02000603000000000000" charset="-122"/>
                <a:ea typeface="站酷文艺体" panose="02000603000000000000" charset="-122"/>
                <a:sym typeface="+mn-ea"/>
              </a:rPr>
              <a:t>并返回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站酷文艺体" panose="02000603000000000000" charset="-122"/>
                <a:ea typeface="站酷文艺体" panose="02000603000000000000" charset="-122"/>
                <a:sym typeface="+mn-ea"/>
              </a:rPr>
              <a:t>,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站酷文艺体" panose="02000603000000000000" charset="-122"/>
                <a:ea typeface="站酷文艺体" panose="02000603000000000000" charset="-122"/>
                <a:sym typeface="+mn-ea"/>
              </a:rPr>
              <a:t>若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站酷文艺体" panose="02000603000000000000" charset="-122"/>
                <a:ea typeface="站酷文艺体" panose="02000603000000000000" charset="-122"/>
                <a:sym typeface="+mn-ea"/>
              </a:rPr>
              <a:t>redis,mysql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站酷文艺体" panose="02000603000000000000" charset="-122"/>
                <a:ea typeface="站酷文艺体" panose="02000603000000000000" charset="-122"/>
                <a:sym typeface="+mn-ea"/>
              </a:rPr>
              <a:t>中都不存在将关键字保存到爬虫任务表中</a:t>
            </a:r>
            <a:endParaRPr lang="zh-CN" altLang="en-US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站酷文艺体" panose="02000603000000000000" charset="-122"/>
              <a:ea typeface="站酷文艺体" panose="02000603000000000000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635" y="1824990"/>
            <a:ext cx="5261610" cy="18192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635" y="4054475"/>
            <a:ext cx="5261610" cy="1819275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655320" y="537210"/>
            <a:ext cx="742950" cy="7429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>
                <a:solidFill>
                  <a:schemeClr val="accent1">
                    <a:lumMod val="50000"/>
                  </a:schemeClr>
                </a:solidFill>
                <a:latin typeface="站酷文艺体" panose="02000603000000000000" charset="-122"/>
                <a:ea typeface="站酷文艺体" panose="02000603000000000000" charset="-122"/>
              </a:rPr>
              <a:t>Z</a:t>
            </a:r>
            <a:endParaRPr lang="en-US" altLang="zh-CN" sz="4000">
              <a:solidFill>
                <a:schemeClr val="accent1">
                  <a:lumMod val="50000"/>
                </a:schemeClr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485265" y="537210"/>
            <a:ext cx="742950" cy="742950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男</a:t>
            </a:r>
            <a:endParaRPr lang="zh-CN" altLang="en-US" sz="400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6780" y="1298575"/>
            <a:ext cx="1071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200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PART II</a:t>
            </a:r>
            <a:endParaRPr lang="en-US" altLang="zh-CN" sz="200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pic>
        <p:nvPicPr>
          <p:cNvPr id="2" name="图片 1" descr="caleb-woods-324664-unsplash"/>
          <p:cNvPicPr>
            <a:picLocks noChangeAspect="1"/>
          </p:cNvPicPr>
          <p:nvPr/>
        </p:nvPicPr>
        <p:blipFill>
          <a:blip r:embed="rId6">
            <a:lum bright="12000" contrast="12000"/>
          </a:blip>
          <a:srcRect l="47254" t="701" b="26444"/>
          <a:stretch>
            <a:fillRect/>
          </a:stretch>
        </p:blipFill>
        <p:spPr>
          <a:xfrm>
            <a:off x="6097270" y="1824990"/>
            <a:ext cx="5261610" cy="40487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097270" y="1843405"/>
            <a:ext cx="5260975" cy="2953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dirty="0">
                <a:solidFill>
                  <a:schemeClr val="bg1"/>
                </a:solidFill>
                <a:ea typeface="站酷文艺体" panose="02000603000000000000" charset="-122"/>
                <a:sym typeface="+mn-ea"/>
              </a:rPr>
              <a:t>历史记录模块</a:t>
            </a:r>
            <a:endParaRPr lang="en-US" altLang="zh-CN" sz="2800" dirty="0">
              <a:solidFill>
                <a:schemeClr val="bg1"/>
              </a:solidFill>
              <a:ea typeface="站酷文艺体" panose="02000603000000000000" charset="-122"/>
            </a:endParaRPr>
          </a:p>
          <a:p>
            <a:pPr algn="l"/>
            <a:r>
              <a:rPr lang="zh-CN" altLang="en-US" sz="2800" dirty="0">
                <a:solidFill>
                  <a:schemeClr val="bg1"/>
                </a:solidFill>
                <a:ea typeface="站酷文艺体" panose="02000603000000000000" charset="-122"/>
                <a:sym typeface="+mn-ea"/>
              </a:rPr>
              <a:t>模块内容：关键字搜索时调用</a:t>
            </a:r>
            <a:r>
              <a:rPr lang="en-US" altLang="zh-CN" sz="2800" dirty="0" err="1">
                <a:solidFill>
                  <a:schemeClr val="bg1"/>
                </a:solidFill>
                <a:ea typeface="站酷文艺体" panose="02000603000000000000" charset="-122"/>
                <a:sym typeface="+mn-ea"/>
              </a:rPr>
              <a:t>save_history</a:t>
            </a:r>
            <a:r>
              <a:rPr lang="zh-CN" altLang="en-US" sz="2800" dirty="0">
                <a:solidFill>
                  <a:schemeClr val="bg1"/>
                </a:solidFill>
                <a:ea typeface="站酷文艺体" panose="02000603000000000000" charset="-122"/>
                <a:sym typeface="+mn-ea"/>
              </a:rPr>
              <a:t>函数保存用户历史记录；接收前端发送的请求获取</a:t>
            </a:r>
            <a:r>
              <a:rPr lang="en-US" altLang="zh-CN" sz="2800" dirty="0">
                <a:solidFill>
                  <a:schemeClr val="bg1"/>
                </a:solidFill>
                <a:ea typeface="站酷文艺体" panose="02000603000000000000" charset="-122"/>
                <a:sym typeface="+mn-ea"/>
              </a:rPr>
              <a:t>user</a:t>
            </a:r>
            <a:r>
              <a:rPr lang="zh-CN" altLang="en-US" sz="2800" dirty="0">
                <a:solidFill>
                  <a:schemeClr val="bg1"/>
                </a:solidFill>
                <a:ea typeface="站酷文艺体" panose="02000603000000000000" charset="-122"/>
                <a:sym typeface="+mn-ea"/>
              </a:rPr>
              <a:t>，根据</a:t>
            </a:r>
            <a:r>
              <a:rPr lang="en-US" altLang="zh-CN" sz="2800" dirty="0">
                <a:solidFill>
                  <a:schemeClr val="bg1"/>
                </a:solidFill>
                <a:ea typeface="站酷文艺体" panose="02000603000000000000" charset="-122"/>
                <a:sym typeface="+mn-ea"/>
              </a:rPr>
              <a:t>user</a:t>
            </a:r>
            <a:r>
              <a:rPr lang="zh-CN" altLang="en-US" sz="2800" dirty="0">
                <a:solidFill>
                  <a:schemeClr val="bg1"/>
                </a:solidFill>
                <a:ea typeface="站酷文艺体" panose="02000603000000000000" charset="-122"/>
                <a:sym typeface="+mn-ea"/>
              </a:rPr>
              <a:t>从历史纪录表中获取历史记录并返回</a:t>
            </a:r>
            <a:endParaRPr lang="zh-CN" altLang="en-US" dirty="0">
              <a:solidFill>
                <a:schemeClr val="bg1"/>
              </a:solidFill>
              <a:ea typeface="站酷文艺体" panose="02000603000000000000" charset="-122"/>
            </a:endParaRPr>
          </a:p>
          <a:p>
            <a:pPr algn="l"/>
            <a:endParaRPr lang="zh-CN" altLang="en-US"/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/>
          <p:nvPr>
            <p:custDataLst>
              <p:tags r:id="rId1"/>
            </p:custDataLst>
          </p:nvPr>
        </p:nvSpPr>
        <p:spPr>
          <a:xfrm>
            <a:off x="2940050" y="537210"/>
            <a:ext cx="8300085" cy="98234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 </a:t>
            </a:r>
            <a:endParaRPr lang="en-US" altLang="zh-CN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14" name="文本占位符 11"/>
          <p:cNvSpPr txBox="1"/>
          <p:nvPr>
            <p:custDataLst>
              <p:tags r:id="rId2"/>
            </p:custDataLst>
          </p:nvPr>
        </p:nvSpPr>
        <p:spPr>
          <a:xfrm>
            <a:off x="655320" y="1843405"/>
            <a:ext cx="5330825" cy="4030980"/>
          </a:xfrm>
          <a:prstGeom prst="rect">
            <a:avLst/>
          </a:prstGeom>
          <a:solidFill>
            <a:schemeClr val="lt1">
              <a:alpha val="44000"/>
            </a:schemeClr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  <a:sym typeface="+mn-ea"/>
              </a:rPr>
              <a:t>下载模块</a:t>
            </a:r>
            <a:endParaRPr lang="zh-CN" altLang="en-US" dirty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  <a:sym typeface="+mn-ea"/>
              </a:rPr>
              <a:t>模块内容</a:t>
            </a:r>
            <a:r>
              <a:rPr lang="en-US" altLang="zh-CN" dirty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  <a:sym typeface="+mn-ea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  <a:sym typeface="+mn-ea"/>
              </a:rPr>
              <a:t>前端每次点击下载接受请求，并更改对应资源信息表中的下载数量，并更新平均分值</a:t>
            </a:r>
            <a:endParaRPr lang="zh-CN" altLang="en-US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站酷文艺体" panose="02000603000000000000" charset="-122"/>
              <a:ea typeface="站酷文艺体" panose="02000603000000000000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635" y="1824990"/>
            <a:ext cx="5261610" cy="18192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635" y="4054475"/>
            <a:ext cx="5261610" cy="1819275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655320" y="537210"/>
            <a:ext cx="742950" cy="7429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>
                <a:solidFill>
                  <a:schemeClr val="accent1">
                    <a:lumMod val="50000"/>
                  </a:schemeClr>
                </a:solidFill>
                <a:latin typeface="站酷文艺体" panose="02000603000000000000" charset="-122"/>
                <a:ea typeface="站酷文艺体" panose="02000603000000000000" charset="-122"/>
              </a:rPr>
              <a:t>T</a:t>
            </a:r>
            <a:endParaRPr lang="en-US" altLang="zh-CN" sz="4000">
              <a:solidFill>
                <a:schemeClr val="accent1">
                  <a:lumMod val="50000"/>
                </a:schemeClr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485265" y="537210"/>
            <a:ext cx="742950" cy="742950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男</a:t>
            </a:r>
            <a:endParaRPr lang="zh-CN" altLang="en-US" sz="400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43280" y="129857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200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PART III</a:t>
            </a:r>
            <a:endParaRPr lang="en-US" altLang="zh-CN" sz="200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pic>
        <p:nvPicPr>
          <p:cNvPr id="2" name="图片 1" descr="caleb-woods-324664-unsplash"/>
          <p:cNvPicPr>
            <a:picLocks noChangeAspect="1"/>
          </p:cNvPicPr>
          <p:nvPr/>
        </p:nvPicPr>
        <p:blipFill>
          <a:blip r:embed="rId6">
            <a:lum bright="12000" contrast="12000"/>
          </a:blip>
          <a:srcRect l="47254" t="701" b="26444"/>
          <a:stretch>
            <a:fillRect/>
          </a:stretch>
        </p:blipFill>
        <p:spPr>
          <a:xfrm>
            <a:off x="6097270" y="1824990"/>
            <a:ext cx="5261610" cy="40487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097270" y="1843405"/>
            <a:ext cx="5260975" cy="3661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dirty="0">
                <a:solidFill>
                  <a:schemeClr val="bg1"/>
                </a:solidFill>
                <a:ea typeface="站酷文艺体" panose="02000603000000000000" charset="-122"/>
                <a:sym typeface="+mn-ea"/>
              </a:rPr>
              <a:t>关联关键字、排行榜模块</a:t>
            </a:r>
            <a:endParaRPr lang="en-US" altLang="zh-CN" sz="2800" dirty="0">
              <a:solidFill>
                <a:schemeClr val="bg1"/>
              </a:solidFill>
              <a:ea typeface="站酷文艺体" panose="02000603000000000000" charset="-122"/>
            </a:endParaRPr>
          </a:p>
          <a:p>
            <a:pPr algn="l"/>
            <a:r>
              <a:rPr lang="zh-CN" altLang="en-US" sz="2800" dirty="0">
                <a:solidFill>
                  <a:schemeClr val="bg1"/>
                </a:solidFill>
                <a:ea typeface="站酷文艺体" panose="02000603000000000000" charset="-122"/>
                <a:sym typeface="+mn-ea"/>
              </a:rPr>
              <a:t>模块内容：</a:t>
            </a:r>
            <a:endParaRPr lang="en-US" altLang="zh-CN" sz="2800" dirty="0">
              <a:solidFill>
                <a:schemeClr val="bg1"/>
              </a:solidFill>
              <a:ea typeface="站酷文艺体" panose="02000603000000000000" charset="-122"/>
            </a:endParaRPr>
          </a:p>
          <a:p>
            <a:pPr algn="l"/>
            <a:r>
              <a:rPr lang="zh-CN" altLang="en-US" sz="2800" dirty="0">
                <a:solidFill>
                  <a:schemeClr val="bg1"/>
                </a:solidFill>
                <a:ea typeface="站酷文艺体" panose="02000603000000000000" charset="-122"/>
                <a:sym typeface="+mn-ea"/>
              </a:rPr>
              <a:t>获取关键字：根据前端发送的关键字实时爬取关联关键字列表并返回</a:t>
            </a:r>
            <a:endParaRPr lang="en-US" altLang="zh-CN" sz="2800" dirty="0">
              <a:solidFill>
                <a:schemeClr val="bg1"/>
              </a:solidFill>
              <a:ea typeface="站酷文艺体" panose="02000603000000000000" charset="-122"/>
            </a:endParaRPr>
          </a:p>
          <a:p>
            <a:pPr algn="l"/>
            <a:r>
              <a:rPr lang="zh-CN" altLang="en-US" sz="2800" dirty="0">
                <a:solidFill>
                  <a:schemeClr val="bg1"/>
                </a:solidFill>
                <a:ea typeface="站酷文艺体" panose="02000603000000000000" charset="-122"/>
                <a:sym typeface="+mn-ea"/>
              </a:rPr>
              <a:t>排行榜：根据前端发送的请求查询</a:t>
            </a:r>
            <a:r>
              <a:rPr lang="en-US" altLang="zh-CN" sz="2800" dirty="0" err="1">
                <a:solidFill>
                  <a:schemeClr val="bg1"/>
                </a:solidFill>
                <a:ea typeface="站酷文艺体" panose="02000603000000000000" charset="-122"/>
                <a:sym typeface="+mn-ea"/>
              </a:rPr>
              <a:t>redis</a:t>
            </a:r>
            <a:r>
              <a:rPr lang="zh-CN" altLang="en-US" sz="2800" dirty="0">
                <a:solidFill>
                  <a:schemeClr val="bg1"/>
                </a:solidFill>
                <a:ea typeface="站酷文艺体" panose="02000603000000000000" charset="-122"/>
                <a:sym typeface="+mn-ea"/>
              </a:rPr>
              <a:t>中的榜单并返回</a:t>
            </a:r>
            <a:endParaRPr lang="zh-CN" altLang="en-US" sz="2800" dirty="0">
              <a:solidFill>
                <a:schemeClr val="bg1"/>
              </a:solidFill>
              <a:ea typeface="站酷文艺体" panose="02000603000000000000" charset="-122"/>
            </a:endParaRPr>
          </a:p>
          <a:p>
            <a:pPr algn="l"/>
            <a:endParaRPr lang="zh-CN" altLang="en-US" dirty="0">
              <a:solidFill>
                <a:schemeClr val="bg1"/>
              </a:solidFill>
              <a:ea typeface="站酷文艺体" panose="02000603000000000000" charset="-122"/>
            </a:endParaRPr>
          </a:p>
          <a:p>
            <a:pPr algn="l"/>
            <a:endParaRPr lang="zh-CN" altLang="en-US"/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2"/>
          <p:cNvSpPr txBox="1"/>
          <p:nvPr>
            <p:custDataLst>
              <p:tags r:id="rId1"/>
            </p:custDataLst>
          </p:nvPr>
        </p:nvSpPr>
        <p:spPr>
          <a:xfrm>
            <a:off x="1104365" y="2411113"/>
            <a:ext cx="2210870" cy="3150000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pc="-1">
                <a:solidFill>
                  <a:srgbClr val="FFFFFF"/>
                </a:solidFill>
                <a:latin typeface="站酷文艺体"/>
                <a:ea typeface="站酷文艺体"/>
                <a:sym typeface="+mn-ea"/>
              </a:rPr>
              <a:t>  电影模块</a:t>
            </a:r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17" name="文本占位符 14"/>
          <p:cNvSpPr txBox="1"/>
          <p:nvPr>
            <p:custDataLst>
              <p:tags r:id="rId2"/>
            </p:custDataLst>
          </p:nvPr>
        </p:nvSpPr>
        <p:spPr>
          <a:xfrm>
            <a:off x="4910377" y="2411113"/>
            <a:ext cx="2210870" cy="3150000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  </a:t>
            </a:r>
            <a:r>
              <a:rPr lang="zh-CN" altLang="en-US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评论</a:t>
            </a:r>
            <a:r>
              <a:rPr lang="zh-CN" altLang="en-US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模块</a:t>
            </a:r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18" name="文本占位符 3"/>
          <p:cNvSpPr txBox="1"/>
          <p:nvPr>
            <p:custDataLst>
              <p:tags r:id="rId3"/>
            </p:custDataLst>
          </p:nvPr>
        </p:nvSpPr>
        <p:spPr>
          <a:xfrm>
            <a:off x="8579864" y="2411113"/>
            <a:ext cx="2210870" cy="3150000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pc="-1">
                <a:solidFill>
                  <a:srgbClr val="FFFFFF"/>
                </a:solidFill>
                <a:latin typeface="站酷文艺体"/>
                <a:ea typeface="站酷文艺体"/>
                <a:sym typeface="+mn-ea"/>
              </a:rPr>
              <a:t>  </a:t>
            </a:r>
            <a:r>
              <a:rPr lang="zh-CN" altLang="en-US" spc="-1">
                <a:solidFill>
                  <a:srgbClr val="FFFFFF"/>
                </a:solidFill>
                <a:latin typeface="站酷文艺体"/>
                <a:ea typeface="站酷文艺体"/>
                <a:sym typeface="+mn-ea"/>
              </a:rPr>
              <a:t>用户</a:t>
            </a:r>
            <a:r>
              <a:rPr lang="en-US" spc="-1">
                <a:solidFill>
                  <a:srgbClr val="FFFFFF"/>
                </a:solidFill>
                <a:latin typeface="站酷文艺体"/>
                <a:ea typeface="站酷文艺体"/>
                <a:sym typeface="+mn-ea"/>
              </a:rPr>
              <a:t>模块</a:t>
            </a:r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11" name="对角圆角矩形 10"/>
          <p:cNvSpPr/>
          <p:nvPr>
            <p:custDataLst>
              <p:tags r:id="rId4"/>
            </p:custDataLst>
          </p:nvPr>
        </p:nvSpPr>
        <p:spPr>
          <a:xfrm>
            <a:off x="8191500" y="2032635"/>
            <a:ext cx="662305" cy="662305"/>
          </a:xfrm>
          <a:prstGeom prst="round2DiagRect">
            <a:avLst>
              <a:gd name="adj1" fmla="val 16667"/>
              <a:gd name="adj2" fmla="val 182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3</a:t>
            </a:r>
            <a:endParaRPr lang="en-US" altLang="zh-CN" sz="4400" b="1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12" name="对角圆角矩形 11"/>
          <p:cNvSpPr/>
          <p:nvPr>
            <p:custDataLst>
              <p:tags r:id="rId5"/>
            </p:custDataLst>
          </p:nvPr>
        </p:nvSpPr>
        <p:spPr>
          <a:xfrm>
            <a:off x="4552315" y="2032635"/>
            <a:ext cx="662305" cy="662305"/>
          </a:xfrm>
          <a:prstGeom prst="round2DiagRect">
            <a:avLst>
              <a:gd name="adj1" fmla="val 16667"/>
              <a:gd name="adj2" fmla="val 1826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2</a:t>
            </a:r>
            <a:endParaRPr lang="en-US" altLang="zh-CN" sz="4400" b="1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14" name="对角圆角矩形 13"/>
          <p:cNvSpPr/>
          <p:nvPr>
            <p:custDataLst>
              <p:tags r:id="rId6"/>
            </p:custDataLst>
          </p:nvPr>
        </p:nvSpPr>
        <p:spPr>
          <a:xfrm>
            <a:off x="732790" y="2032635"/>
            <a:ext cx="662305" cy="662305"/>
          </a:xfrm>
          <a:prstGeom prst="round2DiagRect">
            <a:avLst>
              <a:gd name="adj1" fmla="val 16667"/>
              <a:gd name="adj2" fmla="val 182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1</a:t>
            </a:r>
            <a:endParaRPr lang="en-US" altLang="zh-CN" sz="4400" b="1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15" name="标题 1"/>
          <p:cNvSpPr txBox="1"/>
          <p:nvPr>
            <p:custDataLst>
              <p:tags r:id="rId7"/>
            </p:custDataLst>
          </p:nvPr>
        </p:nvSpPr>
        <p:spPr>
          <a:xfrm>
            <a:off x="2640330" y="609600"/>
            <a:ext cx="7531100" cy="59753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5400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    </a:t>
            </a:r>
            <a:endParaRPr lang="en-US" altLang="zh-CN" sz="5400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655320" y="537210"/>
            <a:ext cx="742950" cy="7429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>
                <a:solidFill>
                  <a:schemeClr val="accent1">
                    <a:lumMod val="50000"/>
                  </a:schemeClr>
                </a:solidFill>
                <a:latin typeface="站酷文艺体" panose="02000603000000000000" charset="-122"/>
                <a:ea typeface="站酷文艺体" panose="02000603000000000000" charset="-122"/>
              </a:rPr>
              <a:t>0</a:t>
            </a:r>
            <a:endParaRPr lang="en-US" altLang="zh-CN" sz="4000">
              <a:solidFill>
                <a:schemeClr val="accent1">
                  <a:lumMod val="50000"/>
                </a:schemeClr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485265" y="537210"/>
            <a:ext cx="742950" cy="742950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0</a:t>
            </a:r>
            <a:endParaRPr lang="en-US" altLang="zh-CN" sz="400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43280" y="129857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200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PART III</a:t>
            </a:r>
            <a:endParaRPr lang="en-US" altLang="zh-CN" sz="200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2322830" y="537210"/>
            <a:ext cx="742950" cy="7429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>
                <a:solidFill>
                  <a:schemeClr val="accent1">
                    <a:lumMod val="50000"/>
                  </a:schemeClr>
                </a:solidFill>
                <a:latin typeface="站酷文艺体" panose="02000603000000000000" charset="-122"/>
                <a:ea typeface="站酷文艺体" panose="02000603000000000000" charset="-122"/>
              </a:rPr>
              <a:t>7</a:t>
            </a:r>
            <a:endParaRPr lang="en-US" altLang="zh-CN" sz="4000">
              <a:solidFill>
                <a:schemeClr val="accent1">
                  <a:lumMod val="50000"/>
                </a:schemeClr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</p:spTree>
    <p:custDataLst>
      <p:tags r:id="rId8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/>
      <p:bldP spid="2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/>
          <p:nvPr>
            <p:custDataLst>
              <p:tags r:id="rId1"/>
            </p:custDataLst>
          </p:nvPr>
        </p:nvSpPr>
        <p:spPr>
          <a:xfrm>
            <a:off x="3051810" y="417195"/>
            <a:ext cx="8300085" cy="98234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站酷文艺体" panose="02000603000000000000" charset="-122"/>
                <a:ea typeface="站酷文艺体" panose="02000603000000000000" charset="-122"/>
              </a:rPr>
              <a:t>标题是不可能有标题的，这辈子都不可能有</a:t>
            </a:r>
            <a:endParaRPr sz="800" dirty="0" smtClean="0">
              <a:solidFill>
                <a:schemeClr val="tx1">
                  <a:lumMod val="85000"/>
                  <a:lumOff val="15000"/>
                </a:schemeClr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14" name="文本占位符 11"/>
          <p:cNvSpPr txBox="1"/>
          <p:nvPr>
            <p:custDataLst>
              <p:tags r:id="rId2"/>
            </p:custDataLst>
          </p:nvPr>
        </p:nvSpPr>
        <p:spPr>
          <a:xfrm>
            <a:off x="655320" y="1843405"/>
            <a:ext cx="5330825" cy="4030980"/>
          </a:xfrm>
          <a:prstGeom prst="rect">
            <a:avLst/>
          </a:prstGeom>
          <a:solidFill>
            <a:schemeClr val="lt1">
              <a:alpha val="44000"/>
            </a:schemeClr>
          </a:solidFill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  <a:p>
            <a:r>
              <a:rPr lang="en-US" spc="-1">
                <a:solidFill>
                  <a:srgbClr val="FFFFFF"/>
                </a:solidFill>
                <a:latin typeface="站酷文艺体"/>
                <a:ea typeface="站酷文艺体"/>
                <a:sym typeface="+mn-ea"/>
              </a:rPr>
              <a:t>电影模块：在输入框中输入要查找的电影，返回电影链接,链接评分，上映时间，演员表等...（按评分的高低以及下载数量顺序返回）</a:t>
            </a:r>
            <a:endParaRPr lang="en-US" b="0" strike="noStrike" spc="-1">
              <a:latin typeface="Arial" panose="020B0604020202020204"/>
            </a:endParaRPr>
          </a:p>
          <a:p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  <a:p>
            <a:pPr marL="0" indent="0">
              <a:buNone/>
            </a:pPr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635" y="1824990"/>
            <a:ext cx="5261610" cy="18192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635" y="4054475"/>
            <a:ext cx="5261610" cy="1819275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655320" y="537210"/>
            <a:ext cx="742950" cy="7429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>
                <a:solidFill>
                  <a:schemeClr val="accent1">
                    <a:lumMod val="50000"/>
                  </a:schemeClr>
                </a:solidFill>
                <a:latin typeface="站酷文艺体" panose="02000603000000000000" charset="-122"/>
                <a:ea typeface="站酷文艺体" panose="02000603000000000000" charset="-122"/>
              </a:rPr>
              <a:t>0</a:t>
            </a:r>
            <a:endParaRPr lang="en-US" altLang="zh-CN" sz="4000">
              <a:solidFill>
                <a:schemeClr val="accent1">
                  <a:lumMod val="50000"/>
                </a:schemeClr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485265" y="537210"/>
            <a:ext cx="742950" cy="742950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0</a:t>
            </a:r>
            <a:endParaRPr lang="en-US" altLang="zh-CN" sz="400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43280" y="129857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200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PART III</a:t>
            </a:r>
            <a:endParaRPr lang="en-US" altLang="zh-CN" sz="200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pic>
        <p:nvPicPr>
          <p:cNvPr id="2" name="图片 1" descr="caleb-woods-324664-unsplash"/>
          <p:cNvPicPr>
            <a:picLocks noChangeAspect="1"/>
          </p:cNvPicPr>
          <p:nvPr/>
        </p:nvPicPr>
        <p:blipFill>
          <a:blip r:embed="rId6">
            <a:lum bright="12000" contrast="12000"/>
          </a:blip>
          <a:srcRect l="47254" t="701" b="26444"/>
          <a:stretch>
            <a:fillRect/>
          </a:stretch>
        </p:blipFill>
        <p:spPr>
          <a:xfrm>
            <a:off x="6096635" y="1824990"/>
            <a:ext cx="5261610" cy="40487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97270" y="1843405"/>
            <a:ext cx="5260340" cy="3522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sz="2000" spc="-1">
                <a:solidFill>
                  <a:srgbClr val="FFFFFF"/>
                </a:solidFill>
                <a:latin typeface="站酷文艺体"/>
                <a:ea typeface="站酷文艺体"/>
                <a:sym typeface="+mn-ea"/>
              </a:rPr>
              <a:t>如何实现：</a:t>
            </a:r>
            <a:endParaRPr lang="en-US" sz="2000" b="0" strike="noStrike" spc="-1">
              <a:latin typeface="Arial" panose="020B0604020202020204"/>
            </a:endParaRPr>
          </a:p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sz="2000" spc="-1">
                <a:solidFill>
                  <a:srgbClr val="FFFFFF"/>
                </a:solidFill>
                <a:latin typeface="站酷文艺体"/>
                <a:ea typeface="站酷文艺体"/>
                <a:sym typeface="+mn-ea"/>
              </a:rPr>
              <a:t>1.根据输入关键字先在redis库中查找是否有对应的缓存数据，如果有则返回数据(这样做的好处是可以快速的提取数据)</a:t>
            </a:r>
            <a:endParaRPr lang="en-US" sz="2000" b="0" strike="noStrike" spc="-1">
              <a:latin typeface="Arial" panose="020B0604020202020204"/>
            </a:endParaRPr>
          </a:p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sz="2000" spc="-1">
                <a:solidFill>
                  <a:srgbClr val="FFFFFF"/>
                </a:solidFill>
                <a:latin typeface="站酷文艺体"/>
                <a:ea typeface="站酷文艺体"/>
                <a:sym typeface="+mn-ea"/>
              </a:rPr>
              <a:t>2.如果没有则去mysql数据库中的关键字表查找数据，通过一对多映射到电影信息表，查找电影。如果数据库中有数据，则缓存到redis库中，方便下次快速提取，再返回给界面.</a:t>
            </a:r>
            <a:endParaRPr lang="en-US" sz="2000" b="0" strike="noStrike" spc="-1">
              <a:latin typeface="Arial" panose="020B0604020202020204"/>
            </a:endParaRPr>
          </a:p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sz="2000" spc="-1">
                <a:solidFill>
                  <a:srgbClr val="FFFFFF"/>
                </a:solidFill>
                <a:latin typeface="站酷文艺体"/>
                <a:ea typeface="站酷文艺体"/>
                <a:sym typeface="+mn-ea"/>
              </a:rPr>
              <a:t>3.如果两个库中都没有数据，则交给爬虫去爬去数据，缓存到两个库中，再还给界面.</a:t>
            </a:r>
            <a:endParaRPr lang="en-US" altLang="en-US" sz="2000" spc="-1">
              <a:solidFill>
                <a:srgbClr val="FFFFFF"/>
              </a:solidFill>
              <a:latin typeface="站酷文艺体"/>
              <a:ea typeface="站酷文艺体"/>
              <a:sym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308860" y="537210"/>
            <a:ext cx="742950" cy="7429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>
                <a:solidFill>
                  <a:schemeClr val="accent1">
                    <a:lumMod val="50000"/>
                  </a:schemeClr>
                </a:solidFill>
                <a:latin typeface="站酷文艺体" panose="02000603000000000000" charset="-122"/>
                <a:ea typeface="站酷文艺体" panose="02000603000000000000" charset="-122"/>
              </a:rPr>
              <a:t>7</a:t>
            </a:r>
            <a:endParaRPr lang="en-US" altLang="zh-CN" sz="4000">
              <a:solidFill>
                <a:schemeClr val="accent1">
                  <a:lumMod val="50000"/>
                </a:schemeClr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/>
      <p:bldP spid="12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占位符 12"/>
          <p:cNvSpPr txBox="1"/>
          <p:nvPr>
            <p:custDataLst>
              <p:tags r:id="rId1"/>
            </p:custDataLst>
          </p:nvPr>
        </p:nvSpPr>
        <p:spPr>
          <a:xfrm>
            <a:off x="4954178" y="690147"/>
            <a:ext cx="5920289" cy="2100870"/>
          </a:xfrm>
          <a:prstGeom prst="rect">
            <a:avLst/>
          </a:prstGeom>
          <a:solidFill>
            <a:schemeClr val="lt1">
              <a:alpha val="44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 lnSpcReduction="10000"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en-US" sz="3600" spc="-1">
              <a:solidFill>
                <a:srgbClr val="FFFFFF"/>
              </a:solidFill>
              <a:latin typeface="站酷文艺体"/>
              <a:ea typeface="站酷文艺体"/>
              <a:sym typeface="+mn-ea"/>
            </a:endParaRPr>
          </a:p>
          <a:p>
            <a:r>
              <a:rPr lang="en-US" sz="3600" spc="-1">
                <a:solidFill>
                  <a:srgbClr val="FFFFFF"/>
                </a:solidFill>
                <a:latin typeface="站酷文艺体"/>
                <a:ea typeface="站酷文艺体"/>
                <a:sym typeface="+mn-ea"/>
              </a:rPr>
              <a:t>评论模块：对电影，音乐，进行评论，以及可以查看评论</a:t>
            </a:r>
            <a:endParaRPr lang="en-US" sz="3600" b="0" strike="noStrike" spc="-1">
              <a:latin typeface="Arial" panose="020B0604020202020204"/>
            </a:endParaRPr>
          </a:p>
          <a:p>
            <a:endParaRPr lang="zh-CN" altLang="en-US" sz="3600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29" name="文本占位符 14"/>
          <p:cNvSpPr txBox="1"/>
          <p:nvPr>
            <p:custDataLst>
              <p:tags r:id="rId2"/>
            </p:custDataLst>
          </p:nvPr>
        </p:nvSpPr>
        <p:spPr>
          <a:xfrm>
            <a:off x="4930867" y="3758952"/>
            <a:ext cx="5920289" cy="2096976"/>
          </a:xfrm>
          <a:prstGeom prst="rect">
            <a:avLst/>
          </a:prstGeom>
          <a:solidFill>
            <a:schemeClr val="lt1">
              <a:alpha val="44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en-US" sz="3600" spc="-1">
              <a:solidFill>
                <a:srgbClr val="FFFFFF"/>
              </a:solidFill>
              <a:latin typeface="站酷文艺体"/>
              <a:ea typeface="站酷文艺体"/>
              <a:sym typeface="+mn-ea"/>
            </a:endParaRPr>
          </a:p>
          <a:p>
            <a:r>
              <a:rPr lang="en-US" sz="3600" spc="-1">
                <a:solidFill>
                  <a:srgbClr val="FFFFFF"/>
                </a:solidFill>
                <a:latin typeface="站酷文艺体"/>
                <a:ea typeface="站酷文艺体"/>
                <a:sym typeface="+mn-ea"/>
              </a:rPr>
              <a:t>分为两个部分：提交评论，查看评论</a:t>
            </a:r>
            <a:endParaRPr lang="en-US" sz="3600" b="0" strike="noStrike" spc="-1">
              <a:latin typeface="Arial" panose="020B0604020202020204"/>
            </a:endParaRPr>
          </a:p>
          <a:p>
            <a:endParaRPr lang="zh-CN" altLang="en-US" sz="3600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grpSp>
        <p:nvGrpSpPr>
          <p:cNvPr id="21" name="组合 20"/>
          <p:cNvGrpSpPr/>
          <p:nvPr>
            <p:custDataLst>
              <p:tags r:id="rId3"/>
            </p:custDataLst>
          </p:nvPr>
        </p:nvGrpSpPr>
        <p:grpSpPr>
          <a:xfrm>
            <a:off x="942332" y="1127749"/>
            <a:ext cx="4171315" cy="4171321"/>
            <a:chOff x="942332" y="1127749"/>
            <a:chExt cx="4171315" cy="4171321"/>
          </a:xfrm>
        </p:grpSpPr>
        <p:sp>
          <p:nvSpPr>
            <p:cNvPr id="13" name="空心弧 12"/>
            <p:cNvSpPr/>
            <p:nvPr>
              <p:custDataLst>
                <p:tags r:id="rId4"/>
              </p:custDataLst>
            </p:nvPr>
          </p:nvSpPr>
          <p:spPr>
            <a:xfrm>
              <a:off x="942332" y="1127749"/>
              <a:ext cx="4171311" cy="4171319"/>
            </a:xfrm>
            <a:prstGeom prst="blockArc">
              <a:avLst>
                <a:gd name="adj1" fmla="val 10831273"/>
                <a:gd name="adj2" fmla="val 13564816"/>
                <a:gd name="adj3" fmla="val 6268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空心弧 13"/>
            <p:cNvSpPr/>
            <p:nvPr>
              <p:custDataLst>
                <p:tags r:id="rId5"/>
              </p:custDataLst>
            </p:nvPr>
          </p:nvSpPr>
          <p:spPr>
            <a:xfrm>
              <a:off x="942332" y="1127749"/>
              <a:ext cx="4171311" cy="4171315"/>
            </a:xfrm>
            <a:prstGeom prst="blockArc">
              <a:avLst>
                <a:gd name="adj1" fmla="val 13578872"/>
                <a:gd name="adj2" fmla="val 16208642"/>
                <a:gd name="adj3" fmla="val 6354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空心弧 14"/>
            <p:cNvSpPr/>
            <p:nvPr>
              <p:custDataLst>
                <p:tags r:id="rId6"/>
              </p:custDataLst>
            </p:nvPr>
          </p:nvSpPr>
          <p:spPr>
            <a:xfrm>
              <a:off x="942332" y="1127749"/>
              <a:ext cx="4171315" cy="4171313"/>
            </a:xfrm>
            <a:prstGeom prst="blockArc">
              <a:avLst>
                <a:gd name="adj1" fmla="val 16210574"/>
                <a:gd name="adj2" fmla="val 18892479"/>
                <a:gd name="adj3" fmla="val 622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空心弧 15"/>
            <p:cNvSpPr/>
            <p:nvPr>
              <p:custDataLst>
                <p:tags r:id="rId7"/>
              </p:custDataLst>
            </p:nvPr>
          </p:nvSpPr>
          <p:spPr>
            <a:xfrm>
              <a:off x="942332" y="1127749"/>
              <a:ext cx="4171311" cy="4171315"/>
            </a:xfrm>
            <a:prstGeom prst="blockArc">
              <a:avLst>
                <a:gd name="adj1" fmla="val 18900246"/>
                <a:gd name="adj2" fmla="val 82723"/>
                <a:gd name="adj3" fmla="val 6404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空心弧 16"/>
            <p:cNvSpPr/>
            <p:nvPr>
              <p:custDataLst>
                <p:tags r:id="rId8"/>
              </p:custDataLst>
            </p:nvPr>
          </p:nvSpPr>
          <p:spPr>
            <a:xfrm>
              <a:off x="942332" y="1127749"/>
              <a:ext cx="4171311" cy="4171319"/>
            </a:xfrm>
            <a:prstGeom prst="blockArc">
              <a:avLst>
                <a:gd name="adj1" fmla="val 10778"/>
                <a:gd name="adj2" fmla="val 2777269"/>
                <a:gd name="adj3" fmla="val 632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空心弧 17"/>
            <p:cNvSpPr/>
            <p:nvPr>
              <p:custDataLst>
                <p:tags r:id="rId9"/>
              </p:custDataLst>
            </p:nvPr>
          </p:nvSpPr>
          <p:spPr>
            <a:xfrm>
              <a:off x="942332" y="1127749"/>
              <a:ext cx="4171311" cy="4171319"/>
            </a:xfrm>
            <a:prstGeom prst="blockArc">
              <a:avLst>
                <a:gd name="adj1" fmla="val 2739317"/>
                <a:gd name="adj2" fmla="val 5366301"/>
                <a:gd name="adj3" fmla="val 6307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空心弧 18"/>
            <p:cNvSpPr/>
            <p:nvPr>
              <p:custDataLst>
                <p:tags r:id="rId10"/>
              </p:custDataLst>
            </p:nvPr>
          </p:nvSpPr>
          <p:spPr>
            <a:xfrm>
              <a:off x="942332" y="1127749"/>
              <a:ext cx="4171311" cy="4171317"/>
            </a:xfrm>
            <a:prstGeom prst="blockArc">
              <a:avLst>
                <a:gd name="adj1" fmla="val 5371560"/>
                <a:gd name="adj2" fmla="val 7985616"/>
                <a:gd name="adj3" fmla="val 622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空心弧 19"/>
            <p:cNvSpPr/>
            <p:nvPr>
              <p:custDataLst>
                <p:tags r:id="rId11"/>
              </p:custDataLst>
            </p:nvPr>
          </p:nvSpPr>
          <p:spPr>
            <a:xfrm>
              <a:off x="942332" y="1127749"/>
              <a:ext cx="4171311" cy="4171321"/>
            </a:xfrm>
            <a:prstGeom prst="blockArc">
              <a:avLst>
                <a:gd name="adj1" fmla="val 7990581"/>
                <a:gd name="adj2" fmla="val 10853784"/>
                <a:gd name="adj3" fmla="val 6276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0" name="文本占位符 3"/>
          <p:cNvSpPr txBox="1"/>
          <p:nvPr>
            <p:custDataLst>
              <p:tags r:id="rId12"/>
            </p:custDataLst>
          </p:nvPr>
        </p:nvSpPr>
        <p:spPr>
          <a:xfrm>
            <a:off x="1227997" y="1413417"/>
            <a:ext cx="3600000" cy="3600000"/>
          </a:xfrm>
          <a:prstGeom prst="ellipse">
            <a:avLst/>
          </a:prstGeom>
          <a:noFill/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spc="-1">
                <a:solidFill>
                  <a:srgbClr val="FFFFFF"/>
                </a:solidFill>
                <a:latin typeface="站酷文艺体"/>
                <a:ea typeface="站酷文艺体"/>
                <a:sym typeface="+mn-ea"/>
              </a:rPr>
              <a:t>评论模块</a:t>
            </a:r>
            <a:endParaRPr lang="zh-CN" altLang="en-US" sz="4400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</p:spTree>
    <p:custDataLst>
      <p:tags r:id="rId1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占位符 12"/>
          <p:cNvSpPr txBox="1"/>
          <p:nvPr>
            <p:custDataLst>
              <p:tags r:id="rId1"/>
            </p:custDataLst>
          </p:nvPr>
        </p:nvSpPr>
        <p:spPr>
          <a:xfrm>
            <a:off x="4954178" y="690147"/>
            <a:ext cx="5920289" cy="2100870"/>
          </a:xfrm>
          <a:prstGeom prst="rect">
            <a:avLst/>
          </a:prstGeom>
          <a:solidFill>
            <a:schemeClr val="lt1">
              <a:alpha val="44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 lnSpcReduction="10000"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en-US" sz="3600" spc="-1">
              <a:solidFill>
                <a:srgbClr val="FFFFFF"/>
              </a:solidFill>
              <a:latin typeface="站酷文艺体"/>
              <a:ea typeface="站酷文艺体"/>
              <a:sym typeface="+mn-ea"/>
            </a:endParaRPr>
          </a:p>
          <a:p>
            <a:r>
              <a:rPr lang="zh-CN" altLang="en-US" sz="3600" b="0" strike="noStrike" spc="-1">
                <a:latin typeface="Arial" panose="020B0604020202020204"/>
              </a:rPr>
              <a:t>实现 用户注册登录</a:t>
            </a:r>
            <a:endParaRPr lang="en-US" sz="3600" b="0" strike="noStrike" spc="-1">
              <a:latin typeface="Arial" panose="020B0604020202020204"/>
            </a:endParaRPr>
          </a:p>
          <a:p>
            <a:endParaRPr lang="zh-CN" altLang="en-US" sz="3600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29" name="文本占位符 14"/>
          <p:cNvSpPr txBox="1"/>
          <p:nvPr>
            <p:custDataLst>
              <p:tags r:id="rId2"/>
            </p:custDataLst>
          </p:nvPr>
        </p:nvSpPr>
        <p:spPr>
          <a:xfrm>
            <a:off x="4930867" y="3758952"/>
            <a:ext cx="5920289" cy="2096976"/>
          </a:xfrm>
          <a:prstGeom prst="rect">
            <a:avLst/>
          </a:prstGeom>
          <a:solidFill>
            <a:schemeClr val="lt1">
              <a:alpha val="44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 lnSpcReduction="20000"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en-US" sz="3600" spc="-1">
              <a:solidFill>
                <a:srgbClr val="FFFFFF"/>
              </a:solidFill>
              <a:latin typeface="站酷文艺体"/>
              <a:ea typeface="站酷文艺体"/>
              <a:sym typeface="+mn-ea"/>
            </a:endParaRPr>
          </a:p>
          <a:p>
            <a:r>
              <a:rPr lang="zh-CN" altLang="en-US" sz="3600" b="0" strike="noStrike" spc="-1">
                <a:latin typeface="Arial" panose="020B0604020202020204"/>
              </a:rPr>
              <a:t>实现了同一账号不可异地执行</a:t>
            </a:r>
            <a:r>
              <a:rPr lang="en-US" altLang="zh-CN" sz="3600" b="0" strike="noStrike" spc="-1">
                <a:latin typeface="Arial" panose="020B0604020202020204"/>
              </a:rPr>
              <a:t>post</a:t>
            </a:r>
            <a:r>
              <a:rPr lang="zh-CN" altLang="en-US" sz="3600" b="0" strike="noStrike" spc="-1">
                <a:latin typeface="Arial" panose="020B0604020202020204"/>
              </a:rPr>
              <a:t>操作</a:t>
            </a:r>
            <a:endParaRPr lang="zh-CN" altLang="en-US" sz="3600" b="0" strike="noStrike" spc="-1">
              <a:latin typeface="Arial" panose="020B0604020202020204"/>
            </a:endParaRPr>
          </a:p>
          <a:p>
            <a:r>
              <a:rPr lang="zh-CN" altLang="en-US" sz="3600" b="0" strike="noStrike" spc="-1">
                <a:latin typeface="Arial" panose="020B0604020202020204"/>
              </a:rPr>
              <a:t>实现了</a:t>
            </a:r>
            <a:r>
              <a:rPr lang="en-US" altLang="zh-CN" sz="3600" b="0" strike="noStrike" spc="-1">
                <a:latin typeface="Arial" panose="020B0604020202020204"/>
              </a:rPr>
              <a:t>token</a:t>
            </a:r>
            <a:r>
              <a:rPr lang="zh-CN" altLang="en-US" sz="3600" b="0" strike="noStrike" spc="-1">
                <a:latin typeface="Arial" panose="020B0604020202020204"/>
              </a:rPr>
              <a:t>用户校验功能</a:t>
            </a:r>
            <a:endParaRPr lang="en-US" sz="3600" b="0" strike="noStrike" spc="-1">
              <a:latin typeface="Arial" panose="020B0604020202020204"/>
            </a:endParaRPr>
          </a:p>
          <a:p>
            <a:endParaRPr lang="zh-CN" altLang="en-US" sz="3600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grpSp>
        <p:nvGrpSpPr>
          <p:cNvPr id="21" name="组合 20"/>
          <p:cNvGrpSpPr/>
          <p:nvPr>
            <p:custDataLst>
              <p:tags r:id="rId3"/>
            </p:custDataLst>
          </p:nvPr>
        </p:nvGrpSpPr>
        <p:grpSpPr>
          <a:xfrm>
            <a:off x="942332" y="1127749"/>
            <a:ext cx="4171315" cy="4171321"/>
            <a:chOff x="942332" y="1127749"/>
            <a:chExt cx="4171315" cy="4171321"/>
          </a:xfrm>
        </p:grpSpPr>
        <p:sp>
          <p:nvSpPr>
            <p:cNvPr id="13" name="空心弧 12"/>
            <p:cNvSpPr/>
            <p:nvPr>
              <p:custDataLst>
                <p:tags r:id="rId4"/>
              </p:custDataLst>
            </p:nvPr>
          </p:nvSpPr>
          <p:spPr>
            <a:xfrm>
              <a:off x="942332" y="1127749"/>
              <a:ext cx="4171311" cy="4171319"/>
            </a:xfrm>
            <a:prstGeom prst="blockArc">
              <a:avLst>
                <a:gd name="adj1" fmla="val 10831273"/>
                <a:gd name="adj2" fmla="val 13564816"/>
                <a:gd name="adj3" fmla="val 6268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空心弧 13"/>
            <p:cNvSpPr/>
            <p:nvPr>
              <p:custDataLst>
                <p:tags r:id="rId5"/>
              </p:custDataLst>
            </p:nvPr>
          </p:nvSpPr>
          <p:spPr>
            <a:xfrm>
              <a:off x="942332" y="1127749"/>
              <a:ext cx="4171311" cy="4171315"/>
            </a:xfrm>
            <a:prstGeom prst="blockArc">
              <a:avLst>
                <a:gd name="adj1" fmla="val 13578872"/>
                <a:gd name="adj2" fmla="val 16208642"/>
                <a:gd name="adj3" fmla="val 6354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空心弧 14"/>
            <p:cNvSpPr/>
            <p:nvPr>
              <p:custDataLst>
                <p:tags r:id="rId6"/>
              </p:custDataLst>
            </p:nvPr>
          </p:nvSpPr>
          <p:spPr>
            <a:xfrm>
              <a:off x="942332" y="1127749"/>
              <a:ext cx="4171315" cy="4171313"/>
            </a:xfrm>
            <a:prstGeom prst="blockArc">
              <a:avLst>
                <a:gd name="adj1" fmla="val 16210574"/>
                <a:gd name="adj2" fmla="val 18892479"/>
                <a:gd name="adj3" fmla="val 622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空心弧 15"/>
            <p:cNvSpPr/>
            <p:nvPr>
              <p:custDataLst>
                <p:tags r:id="rId7"/>
              </p:custDataLst>
            </p:nvPr>
          </p:nvSpPr>
          <p:spPr>
            <a:xfrm>
              <a:off x="942332" y="1127749"/>
              <a:ext cx="4171311" cy="4171315"/>
            </a:xfrm>
            <a:prstGeom prst="blockArc">
              <a:avLst>
                <a:gd name="adj1" fmla="val 18900246"/>
                <a:gd name="adj2" fmla="val 82723"/>
                <a:gd name="adj3" fmla="val 6404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空心弧 16"/>
            <p:cNvSpPr/>
            <p:nvPr>
              <p:custDataLst>
                <p:tags r:id="rId8"/>
              </p:custDataLst>
            </p:nvPr>
          </p:nvSpPr>
          <p:spPr>
            <a:xfrm>
              <a:off x="942332" y="1127749"/>
              <a:ext cx="4171311" cy="4171319"/>
            </a:xfrm>
            <a:prstGeom prst="blockArc">
              <a:avLst>
                <a:gd name="adj1" fmla="val 10778"/>
                <a:gd name="adj2" fmla="val 2777269"/>
                <a:gd name="adj3" fmla="val 632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空心弧 17"/>
            <p:cNvSpPr/>
            <p:nvPr>
              <p:custDataLst>
                <p:tags r:id="rId9"/>
              </p:custDataLst>
            </p:nvPr>
          </p:nvSpPr>
          <p:spPr>
            <a:xfrm>
              <a:off x="942332" y="1127749"/>
              <a:ext cx="4171311" cy="4171319"/>
            </a:xfrm>
            <a:prstGeom prst="blockArc">
              <a:avLst>
                <a:gd name="adj1" fmla="val 2739317"/>
                <a:gd name="adj2" fmla="val 5366301"/>
                <a:gd name="adj3" fmla="val 6307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空心弧 18"/>
            <p:cNvSpPr/>
            <p:nvPr>
              <p:custDataLst>
                <p:tags r:id="rId10"/>
              </p:custDataLst>
            </p:nvPr>
          </p:nvSpPr>
          <p:spPr>
            <a:xfrm>
              <a:off x="942332" y="1127749"/>
              <a:ext cx="4171311" cy="4171317"/>
            </a:xfrm>
            <a:prstGeom prst="blockArc">
              <a:avLst>
                <a:gd name="adj1" fmla="val 5371560"/>
                <a:gd name="adj2" fmla="val 7985616"/>
                <a:gd name="adj3" fmla="val 622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空心弧 19"/>
            <p:cNvSpPr/>
            <p:nvPr>
              <p:custDataLst>
                <p:tags r:id="rId11"/>
              </p:custDataLst>
            </p:nvPr>
          </p:nvSpPr>
          <p:spPr>
            <a:xfrm>
              <a:off x="942332" y="1127749"/>
              <a:ext cx="4171311" cy="4171321"/>
            </a:xfrm>
            <a:prstGeom prst="blockArc">
              <a:avLst>
                <a:gd name="adj1" fmla="val 7990581"/>
                <a:gd name="adj2" fmla="val 10853784"/>
                <a:gd name="adj3" fmla="val 6276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0" name="文本占位符 3"/>
          <p:cNvSpPr txBox="1"/>
          <p:nvPr>
            <p:custDataLst>
              <p:tags r:id="rId12"/>
            </p:custDataLst>
          </p:nvPr>
        </p:nvSpPr>
        <p:spPr>
          <a:xfrm>
            <a:off x="1227997" y="1413417"/>
            <a:ext cx="3600000" cy="3600000"/>
          </a:xfrm>
          <a:prstGeom prst="ellipse">
            <a:avLst/>
          </a:prstGeom>
          <a:noFill/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400" spc="-1">
                <a:solidFill>
                  <a:srgbClr val="FFFFFF"/>
                </a:solidFill>
                <a:latin typeface="站酷文艺体"/>
                <a:ea typeface="站酷文艺体"/>
                <a:sym typeface="+mn-ea"/>
              </a:rPr>
              <a:t>用户</a:t>
            </a:r>
            <a:r>
              <a:rPr lang="en-US" sz="4400" spc="-1">
                <a:solidFill>
                  <a:srgbClr val="FFFFFF"/>
                </a:solidFill>
                <a:latin typeface="站酷文艺体"/>
                <a:ea typeface="站酷文艺体"/>
                <a:sym typeface="+mn-ea"/>
              </a:rPr>
              <a:t>模块</a:t>
            </a:r>
            <a:endParaRPr lang="zh-CN" altLang="en-US" sz="4400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</p:spTree>
    <p:custDataLst>
      <p:tags r:id="rId1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占位符 12"/>
          <p:cNvSpPr txBox="1"/>
          <p:nvPr>
            <p:custDataLst>
              <p:tags r:id="rId1"/>
            </p:custDataLst>
          </p:nvPr>
        </p:nvSpPr>
        <p:spPr>
          <a:xfrm>
            <a:off x="4994183" y="1840767"/>
            <a:ext cx="5920289" cy="2100870"/>
          </a:xfrm>
          <a:prstGeom prst="rect">
            <a:avLst/>
          </a:prstGeom>
          <a:solidFill>
            <a:schemeClr val="lt1">
              <a:alpha val="44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zh-CN" altLang="en-US" sz="3600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  <a:p>
            <a:endParaRPr lang="zh-CN" altLang="en-US" sz="3600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29" name="文本占位符 14"/>
          <p:cNvSpPr txBox="1"/>
          <p:nvPr>
            <p:custDataLst>
              <p:tags r:id="rId2"/>
            </p:custDataLst>
          </p:nvPr>
        </p:nvSpPr>
        <p:spPr>
          <a:xfrm>
            <a:off x="4994367" y="4299972"/>
            <a:ext cx="5920289" cy="2096976"/>
          </a:xfrm>
          <a:prstGeom prst="rect">
            <a:avLst/>
          </a:prstGeom>
          <a:solidFill>
            <a:schemeClr val="lt1">
              <a:alpha val="44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3600" dirty="0" smtClean="0">
                <a:solidFill>
                  <a:schemeClr val="tx1"/>
                </a:solidFill>
                <a:latin typeface="站酷文艺体" panose="02000603000000000000" charset="-122"/>
                <a:ea typeface="站酷文艺体" panose="02000603000000000000" charset="-122"/>
              </a:rPr>
              <a:t>根据爬取队列定时爬取更新</a:t>
            </a:r>
            <a:endParaRPr lang="zh-CN" altLang="en-US" sz="3600" dirty="0" smtClean="0">
              <a:solidFill>
                <a:schemeClr val="tx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grpSp>
        <p:nvGrpSpPr>
          <p:cNvPr id="21" name="组合 20"/>
          <p:cNvGrpSpPr/>
          <p:nvPr>
            <p:custDataLst>
              <p:tags r:id="rId3"/>
            </p:custDataLst>
          </p:nvPr>
        </p:nvGrpSpPr>
        <p:grpSpPr>
          <a:xfrm>
            <a:off x="942332" y="1127749"/>
            <a:ext cx="4171315" cy="4171321"/>
            <a:chOff x="942332" y="1127749"/>
            <a:chExt cx="4171315" cy="4171321"/>
          </a:xfrm>
        </p:grpSpPr>
        <p:sp>
          <p:nvSpPr>
            <p:cNvPr id="13" name="空心弧 12"/>
            <p:cNvSpPr/>
            <p:nvPr>
              <p:custDataLst>
                <p:tags r:id="rId4"/>
              </p:custDataLst>
            </p:nvPr>
          </p:nvSpPr>
          <p:spPr>
            <a:xfrm>
              <a:off x="942332" y="1127749"/>
              <a:ext cx="4171311" cy="4171319"/>
            </a:xfrm>
            <a:prstGeom prst="blockArc">
              <a:avLst>
                <a:gd name="adj1" fmla="val 10831273"/>
                <a:gd name="adj2" fmla="val 13564816"/>
                <a:gd name="adj3" fmla="val 6268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空心弧 13"/>
            <p:cNvSpPr/>
            <p:nvPr>
              <p:custDataLst>
                <p:tags r:id="rId5"/>
              </p:custDataLst>
            </p:nvPr>
          </p:nvSpPr>
          <p:spPr>
            <a:xfrm>
              <a:off x="942332" y="1127749"/>
              <a:ext cx="4171311" cy="4171315"/>
            </a:xfrm>
            <a:prstGeom prst="blockArc">
              <a:avLst>
                <a:gd name="adj1" fmla="val 13578872"/>
                <a:gd name="adj2" fmla="val 16208642"/>
                <a:gd name="adj3" fmla="val 6354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空心弧 14"/>
            <p:cNvSpPr/>
            <p:nvPr>
              <p:custDataLst>
                <p:tags r:id="rId6"/>
              </p:custDataLst>
            </p:nvPr>
          </p:nvSpPr>
          <p:spPr>
            <a:xfrm>
              <a:off x="942332" y="1127749"/>
              <a:ext cx="4171315" cy="4171313"/>
            </a:xfrm>
            <a:prstGeom prst="blockArc">
              <a:avLst>
                <a:gd name="adj1" fmla="val 16210574"/>
                <a:gd name="adj2" fmla="val 18892479"/>
                <a:gd name="adj3" fmla="val 622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空心弧 15"/>
            <p:cNvSpPr/>
            <p:nvPr>
              <p:custDataLst>
                <p:tags r:id="rId7"/>
              </p:custDataLst>
            </p:nvPr>
          </p:nvSpPr>
          <p:spPr>
            <a:xfrm>
              <a:off x="942332" y="1127749"/>
              <a:ext cx="4171311" cy="4171315"/>
            </a:xfrm>
            <a:prstGeom prst="blockArc">
              <a:avLst>
                <a:gd name="adj1" fmla="val 18900246"/>
                <a:gd name="adj2" fmla="val 82723"/>
                <a:gd name="adj3" fmla="val 6404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空心弧 16"/>
            <p:cNvSpPr/>
            <p:nvPr>
              <p:custDataLst>
                <p:tags r:id="rId8"/>
              </p:custDataLst>
            </p:nvPr>
          </p:nvSpPr>
          <p:spPr>
            <a:xfrm>
              <a:off x="942332" y="1127749"/>
              <a:ext cx="4171311" cy="4171319"/>
            </a:xfrm>
            <a:prstGeom prst="blockArc">
              <a:avLst>
                <a:gd name="adj1" fmla="val 10778"/>
                <a:gd name="adj2" fmla="val 2777269"/>
                <a:gd name="adj3" fmla="val 632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空心弧 17"/>
            <p:cNvSpPr/>
            <p:nvPr>
              <p:custDataLst>
                <p:tags r:id="rId9"/>
              </p:custDataLst>
            </p:nvPr>
          </p:nvSpPr>
          <p:spPr>
            <a:xfrm>
              <a:off x="942332" y="1127749"/>
              <a:ext cx="4171311" cy="4171319"/>
            </a:xfrm>
            <a:prstGeom prst="blockArc">
              <a:avLst>
                <a:gd name="adj1" fmla="val 2739317"/>
                <a:gd name="adj2" fmla="val 5366301"/>
                <a:gd name="adj3" fmla="val 6307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空心弧 18"/>
            <p:cNvSpPr/>
            <p:nvPr>
              <p:custDataLst>
                <p:tags r:id="rId10"/>
              </p:custDataLst>
            </p:nvPr>
          </p:nvSpPr>
          <p:spPr>
            <a:xfrm>
              <a:off x="942332" y="1127749"/>
              <a:ext cx="4171311" cy="4171317"/>
            </a:xfrm>
            <a:prstGeom prst="blockArc">
              <a:avLst>
                <a:gd name="adj1" fmla="val 5371560"/>
                <a:gd name="adj2" fmla="val 7985616"/>
                <a:gd name="adj3" fmla="val 622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空心弧 19"/>
            <p:cNvSpPr/>
            <p:nvPr>
              <p:custDataLst>
                <p:tags r:id="rId11"/>
              </p:custDataLst>
            </p:nvPr>
          </p:nvSpPr>
          <p:spPr>
            <a:xfrm>
              <a:off x="942332" y="1127749"/>
              <a:ext cx="4171311" cy="4171321"/>
            </a:xfrm>
            <a:prstGeom prst="blockArc">
              <a:avLst>
                <a:gd name="adj1" fmla="val 7990581"/>
                <a:gd name="adj2" fmla="val 10853784"/>
                <a:gd name="adj3" fmla="val 6276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0" name="文本占位符 3"/>
          <p:cNvSpPr txBox="1"/>
          <p:nvPr>
            <p:custDataLst>
              <p:tags r:id="rId12"/>
            </p:custDataLst>
          </p:nvPr>
        </p:nvSpPr>
        <p:spPr>
          <a:xfrm>
            <a:off x="1227997" y="1413417"/>
            <a:ext cx="3600000" cy="3600000"/>
          </a:xfrm>
          <a:prstGeom prst="ellipse">
            <a:avLst/>
          </a:prstGeom>
          <a:noFill/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400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爬虫模块</a:t>
            </a:r>
            <a:endParaRPr lang="zh-CN" altLang="en-US" sz="4400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13985" y="514350"/>
            <a:ext cx="27108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任务目标</a:t>
            </a:r>
            <a:endParaRPr lang="zh-CN" altLang="en-US" sz="3600"/>
          </a:p>
        </p:txBody>
      </p:sp>
      <p:sp>
        <p:nvSpPr>
          <p:cNvPr id="7" name="文本框 6"/>
          <p:cNvSpPr txBox="1"/>
          <p:nvPr/>
        </p:nvSpPr>
        <p:spPr>
          <a:xfrm>
            <a:off x="5213985" y="2439670"/>
            <a:ext cx="56102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dirty="0" smtClean="0">
                <a:solidFill>
                  <a:schemeClr val="tx1"/>
                </a:solidFill>
                <a:latin typeface="站酷文艺体" panose="02000603000000000000" charset="-122"/>
                <a:ea typeface="站酷文艺体" panose="02000603000000000000" charset="-122"/>
                <a:sym typeface="+mn-ea"/>
              </a:rPr>
              <a:t>抓取网络资源</a:t>
            </a:r>
            <a:r>
              <a:rPr lang="en-US" altLang="zh-CN" sz="3600" dirty="0" smtClean="0">
                <a:solidFill>
                  <a:schemeClr val="tx1"/>
                </a:solidFill>
                <a:latin typeface="站酷文艺体" panose="02000603000000000000" charset="-122"/>
                <a:ea typeface="站酷文艺体" panose="02000603000000000000" charset="-122"/>
                <a:sym typeface="+mn-ea"/>
              </a:rPr>
              <a:t>,</a:t>
            </a:r>
            <a:r>
              <a:rPr lang="zh-CN" altLang="en-US" sz="3600" dirty="0" smtClean="0">
                <a:solidFill>
                  <a:schemeClr val="tx1"/>
                </a:solidFill>
                <a:latin typeface="站酷文艺体" panose="02000603000000000000" charset="-122"/>
                <a:ea typeface="站酷文艺体" panose="02000603000000000000" charset="-122"/>
                <a:sym typeface="+mn-ea"/>
              </a:rPr>
              <a:t>充实数据库</a:t>
            </a:r>
            <a:endParaRPr lang="zh-CN" altLang="en-US" sz="3600" dirty="0" smtClean="0">
              <a:solidFill>
                <a:schemeClr val="tx1"/>
              </a:solidFill>
              <a:latin typeface="站酷文艺体" panose="02000603000000000000" charset="-122"/>
              <a:ea typeface="站酷文艺体" panose="02000603000000000000" charset="-122"/>
              <a:sym typeface="+mn-ea"/>
            </a:endParaRPr>
          </a:p>
        </p:txBody>
      </p:sp>
      <p:sp>
        <p:nvSpPr>
          <p:cNvPr id="8" name="流程图: 摘录 7"/>
          <p:cNvSpPr/>
          <p:nvPr/>
        </p:nvSpPr>
        <p:spPr>
          <a:xfrm>
            <a:off x="5003165" y="442595"/>
            <a:ext cx="2186305" cy="1147445"/>
          </a:xfrm>
          <a:prstGeom prst="flowChartExtra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584825" y="930275"/>
            <a:ext cx="10661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任务</a:t>
            </a:r>
            <a:endParaRPr lang="zh-CN" altLang="en-US" sz="3200"/>
          </a:p>
        </p:txBody>
      </p:sp>
    </p:spTree>
    <p:custDataLst>
      <p:tags r:id="rId1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2"/>
          <p:cNvSpPr txBox="1"/>
          <p:nvPr>
            <p:custDataLst>
              <p:tags r:id="rId1"/>
            </p:custDataLst>
          </p:nvPr>
        </p:nvSpPr>
        <p:spPr>
          <a:xfrm>
            <a:off x="1104365" y="2411113"/>
            <a:ext cx="2210870" cy="3150000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17" name="文本占位符 14"/>
          <p:cNvSpPr txBox="1"/>
          <p:nvPr>
            <p:custDataLst>
              <p:tags r:id="rId2"/>
            </p:custDataLst>
          </p:nvPr>
        </p:nvSpPr>
        <p:spPr>
          <a:xfrm>
            <a:off x="3783887" y="2411113"/>
            <a:ext cx="2210870" cy="3150000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18" name="文本占位符 3"/>
          <p:cNvSpPr txBox="1"/>
          <p:nvPr>
            <p:custDataLst>
              <p:tags r:id="rId3"/>
            </p:custDataLst>
          </p:nvPr>
        </p:nvSpPr>
        <p:spPr>
          <a:xfrm>
            <a:off x="6463409" y="2411113"/>
            <a:ext cx="2210870" cy="3150000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19" name="文本占位符 7"/>
          <p:cNvSpPr txBox="1"/>
          <p:nvPr>
            <p:custDataLst>
              <p:tags r:id="rId4"/>
            </p:custDataLst>
          </p:nvPr>
        </p:nvSpPr>
        <p:spPr>
          <a:xfrm>
            <a:off x="9142930" y="2411113"/>
            <a:ext cx="2210870" cy="3150000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zh-CN" altLang="en-US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。。。。</a:t>
            </a:r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11" name="对角圆角矩形 10"/>
          <p:cNvSpPr/>
          <p:nvPr>
            <p:custDataLst>
              <p:tags r:id="rId5"/>
            </p:custDataLst>
          </p:nvPr>
        </p:nvSpPr>
        <p:spPr>
          <a:xfrm>
            <a:off x="6075045" y="2032635"/>
            <a:ext cx="662305" cy="662305"/>
          </a:xfrm>
          <a:prstGeom prst="round2DiagRect">
            <a:avLst>
              <a:gd name="adj1" fmla="val 16667"/>
              <a:gd name="adj2" fmla="val 182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3</a:t>
            </a:r>
            <a:endParaRPr lang="en-US" altLang="zh-CN" sz="4400" b="1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12" name="对角圆角矩形 11"/>
          <p:cNvSpPr/>
          <p:nvPr>
            <p:custDataLst>
              <p:tags r:id="rId6"/>
            </p:custDataLst>
          </p:nvPr>
        </p:nvSpPr>
        <p:spPr>
          <a:xfrm>
            <a:off x="3425825" y="2032635"/>
            <a:ext cx="662305" cy="662305"/>
          </a:xfrm>
          <a:prstGeom prst="round2DiagRect">
            <a:avLst>
              <a:gd name="adj1" fmla="val 16667"/>
              <a:gd name="adj2" fmla="val 1826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2</a:t>
            </a:r>
            <a:endParaRPr lang="en-US" altLang="zh-CN" sz="4400" b="1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13" name="对角圆角矩形 12"/>
          <p:cNvSpPr/>
          <p:nvPr>
            <p:custDataLst>
              <p:tags r:id="rId7"/>
            </p:custDataLst>
          </p:nvPr>
        </p:nvSpPr>
        <p:spPr>
          <a:xfrm>
            <a:off x="8766810" y="2032635"/>
            <a:ext cx="662305" cy="662305"/>
          </a:xfrm>
          <a:prstGeom prst="round2DiagRect">
            <a:avLst>
              <a:gd name="adj1" fmla="val 16667"/>
              <a:gd name="adj2" fmla="val 182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4</a:t>
            </a:r>
            <a:endParaRPr lang="en-US" altLang="zh-CN" sz="4400" b="1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14" name="对角圆角矩形 13"/>
          <p:cNvSpPr/>
          <p:nvPr>
            <p:custDataLst>
              <p:tags r:id="rId8"/>
            </p:custDataLst>
          </p:nvPr>
        </p:nvSpPr>
        <p:spPr>
          <a:xfrm>
            <a:off x="732790" y="2032635"/>
            <a:ext cx="662305" cy="662305"/>
          </a:xfrm>
          <a:prstGeom prst="round2DiagRect">
            <a:avLst>
              <a:gd name="adj1" fmla="val 16667"/>
              <a:gd name="adj2" fmla="val 182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1</a:t>
            </a:r>
            <a:endParaRPr lang="en-US" altLang="zh-CN" sz="4400" b="1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15" name="标题 1"/>
          <p:cNvSpPr txBox="1"/>
          <p:nvPr>
            <p:custDataLst>
              <p:tags r:id="rId9"/>
            </p:custDataLst>
          </p:nvPr>
        </p:nvSpPr>
        <p:spPr>
          <a:xfrm>
            <a:off x="2640330" y="610235"/>
            <a:ext cx="7531100" cy="59753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5400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任务解析</a:t>
            </a:r>
            <a:endParaRPr lang="zh-CN" altLang="en-US" sz="5400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655320" y="537210"/>
            <a:ext cx="742950" cy="7429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>
                <a:solidFill>
                  <a:schemeClr val="accent1">
                    <a:lumMod val="50000"/>
                  </a:schemeClr>
                </a:solidFill>
                <a:latin typeface="站酷文艺体" panose="02000603000000000000" charset="-122"/>
                <a:ea typeface="站酷文艺体" panose="02000603000000000000" charset="-122"/>
              </a:rPr>
              <a:t>章</a:t>
            </a:r>
            <a:endParaRPr lang="zh-CN" altLang="en-US" sz="4000">
              <a:solidFill>
                <a:schemeClr val="accent1">
                  <a:lumMod val="50000"/>
                </a:schemeClr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485265" y="537210"/>
            <a:ext cx="742950" cy="742950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一</a:t>
            </a:r>
            <a:endParaRPr lang="zh-CN" altLang="en-US" sz="400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11543" y="1298575"/>
            <a:ext cx="10623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200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PART A</a:t>
            </a:r>
            <a:endParaRPr lang="en-US" altLang="zh-CN" sz="200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2" name="文本占位符 12"/>
          <p:cNvSpPr txBox="1"/>
          <p:nvPr>
            <p:custDataLst>
              <p:tags r:id="rId10"/>
            </p:custDataLst>
          </p:nvPr>
        </p:nvSpPr>
        <p:spPr>
          <a:xfrm>
            <a:off x="1781175" y="2045335"/>
            <a:ext cx="1534160" cy="637540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 fontScale="90000"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图片模块</a:t>
            </a:r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3" name="文本占位符 12"/>
          <p:cNvSpPr txBox="1"/>
          <p:nvPr>
            <p:custDataLst>
              <p:tags r:id="rId11"/>
            </p:custDataLst>
          </p:nvPr>
        </p:nvSpPr>
        <p:spPr>
          <a:xfrm>
            <a:off x="4460875" y="2032635"/>
            <a:ext cx="1534160" cy="637540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 fontScale="90000"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音乐模块</a:t>
            </a:r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4" name="文本占位符 12"/>
          <p:cNvSpPr txBox="1"/>
          <p:nvPr>
            <p:custDataLst>
              <p:tags r:id="rId12"/>
            </p:custDataLst>
          </p:nvPr>
        </p:nvSpPr>
        <p:spPr>
          <a:xfrm>
            <a:off x="7140575" y="2032635"/>
            <a:ext cx="1534160" cy="637540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 fontScale="90000"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视频模块</a:t>
            </a:r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19530" y="2954020"/>
            <a:ext cx="180721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/>
                </a:solidFill>
                <a:latin typeface="+mj-ea"/>
                <a:cs typeface="+mj-ea"/>
              </a:rPr>
              <a:t>根据关键字，爬取与之相关所有图片</a:t>
            </a:r>
            <a:r>
              <a:rPr lang="en-US" altLang="zh-CN" sz="2000">
                <a:solidFill>
                  <a:schemeClr val="bg1"/>
                </a:solidFill>
                <a:latin typeface="+mj-ea"/>
                <a:cs typeface="+mj-ea"/>
              </a:rPr>
              <a:t>url</a:t>
            </a:r>
            <a:r>
              <a:rPr lang="zh-CN" altLang="en-US" sz="2000">
                <a:solidFill>
                  <a:schemeClr val="bg1"/>
                </a:solidFill>
                <a:latin typeface="+mj-ea"/>
                <a:cs typeface="+mj-ea"/>
              </a:rPr>
              <a:t>，并将所有</a:t>
            </a:r>
            <a:r>
              <a:rPr lang="en-US" altLang="zh-CN" sz="2000">
                <a:solidFill>
                  <a:schemeClr val="bg1"/>
                </a:solidFill>
                <a:latin typeface="+mj-ea"/>
                <a:cs typeface="+mj-ea"/>
              </a:rPr>
              <a:t>url</a:t>
            </a:r>
            <a:r>
              <a:rPr lang="zh-CN" altLang="en-US" sz="2000">
                <a:solidFill>
                  <a:schemeClr val="bg1"/>
                </a:solidFill>
                <a:latin typeface="+mj-ea"/>
                <a:cs typeface="+mj-ea"/>
              </a:rPr>
              <a:t>与关键字关联，保存到数据库</a:t>
            </a:r>
            <a:r>
              <a:rPr lang="zh-CN" altLang="en-US"/>
              <a:t>🕖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656705" y="2936240"/>
            <a:ext cx="1824355" cy="2522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/>
                </a:solidFill>
                <a:latin typeface="+mj-ea"/>
                <a:cs typeface="+mj-ea"/>
                <a:sym typeface="+mn-ea"/>
              </a:rPr>
              <a:t>根据关键字，爬取与之相关所有电影下载地址，并将所有url与关键字关联，保存到数据库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🕖</a:t>
            </a:r>
            <a:endParaRPr lang="zh-CN" altLang="en-US"/>
          </a:p>
          <a:p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995420" y="2936240"/>
            <a:ext cx="178879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/>
                </a:solidFill>
                <a:latin typeface="+mj-ea"/>
                <a:cs typeface="+mj-ea"/>
                <a:sym typeface="+mn-ea"/>
              </a:rPr>
              <a:t>根据关键字，爬取与之相关所有音乐下载地址，并将所有url与关键字关联，保存到数据库🕖</a:t>
            </a:r>
            <a:endParaRPr lang="zh-CN" altLang="en-US" sz="2000">
              <a:solidFill>
                <a:schemeClr val="bg1"/>
              </a:solidFill>
              <a:latin typeface="+mj-ea"/>
              <a:cs typeface="+mj-ea"/>
              <a:sym typeface="+mn-ea"/>
            </a:endParaRPr>
          </a:p>
        </p:txBody>
      </p:sp>
      <p:sp>
        <p:nvSpPr>
          <p:cNvPr id="21" name="文本占位符 12"/>
          <p:cNvSpPr txBox="1"/>
          <p:nvPr>
            <p:custDataLst>
              <p:tags r:id="rId13"/>
            </p:custDataLst>
          </p:nvPr>
        </p:nvSpPr>
        <p:spPr>
          <a:xfrm>
            <a:off x="1106170" y="5678170"/>
            <a:ext cx="2209800" cy="655955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百度图片</a:t>
            </a:r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22" name="文本占位符 12"/>
          <p:cNvSpPr txBox="1"/>
          <p:nvPr>
            <p:custDataLst>
              <p:tags r:id="rId14"/>
            </p:custDataLst>
          </p:nvPr>
        </p:nvSpPr>
        <p:spPr>
          <a:xfrm>
            <a:off x="3783965" y="5678170"/>
            <a:ext cx="2209800" cy="655955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网易云音乐</a:t>
            </a:r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23" name="文本占位符 12"/>
          <p:cNvSpPr txBox="1"/>
          <p:nvPr>
            <p:custDataLst>
              <p:tags r:id="rId15"/>
            </p:custDataLst>
          </p:nvPr>
        </p:nvSpPr>
        <p:spPr>
          <a:xfrm>
            <a:off x="6463665" y="5678170"/>
            <a:ext cx="2209800" cy="655955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电影天堂</a:t>
            </a:r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24" name="文本占位符 12"/>
          <p:cNvSpPr txBox="1"/>
          <p:nvPr>
            <p:custDataLst>
              <p:tags r:id="rId16"/>
            </p:custDataLst>
          </p:nvPr>
        </p:nvSpPr>
        <p:spPr>
          <a:xfrm>
            <a:off x="9144000" y="5678170"/>
            <a:ext cx="2209800" cy="655955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25" name="文本占位符 12"/>
          <p:cNvSpPr txBox="1"/>
          <p:nvPr>
            <p:custDataLst>
              <p:tags r:id="rId17"/>
            </p:custDataLst>
          </p:nvPr>
        </p:nvSpPr>
        <p:spPr>
          <a:xfrm>
            <a:off x="9819640" y="2057400"/>
            <a:ext cx="1534160" cy="637540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</p:spTree>
    <p:custDataLst>
      <p:tags r:id="rId18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椭圆 3"/>
          <p:cNvSpPr/>
          <p:nvPr>
            <p:custDataLst>
              <p:tags r:id="rId2"/>
            </p:custDataLst>
          </p:nvPr>
        </p:nvSpPr>
        <p:spPr>
          <a:xfrm>
            <a:off x="5023485" y="1582103"/>
            <a:ext cx="628650" cy="628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3600" b="1" strike="noStrike" noProof="1">
                <a:solidFill>
                  <a:schemeClr val="accent1">
                    <a:lumMod val="50000"/>
                  </a:schemeClr>
                </a:solidFill>
                <a:latin typeface="站酷文艺体" panose="02000603000000000000" charset="-122"/>
                <a:ea typeface="站酷文艺体" panose="02000603000000000000" charset="-122"/>
                <a:cs typeface="+mj-lt"/>
              </a:rPr>
              <a:t>1</a:t>
            </a:r>
            <a:endParaRPr lang="en-US" altLang="zh-CN" sz="3600" b="1" strike="noStrike" noProof="1">
              <a:solidFill>
                <a:schemeClr val="accent1">
                  <a:lumMod val="50000"/>
                </a:schemeClr>
              </a:solidFill>
              <a:latin typeface="站酷文艺体" panose="02000603000000000000" charset="-122"/>
              <a:ea typeface="站酷文艺体" panose="02000603000000000000" charset="-122"/>
              <a:cs typeface="+mj-lt"/>
            </a:endParaRPr>
          </a:p>
        </p:txBody>
      </p:sp>
      <p:sp>
        <p:nvSpPr>
          <p:cNvPr id="5" name="椭圆 4"/>
          <p:cNvSpPr/>
          <p:nvPr>
            <p:custDataLst>
              <p:tags r:id="rId3"/>
            </p:custDataLst>
          </p:nvPr>
        </p:nvSpPr>
        <p:spPr>
          <a:xfrm>
            <a:off x="5023485" y="2558415"/>
            <a:ext cx="628650" cy="628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3600" b="1" strike="noStrike" noProof="1">
                <a:solidFill>
                  <a:schemeClr val="accent1">
                    <a:lumMod val="50000"/>
                  </a:schemeClr>
                </a:solidFill>
                <a:latin typeface="站酷文艺体" panose="02000603000000000000" charset="-122"/>
                <a:ea typeface="站酷文艺体" panose="02000603000000000000" charset="-122"/>
                <a:cs typeface="+mj-lt"/>
              </a:rPr>
              <a:t>2</a:t>
            </a:r>
            <a:endParaRPr lang="en-US" altLang="zh-CN" sz="3600" b="1" strike="noStrike" noProof="1">
              <a:solidFill>
                <a:schemeClr val="accent1">
                  <a:lumMod val="50000"/>
                </a:schemeClr>
              </a:solidFill>
              <a:latin typeface="站酷文艺体" panose="02000603000000000000" charset="-122"/>
              <a:ea typeface="站酷文艺体" panose="02000603000000000000" charset="-122"/>
              <a:cs typeface="+mj-lt"/>
            </a:endParaRPr>
          </a:p>
        </p:txBody>
      </p:sp>
      <p:sp>
        <p:nvSpPr>
          <p:cNvPr id="21" name="椭圆 20"/>
          <p:cNvSpPr/>
          <p:nvPr>
            <p:custDataLst>
              <p:tags r:id="rId4"/>
            </p:custDataLst>
          </p:nvPr>
        </p:nvSpPr>
        <p:spPr>
          <a:xfrm>
            <a:off x="5023485" y="3534728"/>
            <a:ext cx="628650" cy="628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3600" b="1" strike="noStrike" noProof="1">
                <a:solidFill>
                  <a:schemeClr val="accent1">
                    <a:lumMod val="50000"/>
                  </a:schemeClr>
                </a:solidFill>
                <a:latin typeface="站酷文艺体" panose="02000603000000000000" charset="-122"/>
                <a:ea typeface="站酷文艺体" panose="02000603000000000000" charset="-122"/>
                <a:cs typeface="+mj-lt"/>
              </a:rPr>
              <a:t>3</a:t>
            </a:r>
            <a:endParaRPr lang="en-US" altLang="zh-CN" sz="3600" b="1" strike="noStrike" noProof="1">
              <a:solidFill>
                <a:schemeClr val="accent1">
                  <a:lumMod val="50000"/>
                </a:schemeClr>
              </a:solidFill>
              <a:latin typeface="站酷文艺体" panose="02000603000000000000" charset="-122"/>
              <a:ea typeface="站酷文艺体" panose="02000603000000000000" charset="-122"/>
              <a:cs typeface="+mj-lt"/>
            </a:endParaRPr>
          </a:p>
        </p:txBody>
      </p:sp>
      <p:sp>
        <p:nvSpPr>
          <p:cNvPr id="22" name="椭圆 21"/>
          <p:cNvSpPr/>
          <p:nvPr>
            <p:custDataLst>
              <p:tags r:id="rId5"/>
            </p:custDataLst>
          </p:nvPr>
        </p:nvSpPr>
        <p:spPr>
          <a:xfrm>
            <a:off x="5023485" y="4511040"/>
            <a:ext cx="628650" cy="628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3600" b="1" strike="noStrike" noProof="1">
                <a:solidFill>
                  <a:schemeClr val="accent1">
                    <a:lumMod val="50000"/>
                  </a:schemeClr>
                </a:solidFill>
                <a:latin typeface="站酷文艺体" panose="02000603000000000000" charset="-122"/>
                <a:ea typeface="站酷文艺体" panose="02000603000000000000" charset="-122"/>
                <a:cs typeface="+mj-lt"/>
              </a:rPr>
              <a:t>4</a:t>
            </a:r>
            <a:endParaRPr lang="en-US" altLang="zh-CN" sz="3600" b="1" strike="noStrike" noProof="1">
              <a:solidFill>
                <a:schemeClr val="accent1">
                  <a:lumMod val="50000"/>
                </a:schemeClr>
              </a:solidFill>
              <a:latin typeface="站酷文艺体" panose="02000603000000000000" charset="-122"/>
              <a:ea typeface="站酷文艺体" panose="02000603000000000000" charset="-122"/>
              <a:cs typeface="+mj-lt"/>
            </a:endParaRPr>
          </a:p>
        </p:txBody>
      </p:sp>
      <p:sp>
        <p:nvSpPr>
          <p:cNvPr id="4102" name="文本占位符 12"/>
          <p:cNvSpPr txBox="1"/>
          <p:nvPr>
            <p:custDataLst>
              <p:tags r:id="rId6"/>
            </p:custDataLst>
          </p:nvPr>
        </p:nvSpPr>
        <p:spPr>
          <a:xfrm>
            <a:off x="5806123" y="1504315"/>
            <a:ext cx="5565775" cy="765175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 anchor="ctr"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关于我们</a:t>
            </a:r>
            <a:endParaRPr lang="zh-CN" altLang="en-US" sz="2800" dirty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4103" name="文本占位符 14"/>
          <p:cNvSpPr txBox="1"/>
          <p:nvPr>
            <p:custDataLst>
              <p:tags r:id="rId7"/>
            </p:custDataLst>
          </p:nvPr>
        </p:nvSpPr>
        <p:spPr>
          <a:xfrm>
            <a:off x="5806123" y="2490153"/>
            <a:ext cx="5565775" cy="763587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 anchor="ctr"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项目前景</a:t>
            </a:r>
            <a:endParaRPr lang="zh-CN" altLang="en-US" sz="2800" dirty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4104" name="文本占位符 3"/>
          <p:cNvSpPr txBox="1"/>
          <p:nvPr>
            <p:custDataLst>
              <p:tags r:id="rId8"/>
            </p:custDataLst>
          </p:nvPr>
        </p:nvSpPr>
        <p:spPr>
          <a:xfrm>
            <a:off x="5806123" y="3450590"/>
            <a:ext cx="5565775" cy="766763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 anchor="ctr"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项目简介</a:t>
            </a:r>
            <a:endParaRPr lang="zh-CN" altLang="en-US" sz="2800" dirty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4105" name="文本占位符 7"/>
          <p:cNvSpPr txBox="1"/>
          <p:nvPr>
            <p:custDataLst>
              <p:tags r:id="rId9"/>
            </p:custDataLst>
          </p:nvPr>
        </p:nvSpPr>
        <p:spPr>
          <a:xfrm>
            <a:off x="5806123" y="4425315"/>
            <a:ext cx="5565775" cy="768350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 anchor="ctr"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项目演示</a:t>
            </a:r>
            <a:endParaRPr lang="zh-CN" altLang="en-US" sz="2800" dirty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024380" y="2707640"/>
            <a:ext cx="742950" cy="7429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>
                <a:solidFill>
                  <a:schemeClr val="accent1">
                    <a:lumMod val="50000"/>
                  </a:schemeClr>
                </a:solidFill>
                <a:latin typeface="站酷文艺体" panose="02000603000000000000" charset="-122"/>
                <a:ea typeface="站酷文艺体" panose="02000603000000000000" charset="-122"/>
              </a:rPr>
              <a:t>目</a:t>
            </a:r>
            <a:endParaRPr lang="zh-CN" altLang="en-US" sz="4000">
              <a:solidFill>
                <a:schemeClr val="accent1">
                  <a:lumMod val="50000"/>
                </a:schemeClr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54325" y="2707640"/>
            <a:ext cx="742950" cy="742950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录</a:t>
            </a:r>
            <a:endParaRPr lang="zh-CN" altLang="en-US" sz="400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80260" y="3469005"/>
            <a:ext cx="14630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200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CONTENTS</a:t>
            </a:r>
            <a:endParaRPr lang="en-US" altLang="zh-CN" sz="200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1" grpId="0" animBg="1"/>
      <p:bldP spid="22" grpId="0" animBg="1"/>
      <p:bldP spid="4102" grpId="0"/>
      <p:bldP spid="4103" grpId="0"/>
      <p:bldP spid="4104" grpId="0"/>
      <p:bldP spid="4105" grpId="0"/>
      <p:bldP spid="6" grpId="0" animBg="1"/>
      <p:bldP spid="7" grpId="0" animBg="1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6"/>
          <p:cNvSpPr txBox="1"/>
          <p:nvPr>
            <p:custDataLst>
              <p:tags r:id="rId1"/>
            </p:custDataLst>
          </p:nvPr>
        </p:nvSpPr>
        <p:spPr>
          <a:xfrm>
            <a:off x="2672715" y="675005"/>
            <a:ext cx="8537575" cy="83883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业务流程</a:t>
            </a:r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21" name="内容占位符 7"/>
          <p:cNvSpPr txBox="1"/>
          <p:nvPr>
            <p:custDataLst>
              <p:tags r:id="rId2"/>
            </p:custDataLst>
          </p:nvPr>
        </p:nvSpPr>
        <p:spPr>
          <a:xfrm>
            <a:off x="767080" y="1957705"/>
            <a:ext cx="4824095" cy="3964940"/>
          </a:xfrm>
          <a:prstGeom prst="rect">
            <a:avLst/>
          </a:prstGeom>
          <a:solidFill>
            <a:schemeClr val="lt1">
              <a:alpha val="44000"/>
            </a:schemeClr>
          </a:solidFill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获取关键字，在数据库中</a:t>
            </a:r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 查找</a:t>
            </a:r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 有则返回，没有则写入爬</a:t>
            </a:r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 取队列</a:t>
            </a:r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 爬取所需信息，写入指纹，</a:t>
            </a:r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 返回给客户端</a:t>
            </a:r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 写入数据库</a:t>
            </a:r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 </a:t>
            </a:r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  <a:p>
            <a:pPr marL="0" indent="0">
              <a:buNone/>
            </a:pPr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22" name="文本占位符 9"/>
          <p:cNvSpPr txBox="1"/>
          <p:nvPr>
            <p:custDataLst>
              <p:tags r:id="rId3"/>
            </p:custDataLst>
          </p:nvPr>
        </p:nvSpPr>
        <p:spPr>
          <a:xfrm flipV="1">
            <a:off x="8046085" y="4866005"/>
            <a:ext cx="1433830" cy="1056640"/>
          </a:xfrm>
          <a:prstGeom prst="triangle">
            <a:avLst>
              <a:gd name="adj" fmla="val 50576"/>
            </a:avLst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23" name="文本占位符 11"/>
          <p:cNvSpPr txBox="1"/>
          <p:nvPr>
            <p:custDataLst>
              <p:tags r:id="rId4"/>
            </p:custDataLst>
          </p:nvPr>
        </p:nvSpPr>
        <p:spPr>
          <a:xfrm flipV="1">
            <a:off x="7468870" y="3891280"/>
            <a:ext cx="2571750" cy="768350"/>
          </a:xfrm>
          <a:prstGeom prst="trapezoid">
            <a:avLst>
              <a:gd name="adj" fmla="val 67449"/>
            </a:avLst>
          </a:prstGeom>
          <a:solidFill>
            <a:schemeClr val="accent3">
              <a:lumMod val="75000"/>
            </a:schemeClr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24" name="文本占位符 15"/>
          <p:cNvSpPr txBox="1"/>
          <p:nvPr>
            <p:custDataLst>
              <p:tags r:id="rId5"/>
            </p:custDataLst>
          </p:nvPr>
        </p:nvSpPr>
        <p:spPr>
          <a:xfrm flipV="1">
            <a:off x="6901180" y="2920365"/>
            <a:ext cx="3707765" cy="822960"/>
          </a:xfrm>
          <a:prstGeom prst="trapezoid">
            <a:avLst>
              <a:gd name="adj" fmla="val 61140"/>
            </a:avLst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25" name="文本占位符 17"/>
          <p:cNvSpPr txBox="1"/>
          <p:nvPr>
            <p:custDataLst>
              <p:tags r:id="rId6"/>
            </p:custDataLst>
          </p:nvPr>
        </p:nvSpPr>
        <p:spPr>
          <a:xfrm flipV="1">
            <a:off x="6303645" y="1958340"/>
            <a:ext cx="4905375" cy="819150"/>
          </a:xfrm>
          <a:prstGeom prst="trapezoid">
            <a:avLst>
              <a:gd name="adj" fmla="val 68598"/>
            </a:avLst>
          </a:prstGeom>
          <a:solidFill>
            <a:schemeClr val="tx1">
              <a:lumMod val="75000"/>
              <a:lumOff val="25000"/>
            </a:schemeClr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655320" y="537210"/>
            <a:ext cx="742950" cy="7429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>
                <a:solidFill>
                  <a:schemeClr val="accent1">
                    <a:lumMod val="50000"/>
                  </a:schemeClr>
                </a:solidFill>
                <a:latin typeface="站酷文艺体" panose="02000603000000000000" charset="-122"/>
                <a:ea typeface="站酷文艺体" panose="02000603000000000000" charset="-122"/>
              </a:rPr>
              <a:t>章</a:t>
            </a:r>
            <a:endParaRPr lang="zh-CN" altLang="en-US" sz="4000">
              <a:solidFill>
                <a:schemeClr val="accent1">
                  <a:lumMod val="50000"/>
                </a:schemeClr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485265" y="537210"/>
            <a:ext cx="742950" cy="742950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二</a:t>
            </a:r>
            <a:endParaRPr lang="zh-CN" altLang="en-US" sz="400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11543" y="1298575"/>
            <a:ext cx="10623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200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PART A</a:t>
            </a:r>
            <a:endParaRPr lang="en-US" altLang="zh-CN" sz="200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39735" y="2106930"/>
            <a:ext cx="17354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第一层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8090535" y="3070860"/>
            <a:ext cx="17354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第二层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8090535" y="3927475"/>
            <a:ext cx="13296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第三层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8090535" y="4866005"/>
            <a:ext cx="13442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第四层</a:t>
            </a:r>
            <a:endParaRPr lang="zh-CN" altLang="en-US" sz="2800"/>
          </a:p>
        </p:txBody>
      </p:sp>
      <p:sp>
        <p:nvSpPr>
          <p:cNvPr id="9" name="左箭头 8"/>
          <p:cNvSpPr/>
          <p:nvPr/>
        </p:nvSpPr>
        <p:spPr>
          <a:xfrm>
            <a:off x="4951730" y="2040890"/>
            <a:ext cx="1553845" cy="4972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左箭头 9"/>
          <p:cNvSpPr/>
          <p:nvPr/>
        </p:nvSpPr>
        <p:spPr>
          <a:xfrm>
            <a:off x="4951730" y="3001645"/>
            <a:ext cx="1957705" cy="4972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左箭头 10"/>
          <p:cNvSpPr/>
          <p:nvPr/>
        </p:nvSpPr>
        <p:spPr>
          <a:xfrm>
            <a:off x="4951730" y="3952240"/>
            <a:ext cx="2439035" cy="4972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左箭头 11"/>
          <p:cNvSpPr/>
          <p:nvPr/>
        </p:nvSpPr>
        <p:spPr>
          <a:xfrm>
            <a:off x="4951730" y="4907280"/>
            <a:ext cx="3027045" cy="4972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/>
          <p:nvPr>
            <p:custDataLst>
              <p:tags r:id="rId1"/>
            </p:custDataLst>
          </p:nvPr>
        </p:nvSpPr>
        <p:spPr>
          <a:xfrm>
            <a:off x="2940050" y="537210"/>
            <a:ext cx="8300085" cy="98234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遇到的技术难题</a:t>
            </a:r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14" name="文本占位符 11"/>
          <p:cNvSpPr txBox="1"/>
          <p:nvPr>
            <p:custDataLst>
              <p:tags r:id="rId2"/>
            </p:custDataLst>
          </p:nvPr>
        </p:nvSpPr>
        <p:spPr>
          <a:xfrm>
            <a:off x="655320" y="1843405"/>
            <a:ext cx="5330825" cy="4030980"/>
          </a:xfrm>
          <a:prstGeom prst="rect">
            <a:avLst/>
          </a:prstGeom>
          <a:solidFill>
            <a:schemeClr val="lt1">
              <a:alpha val="44000"/>
            </a:schemeClr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网易云音乐有很强的反爬机制</a:t>
            </a:r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请求头中有数据加密</a:t>
            </a:r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网页有</a:t>
            </a:r>
            <a:r>
              <a:rPr lang="en-US" altLang="zh-CN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js</a:t>
            </a:r>
            <a:r>
              <a:rPr lang="zh-CN" altLang="en-US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页面</a:t>
            </a:r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有页面跳转</a:t>
            </a:r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post</a:t>
            </a:r>
            <a:r>
              <a:rPr lang="zh-CN" altLang="en-US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页面请求</a:t>
            </a:r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外键拼接</a:t>
            </a:r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  <a:p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  <a:p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  <a:p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635" y="1824990"/>
            <a:ext cx="5261610" cy="18192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635" y="4054475"/>
            <a:ext cx="5261610" cy="1819275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655320" y="537210"/>
            <a:ext cx="742950" cy="7429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>
                <a:solidFill>
                  <a:schemeClr val="accent1">
                    <a:lumMod val="50000"/>
                  </a:schemeClr>
                </a:solidFill>
                <a:latin typeface="站酷文艺体" panose="02000603000000000000" charset="-122"/>
                <a:ea typeface="站酷文艺体" panose="02000603000000000000" charset="-122"/>
              </a:rPr>
              <a:t>章</a:t>
            </a:r>
            <a:endParaRPr lang="zh-CN" altLang="en-US" sz="4000">
              <a:solidFill>
                <a:schemeClr val="accent1">
                  <a:lumMod val="50000"/>
                </a:schemeClr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485265" y="537210"/>
            <a:ext cx="742950" cy="742950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三</a:t>
            </a:r>
            <a:endParaRPr lang="zh-CN" altLang="en-US" sz="400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11543" y="1298575"/>
            <a:ext cx="10623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200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PART A</a:t>
            </a:r>
            <a:endParaRPr lang="en-US" altLang="zh-CN" sz="200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pic>
        <p:nvPicPr>
          <p:cNvPr id="2" name="图片 1" descr="caleb-woods-324664-unsplash"/>
          <p:cNvPicPr>
            <a:picLocks noChangeAspect="1"/>
          </p:cNvPicPr>
          <p:nvPr/>
        </p:nvPicPr>
        <p:blipFill>
          <a:blip r:embed="rId6">
            <a:lum bright="12000" contrast="12000"/>
          </a:blip>
          <a:srcRect l="47254" t="701" b="26444"/>
          <a:stretch>
            <a:fillRect/>
          </a:stretch>
        </p:blipFill>
        <p:spPr>
          <a:xfrm>
            <a:off x="6096635" y="1824990"/>
            <a:ext cx="5261610" cy="40487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316345" y="2343785"/>
            <a:ext cx="4822190" cy="2971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28600" indent="-228600" algn="l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</a:pPr>
            <a:r>
              <a:rPr lang="zh-CN" altLang="en-US" sz="2800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电影天堂有很强的反爬机制</a:t>
            </a:r>
            <a:endParaRPr lang="zh-CN" altLang="en-US" sz="2800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</a:pPr>
            <a:r>
              <a:rPr lang="zh-CN" altLang="en-US" sz="2800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电影天堂有二级页面跳转</a:t>
            </a:r>
            <a:endParaRPr lang="zh-CN" altLang="en-US" sz="2800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</a:pPr>
            <a:r>
              <a:rPr lang="zh-CN" altLang="en-US" sz="2800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使用的不是utf-8编码</a:t>
            </a:r>
            <a:endParaRPr lang="zh-CN" altLang="en-US" sz="2800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</a:pPr>
            <a:r>
              <a:rPr lang="zh-CN" altLang="en-US" sz="2800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地址中有字符编码</a:t>
            </a:r>
            <a:endParaRPr lang="zh-CN" altLang="en-US" sz="2800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</a:pPr>
            <a:r>
              <a:rPr lang="zh-CN" altLang="en-US" sz="2800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需要寻找总页数</a:t>
            </a:r>
            <a:endParaRPr lang="zh-CN" altLang="en-US" sz="2800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  <a:p>
            <a:endParaRPr lang="zh-CN" altLang="en-US" sz="2800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椭圆 5"/>
          <p:cNvSpPr/>
          <p:nvPr/>
        </p:nvSpPr>
        <p:spPr>
          <a:xfrm>
            <a:off x="3975735" y="3268345"/>
            <a:ext cx="321310" cy="3213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4000">
              <a:solidFill>
                <a:schemeClr val="accent1">
                  <a:lumMod val="50000"/>
                </a:schemeClr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7937500" y="3268345"/>
            <a:ext cx="321310" cy="321310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400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85298" y="2767965"/>
            <a:ext cx="3561715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8000">
                <a:solidFill>
                  <a:schemeClr val="bg1"/>
                </a:solidFill>
                <a:latin typeface="Impact" panose="020B0806030902050204" charset="0"/>
                <a:ea typeface="站酷文艺体" panose="02000603000000000000" charset="-122"/>
                <a:cs typeface="Impact" panose="020B0806030902050204" charset="0"/>
              </a:rPr>
              <a:t>PART   IV</a:t>
            </a:r>
            <a:endParaRPr lang="en-US" altLang="zh-CN" sz="8000">
              <a:solidFill>
                <a:schemeClr val="bg1"/>
              </a:solidFill>
              <a:latin typeface="Impact" panose="020B0806030902050204" charset="0"/>
              <a:ea typeface="站酷文艺体" panose="02000603000000000000" charset="-122"/>
              <a:cs typeface="Impact" panose="020B080603090205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椭圆 5"/>
          <p:cNvSpPr/>
          <p:nvPr/>
        </p:nvSpPr>
        <p:spPr>
          <a:xfrm>
            <a:off x="655320" y="537210"/>
            <a:ext cx="742950" cy="7429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>
                <a:solidFill>
                  <a:schemeClr val="accent1">
                    <a:lumMod val="50000"/>
                  </a:schemeClr>
                </a:solidFill>
                <a:latin typeface="站酷文艺体" panose="02000603000000000000" charset="-122"/>
                <a:ea typeface="站酷文艺体" panose="02000603000000000000" charset="-122"/>
              </a:rPr>
              <a:t>章</a:t>
            </a:r>
            <a:endParaRPr lang="zh-CN" altLang="en-US" sz="4000">
              <a:solidFill>
                <a:schemeClr val="accent1">
                  <a:lumMod val="50000"/>
                </a:schemeClr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485265" y="537210"/>
            <a:ext cx="742950" cy="742950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一</a:t>
            </a:r>
            <a:endParaRPr lang="zh-CN" altLang="en-US" sz="400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11543" y="1298575"/>
            <a:ext cx="10623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200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PART A</a:t>
            </a:r>
            <a:endParaRPr lang="en-US" altLang="zh-CN" sz="200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4" name="对角圆角矩形 3"/>
          <p:cNvSpPr/>
          <p:nvPr/>
        </p:nvSpPr>
        <p:spPr>
          <a:xfrm>
            <a:off x="758825" y="1976755"/>
            <a:ext cx="10732770" cy="4069715"/>
          </a:xfrm>
          <a:prstGeom prst="round2DiagRect">
            <a:avLst>
              <a:gd name="adj1" fmla="val 10467"/>
              <a:gd name="adj2" fmla="val 0"/>
            </a:avLst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5" name="标题 1"/>
          <p:cNvSpPr txBox="1"/>
          <p:nvPr>
            <p:custDataLst>
              <p:tags r:id="rId1"/>
            </p:custDataLst>
          </p:nvPr>
        </p:nvSpPr>
        <p:spPr>
          <a:xfrm>
            <a:off x="2640330" y="610235"/>
            <a:ext cx="7531100" cy="59753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5400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项目演示</a:t>
            </a:r>
            <a:endParaRPr lang="zh-CN" altLang="en-US" sz="5400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25" y="1976120"/>
            <a:ext cx="10736580" cy="4070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1" name="组合 20"/>
          <p:cNvGrpSpPr/>
          <p:nvPr>
            <p:custDataLst>
              <p:tags r:id="rId1"/>
            </p:custDataLst>
          </p:nvPr>
        </p:nvGrpSpPr>
        <p:grpSpPr>
          <a:xfrm>
            <a:off x="4010017" y="1343649"/>
            <a:ext cx="4171315" cy="4171321"/>
            <a:chOff x="942332" y="1127749"/>
            <a:chExt cx="4171315" cy="4171321"/>
          </a:xfrm>
          <a:solidFill>
            <a:schemeClr val="lt1">
              <a:alpha val="44000"/>
            </a:schemeClr>
          </a:solidFill>
        </p:grpSpPr>
        <p:sp>
          <p:nvSpPr>
            <p:cNvPr id="13" name="空心弧 12"/>
            <p:cNvSpPr/>
            <p:nvPr>
              <p:custDataLst>
                <p:tags r:id="rId2"/>
              </p:custDataLst>
            </p:nvPr>
          </p:nvSpPr>
          <p:spPr>
            <a:xfrm>
              <a:off x="942332" y="1127749"/>
              <a:ext cx="4171311" cy="4171319"/>
            </a:xfrm>
            <a:prstGeom prst="blockArc">
              <a:avLst>
                <a:gd name="adj1" fmla="val 10831273"/>
                <a:gd name="adj2" fmla="val 13564816"/>
                <a:gd name="adj3" fmla="val 6268"/>
              </a:avLst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空心弧 13"/>
            <p:cNvSpPr/>
            <p:nvPr>
              <p:custDataLst>
                <p:tags r:id="rId3"/>
              </p:custDataLst>
            </p:nvPr>
          </p:nvSpPr>
          <p:spPr>
            <a:xfrm>
              <a:off x="942332" y="1127749"/>
              <a:ext cx="4171311" cy="4171315"/>
            </a:xfrm>
            <a:prstGeom prst="blockArc">
              <a:avLst>
                <a:gd name="adj1" fmla="val 13578872"/>
                <a:gd name="adj2" fmla="val 16208642"/>
                <a:gd name="adj3" fmla="val 6354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空心弧 14"/>
            <p:cNvSpPr/>
            <p:nvPr>
              <p:custDataLst>
                <p:tags r:id="rId4"/>
              </p:custDataLst>
            </p:nvPr>
          </p:nvSpPr>
          <p:spPr>
            <a:xfrm>
              <a:off x="942332" y="1127749"/>
              <a:ext cx="4171315" cy="4171313"/>
            </a:xfrm>
            <a:prstGeom prst="blockArc">
              <a:avLst>
                <a:gd name="adj1" fmla="val 16210574"/>
                <a:gd name="adj2" fmla="val 18892479"/>
                <a:gd name="adj3" fmla="val 622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空心弧 15"/>
            <p:cNvSpPr/>
            <p:nvPr>
              <p:custDataLst>
                <p:tags r:id="rId5"/>
              </p:custDataLst>
            </p:nvPr>
          </p:nvSpPr>
          <p:spPr>
            <a:xfrm>
              <a:off x="942332" y="1127749"/>
              <a:ext cx="4171311" cy="4171315"/>
            </a:xfrm>
            <a:prstGeom prst="blockArc">
              <a:avLst>
                <a:gd name="adj1" fmla="val 18900246"/>
                <a:gd name="adj2" fmla="val 82723"/>
                <a:gd name="adj3" fmla="val 6404"/>
              </a:avLst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空心弧 16"/>
            <p:cNvSpPr/>
            <p:nvPr>
              <p:custDataLst>
                <p:tags r:id="rId6"/>
              </p:custDataLst>
            </p:nvPr>
          </p:nvSpPr>
          <p:spPr>
            <a:xfrm>
              <a:off x="942332" y="1127749"/>
              <a:ext cx="4171311" cy="4171319"/>
            </a:xfrm>
            <a:prstGeom prst="blockArc">
              <a:avLst>
                <a:gd name="adj1" fmla="val 10778"/>
                <a:gd name="adj2" fmla="val 2777269"/>
                <a:gd name="adj3" fmla="val 6320"/>
              </a:avLst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空心弧 17"/>
            <p:cNvSpPr/>
            <p:nvPr>
              <p:custDataLst>
                <p:tags r:id="rId7"/>
              </p:custDataLst>
            </p:nvPr>
          </p:nvSpPr>
          <p:spPr>
            <a:xfrm>
              <a:off x="942332" y="1127749"/>
              <a:ext cx="4171311" cy="4171319"/>
            </a:xfrm>
            <a:prstGeom prst="blockArc">
              <a:avLst>
                <a:gd name="adj1" fmla="val 2739317"/>
                <a:gd name="adj2" fmla="val 5366301"/>
                <a:gd name="adj3" fmla="val 6307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空心弧 18"/>
            <p:cNvSpPr/>
            <p:nvPr>
              <p:custDataLst>
                <p:tags r:id="rId8"/>
              </p:custDataLst>
            </p:nvPr>
          </p:nvSpPr>
          <p:spPr>
            <a:xfrm>
              <a:off x="942332" y="1127749"/>
              <a:ext cx="4171311" cy="4171317"/>
            </a:xfrm>
            <a:prstGeom prst="blockArc">
              <a:avLst>
                <a:gd name="adj1" fmla="val 5371560"/>
                <a:gd name="adj2" fmla="val 7985616"/>
                <a:gd name="adj3" fmla="val 6221"/>
              </a:avLst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空心弧 19"/>
            <p:cNvSpPr/>
            <p:nvPr>
              <p:custDataLst>
                <p:tags r:id="rId9"/>
              </p:custDataLst>
            </p:nvPr>
          </p:nvSpPr>
          <p:spPr>
            <a:xfrm>
              <a:off x="942332" y="1127749"/>
              <a:ext cx="4171311" cy="4171321"/>
            </a:xfrm>
            <a:prstGeom prst="blockArc">
              <a:avLst>
                <a:gd name="adj1" fmla="val 7990581"/>
                <a:gd name="adj2" fmla="val 10853784"/>
                <a:gd name="adj3" fmla="val 6276"/>
              </a:avLst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0" name="文本占位符 3"/>
          <p:cNvSpPr txBox="1"/>
          <p:nvPr>
            <p:custDataLst>
              <p:tags r:id="rId10"/>
            </p:custDataLst>
          </p:nvPr>
        </p:nvSpPr>
        <p:spPr>
          <a:xfrm>
            <a:off x="4295682" y="1629317"/>
            <a:ext cx="3600000" cy="3600000"/>
          </a:xfrm>
          <a:prstGeom prst="ellipse">
            <a:avLst/>
          </a:prstGeom>
          <a:noFill/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8000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再见</a:t>
            </a:r>
            <a:endParaRPr lang="zh-CN" altLang="en-US" sz="8000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椭圆 5"/>
          <p:cNvSpPr/>
          <p:nvPr/>
        </p:nvSpPr>
        <p:spPr>
          <a:xfrm>
            <a:off x="3975735" y="3268345"/>
            <a:ext cx="321310" cy="3213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4000">
              <a:solidFill>
                <a:schemeClr val="accent1">
                  <a:lumMod val="50000"/>
                </a:schemeClr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7937500" y="3268345"/>
            <a:ext cx="321310" cy="321310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400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30433" y="2767965"/>
            <a:ext cx="2671445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8000">
                <a:solidFill>
                  <a:schemeClr val="bg1"/>
                </a:solidFill>
                <a:latin typeface="Impact" panose="020B0806030902050204" charset="0"/>
                <a:ea typeface="站酷文艺体" panose="02000603000000000000" charset="-122"/>
                <a:cs typeface="Impact" panose="020B0806030902050204" charset="0"/>
              </a:rPr>
              <a:t>PART I  </a:t>
            </a:r>
            <a:endParaRPr lang="en-US" altLang="zh-CN" sz="8000">
              <a:solidFill>
                <a:schemeClr val="bg1"/>
              </a:solidFill>
              <a:latin typeface="Impact" panose="020B0806030902050204" charset="0"/>
              <a:ea typeface="站酷文艺体" panose="02000603000000000000" charset="-122"/>
              <a:cs typeface="Impact" panose="020B080603090205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2"/>
          <p:cNvSpPr txBox="1"/>
          <p:nvPr>
            <p:custDataLst>
              <p:tags r:id="rId1"/>
            </p:custDataLst>
          </p:nvPr>
        </p:nvSpPr>
        <p:spPr>
          <a:xfrm>
            <a:off x="546100" y="2432685"/>
            <a:ext cx="2322195" cy="3291205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 lnSpcReduction="10000"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 S</a:t>
            </a:r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  <a:p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  <a:p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听说人们看见的永远只有一件衣服</a:t>
            </a:r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17" name="文本占位符 14"/>
          <p:cNvSpPr txBox="1"/>
          <p:nvPr>
            <p:custDataLst>
              <p:tags r:id="rId2"/>
            </p:custDataLst>
          </p:nvPr>
        </p:nvSpPr>
        <p:spPr>
          <a:xfrm>
            <a:off x="3232150" y="2432685"/>
            <a:ext cx="2397125" cy="3291205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 lnSpcReduction="10000"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en-US" altLang="zh-CN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gg</a:t>
            </a:r>
            <a:endParaRPr lang="en-US" altLang="zh-CN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  <a:p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  <a:p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一个内心傲娇的邪恶分子</a:t>
            </a:r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18" name="文本占位符 3"/>
          <p:cNvSpPr txBox="1"/>
          <p:nvPr>
            <p:custDataLst>
              <p:tags r:id="rId3"/>
            </p:custDataLst>
          </p:nvPr>
        </p:nvSpPr>
        <p:spPr>
          <a:xfrm>
            <a:off x="5918835" y="2411095"/>
            <a:ext cx="3227070" cy="3291205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  Z</a:t>
            </a:r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  <a:p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  <a:p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组内白白胖胖的懵逼</a:t>
            </a:r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19" name="文本占位符 7"/>
          <p:cNvSpPr txBox="1"/>
          <p:nvPr>
            <p:custDataLst>
              <p:tags r:id="rId4"/>
            </p:custDataLst>
          </p:nvPr>
        </p:nvSpPr>
        <p:spPr>
          <a:xfrm>
            <a:off x="9445625" y="2411095"/>
            <a:ext cx="2402840" cy="3291205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endParaRPr lang="en-US" altLang="zh-CN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007</a:t>
            </a:r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  <a:p>
            <a:pPr algn="l"/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  <a:p>
            <a:pPr algn="l"/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  <a:p>
            <a:pPr algn="l"/>
            <a:r>
              <a:rPr lang="zh-CN" altLang="en-US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他又在破解别人的电脑了，快去阻止他</a:t>
            </a:r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11" name="对角圆角矩形 10"/>
          <p:cNvSpPr/>
          <p:nvPr>
            <p:custDataLst>
              <p:tags r:id="rId5"/>
            </p:custDataLst>
          </p:nvPr>
        </p:nvSpPr>
        <p:spPr>
          <a:xfrm>
            <a:off x="5629275" y="2032635"/>
            <a:ext cx="662305" cy="662305"/>
          </a:xfrm>
          <a:prstGeom prst="round2DiagRect">
            <a:avLst>
              <a:gd name="adj1" fmla="val 16667"/>
              <a:gd name="adj2" fmla="val 182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3</a:t>
            </a:r>
            <a:endParaRPr lang="en-US" altLang="zh-CN" sz="4400" b="1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12" name="对角圆角矩形 11"/>
          <p:cNvSpPr/>
          <p:nvPr>
            <p:custDataLst>
              <p:tags r:id="rId6"/>
            </p:custDataLst>
          </p:nvPr>
        </p:nvSpPr>
        <p:spPr>
          <a:xfrm>
            <a:off x="2979420" y="2054225"/>
            <a:ext cx="662305" cy="662305"/>
          </a:xfrm>
          <a:prstGeom prst="round2DiagRect">
            <a:avLst>
              <a:gd name="adj1" fmla="val 16667"/>
              <a:gd name="adj2" fmla="val 1826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2</a:t>
            </a:r>
            <a:endParaRPr lang="en-US" altLang="zh-CN" sz="4400" b="1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13" name="对角圆角矩形 12"/>
          <p:cNvSpPr/>
          <p:nvPr>
            <p:custDataLst>
              <p:tags r:id="rId7"/>
            </p:custDataLst>
          </p:nvPr>
        </p:nvSpPr>
        <p:spPr>
          <a:xfrm>
            <a:off x="9145905" y="2032635"/>
            <a:ext cx="662305" cy="662305"/>
          </a:xfrm>
          <a:prstGeom prst="round2DiagRect">
            <a:avLst>
              <a:gd name="adj1" fmla="val 16667"/>
              <a:gd name="adj2" fmla="val 182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4</a:t>
            </a:r>
            <a:endParaRPr lang="en-US" altLang="zh-CN" sz="4400" b="1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14" name="对角圆角矩形 13"/>
          <p:cNvSpPr/>
          <p:nvPr>
            <p:custDataLst>
              <p:tags r:id="rId8"/>
            </p:custDataLst>
          </p:nvPr>
        </p:nvSpPr>
        <p:spPr>
          <a:xfrm>
            <a:off x="174625" y="2053590"/>
            <a:ext cx="662305" cy="662305"/>
          </a:xfrm>
          <a:prstGeom prst="round2DiagRect">
            <a:avLst>
              <a:gd name="adj1" fmla="val 16667"/>
              <a:gd name="adj2" fmla="val 182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1</a:t>
            </a:r>
            <a:endParaRPr lang="en-US" altLang="zh-CN" sz="4400" b="1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15" name="标题 1"/>
          <p:cNvSpPr txBox="1"/>
          <p:nvPr>
            <p:custDataLst>
              <p:tags r:id="rId9"/>
            </p:custDataLst>
          </p:nvPr>
        </p:nvSpPr>
        <p:spPr>
          <a:xfrm>
            <a:off x="2640330" y="609600"/>
            <a:ext cx="7531100" cy="59753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5400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不为人知的神秘</a:t>
            </a:r>
            <a:r>
              <a:rPr lang="en-US" altLang="zh-CN" sz="5400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X</a:t>
            </a:r>
            <a:r>
              <a:rPr lang="zh-CN" altLang="en-US" sz="5400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组</a:t>
            </a:r>
            <a:endParaRPr lang="zh-CN" altLang="en-US" sz="5400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655320" y="537210"/>
            <a:ext cx="742950" cy="7429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>
                <a:solidFill>
                  <a:schemeClr val="accent1">
                    <a:lumMod val="50000"/>
                  </a:schemeClr>
                </a:solidFill>
                <a:latin typeface="站酷文艺体" panose="02000603000000000000" charset="-122"/>
                <a:ea typeface="站酷文艺体" panose="02000603000000000000" charset="-122"/>
              </a:rPr>
              <a:t>章</a:t>
            </a:r>
            <a:endParaRPr lang="zh-CN" altLang="en-US" sz="4000">
              <a:solidFill>
                <a:schemeClr val="accent1">
                  <a:lumMod val="50000"/>
                </a:schemeClr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485265" y="537210"/>
            <a:ext cx="742950" cy="742950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一</a:t>
            </a:r>
            <a:endParaRPr lang="zh-CN" altLang="en-US" sz="400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70280" y="1298575"/>
            <a:ext cx="94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200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PART I</a:t>
            </a:r>
            <a:endParaRPr lang="en-US" altLang="zh-CN" sz="200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pic>
        <p:nvPicPr>
          <p:cNvPr id="5" name="图片 4" descr="2019-10-29_17535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74465" y="2432685"/>
            <a:ext cx="1654175" cy="1826895"/>
          </a:xfrm>
          <a:prstGeom prst="rect">
            <a:avLst/>
          </a:prstGeom>
        </p:spPr>
      </p:pic>
      <p:pic>
        <p:nvPicPr>
          <p:cNvPr id="9" name="图片 8" descr="2019-10-29_17544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66190" y="2453005"/>
            <a:ext cx="1601470" cy="1853565"/>
          </a:xfrm>
          <a:prstGeom prst="rect">
            <a:avLst/>
          </a:prstGeom>
        </p:spPr>
      </p:pic>
      <p:pic>
        <p:nvPicPr>
          <p:cNvPr id="10" name="图片 9" descr="2019-10-29_17575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393045" y="2411095"/>
            <a:ext cx="1468120" cy="1895475"/>
          </a:xfrm>
          <a:prstGeom prst="rect">
            <a:avLst/>
          </a:prstGeom>
        </p:spPr>
      </p:pic>
      <p:pic>
        <p:nvPicPr>
          <p:cNvPr id="20" name="图片 19" descr="2019-10-29_17595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82840" y="2411095"/>
            <a:ext cx="1663065" cy="1720850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椭圆 5"/>
          <p:cNvSpPr/>
          <p:nvPr/>
        </p:nvSpPr>
        <p:spPr>
          <a:xfrm>
            <a:off x="3975735" y="3268345"/>
            <a:ext cx="321310" cy="3213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4000">
              <a:solidFill>
                <a:schemeClr val="accent1">
                  <a:lumMod val="50000"/>
                </a:schemeClr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7937500" y="3268345"/>
            <a:ext cx="321310" cy="321310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400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04996" y="2767965"/>
            <a:ext cx="332232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8000">
                <a:solidFill>
                  <a:schemeClr val="bg1"/>
                </a:solidFill>
                <a:latin typeface="Impact" panose="020B0806030902050204" charset="0"/>
                <a:ea typeface="站酷文艺体" panose="02000603000000000000" charset="-122"/>
                <a:cs typeface="Impact" panose="020B0806030902050204" charset="0"/>
              </a:rPr>
              <a:t>PART   II</a:t>
            </a:r>
            <a:endParaRPr lang="en-US" altLang="zh-CN" sz="8000">
              <a:solidFill>
                <a:schemeClr val="bg1"/>
              </a:solidFill>
              <a:latin typeface="Impact" panose="020B0806030902050204" charset="0"/>
              <a:ea typeface="站酷文艺体" panose="02000603000000000000" charset="-122"/>
              <a:cs typeface="Impact" panose="020B080603090205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占位符 12"/>
          <p:cNvSpPr txBox="1"/>
          <p:nvPr>
            <p:custDataLst>
              <p:tags r:id="rId1"/>
            </p:custDataLst>
          </p:nvPr>
        </p:nvSpPr>
        <p:spPr>
          <a:xfrm>
            <a:off x="4930775" y="680085"/>
            <a:ext cx="5920105" cy="2141855"/>
          </a:xfrm>
          <a:prstGeom prst="rect">
            <a:avLst/>
          </a:prstGeom>
          <a:solidFill>
            <a:schemeClr val="lt1">
              <a:alpha val="44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 fontScale="50000"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3600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现在我们都处在一个信息大爆炸的年代</a:t>
            </a:r>
            <a:endParaRPr lang="zh-CN" altLang="en-US" sz="3600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  <a:p>
            <a:r>
              <a:rPr lang="zh-CN" altLang="en-US" sz="3600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但是遗憾的是，无用的数据充斥着</a:t>
            </a:r>
            <a:r>
              <a:rPr lang="en-US" altLang="zh-CN" sz="3600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90%</a:t>
            </a:r>
            <a:r>
              <a:rPr lang="zh-CN" altLang="en-US" sz="3600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的空间</a:t>
            </a:r>
            <a:r>
              <a:rPr lang="en-US" altLang="zh-CN" sz="3600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(</a:t>
            </a:r>
            <a:r>
              <a:rPr lang="zh-CN" altLang="en-US" sz="3600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大部分的各类广告，重复的信息，自媒体，娱乐八卦，虚假新闻，搜索引擎</a:t>
            </a:r>
            <a:r>
              <a:rPr lang="en-US" altLang="zh-CN" sz="3600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)</a:t>
            </a:r>
            <a:r>
              <a:rPr lang="zh-CN" altLang="en-US" sz="3600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，占据人们的大量时间</a:t>
            </a:r>
            <a:endParaRPr lang="zh-CN" altLang="en-US" sz="3600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  <a:p>
            <a:r>
              <a:rPr lang="zh-CN" altLang="en-US" sz="3600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而有效的数据被挤压，不被主流喜欢，不易寻找</a:t>
            </a:r>
            <a:endParaRPr lang="zh-CN" altLang="en-US" sz="3600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29" name="文本占位符 14"/>
          <p:cNvSpPr txBox="1"/>
          <p:nvPr>
            <p:custDataLst>
              <p:tags r:id="rId2"/>
            </p:custDataLst>
          </p:nvPr>
        </p:nvSpPr>
        <p:spPr>
          <a:xfrm>
            <a:off x="4930867" y="3758952"/>
            <a:ext cx="5920289" cy="2096976"/>
          </a:xfrm>
          <a:prstGeom prst="rect">
            <a:avLst/>
          </a:prstGeom>
          <a:solidFill>
            <a:schemeClr val="lt1">
              <a:alpha val="44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 fontScale="50000"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3600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为了改变上述的现状</a:t>
            </a:r>
            <a:endParaRPr lang="zh-CN" altLang="en-US" sz="3600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  <a:p>
            <a:r>
              <a:rPr lang="zh-CN" altLang="en-US" sz="3600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我们项目组从资源着手，力所能及的提供有效数据。</a:t>
            </a:r>
            <a:endParaRPr lang="zh-CN" altLang="en-US" sz="3600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  <a:p>
            <a:r>
              <a:rPr lang="zh-CN" altLang="en-US" sz="3600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本项目后续经过人工智能的训练，添加更多的板块，可以将市面上的有效数据纳入，人们需要时，提供准确快速的信息</a:t>
            </a:r>
            <a:endParaRPr lang="en-US" altLang="zh-CN" sz="3600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grpSp>
        <p:nvGrpSpPr>
          <p:cNvPr id="21" name="组合 20"/>
          <p:cNvGrpSpPr/>
          <p:nvPr>
            <p:custDataLst>
              <p:tags r:id="rId3"/>
            </p:custDataLst>
          </p:nvPr>
        </p:nvGrpSpPr>
        <p:grpSpPr>
          <a:xfrm>
            <a:off x="942332" y="1127749"/>
            <a:ext cx="4171315" cy="4171321"/>
            <a:chOff x="942332" y="1127749"/>
            <a:chExt cx="4171315" cy="4171321"/>
          </a:xfrm>
        </p:grpSpPr>
        <p:sp>
          <p:nvSpPr>
            <p:cNvPr id="13" name="空心弧 12"/>
            <p:cNvSpPr/>
            <p:nvPr>
              <p:custDataLst>
                <p:tags r:id="rId4"/>
              </p:custDataLst>
            </p:nvPr>
          </p:nvSpPr>
          <p:spPr>
            <a:xfrm>
              <a:off x="942332" y="1127749"/>
              <a:ext cx="4171311" cy="4171319"/>
            </a:xfrm>
            <a:prstGeom prst="blockArc">
              <a:avLst>
                <a:gd name="adj1" fmla="val 10831273"/>
                <a:gd name="adj2" fmla="val 13564816"/>
                <a:gd name="adj3" fmla="val 6268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空心弧 13"/>
            <p:cNvSpPr/>
            <p:nvPr>
              <p:custDataLst>
                <p:tags r:id="rId5"/>
              </p:custDataLst>
            </p:nvPr>
          </p:nvSpPr>
          <p:spPr>
            <a:xfrm>
              <a:off x="942332" y="1127749"/>
              <a:ext cx="4171311" cy="4171315"/>
            </a:xfrm>
            <a:prstGeom prst="blockArc">
              <a:avLst>
                <a:gd name="adj1" fmla="val 13578872"/>
                <a:gd name="adj2" fmla="val 16208642"/>
                <a:gd name="adj3" fmla="val 6354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空心弧 14"/>
            <p:cNvSpPr/>
            <p:nvPr>
              <p:custDataLst>
                <p:tags r:id="rId6"/>
              </p:custDataLst>
            </p:nvPr>
          </p:nvSpPr>
          <p:spPr>
            <a:xfrm>
              <a:off x="942332" y="1127749"/>
              <a:ext cx="4171315" cy="4171313"/>
            </a:xfrm>
            <a:prstGeom prst="blockArc">
              <a:avLst>
                <a:gd name="adj1" fmla="val 16210574"/>
                <a:gd name="adj2" fmla="val 18892479"/>
                <a:gd name="adj3" fmla="val 622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空心弧 15"/>
            <p:cNvSpPr/>
            <p:nvPr>
              <p:custDataLst>
                <p:tags r:id="rId7"/>
              </p:custDataLst>
            </p:nvPr>
          </p:nvSpPr>
          <p:spPr>
            <a:xfrm>
              <a:off x="942332" y="1127749"/>
              <a:ext cx="4171311" cy="4171315"/>
            </a:xfrm>
            <a:prstGeom prst="blockArc">
              <a:avLst>
                <a:gd name="adj1" fmla="val 18900246"/>
                <a:gd name="adj2" fmla="val 82723"/>
                <a:gd name="adj3" fmla="val 6404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空心弧 16"/>
            <p:cNvSpPr/>
            <p:nvPr>
              <p:custDataLst>
                <p:tags r:id="rId8"/>
              </p:custDataLst>
            </p:nvPr>
          </p:nvSpPr>
          <p:spPr>
            <a:xfrm>
              <a:off x="942332" y="1127749"/>
              <a:ext cx="4171311" cy="4171319"/>
            </a:xfrm>
            <a:prstGeom prst="blockArc">
              <a:avLst>
                <a:gd name="adj1" fmla="val 10778"/>
                <a:gd name="adj2" fmla="val 2777269"/>
                <a:gd name="adj3" fmla="val 632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空心弧 17"/>
            <p:cNvSpPr/>
            <p:nvPr>
              <p:custDataLst>
                <p:tags r:id="rId9"/>
              </p:custDataLst>
            </p:nvPr>
          </p:nvSpPr>
          <p:spPr>
            <a:xfrm>
              <a:off x="942332" y="1127749"/>
              <a:ext cx="4171311" cy="4171319"/>
            </a:xfrm>
            <a:prstGeom prst="blockArc">
              <a:avLst>
                <a:gd name="adj1" fmla="val 2739317"/>
                <a:gd name="adj2" fmla="val 5366301"/>
                <a:gd name="adj3" fmla="val 6307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空心弧 18"/>
            <p:cNvSpPr/>
            <p:nvPr>
              <p:custDataLst>
                <p:tags r:id="rId10"/>
              </p:custDataLst>
            </p:nvPr>
          </p:nvSpPr>
          <p:spPr>
            <a:xfrm>
              <a:off x="942332" y="1127749"/>
              <a:ext cx="4171311" cy="4171317"/>
            </a:xfrm>
            <a:prstGeom prst="blockArc">
              <a:avLst>
                <a:gd name="adj1" fmla="val 5371560"/>
                <a:gd name="adj2" fmla="val 7985616"/>
                <a:gd name="adj3" fmla="val 622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空心弧 19"/>
            <p:cNvSpPr/>
            <p:nvPr>
              <p:custDataLst>
                <p:tags r:id="rId11"/>
              </p:custDataLst>
            </p:nvPr>
          </p:nvSpPr>
          <p:spPr>
            <a:xfrm>
              <a:off x="942332" y="1127749"/>
              <a:ext cx="4171311" cy="4171321"/>
            </a:xfrm>
            <a:prstGeom prst="blockArc">
              <a:avLst>
                <a:gd name="adj1" fmla="val 7990581"/>
                <a:gd name="adj2" fmla="val 10853784"/>
                <a:gd name="adj3" fmla="val 6276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0" name="文本占位符 3"/>
          <p:cNvSpPr txBox="1"/>
          <p:nvPr>
            <p:custDataLst>
              <p:tags r:id="rId12"/>
            </p:custDataLst>
          </p:nvPr>
        </p:nvSpPr>
        <p:spPr>
          <a:xfrm>
            <a:off x="1227997" y="1413417"/>
            <a:ext cx="3600000" cy="3600000"/>
          </a:xfrm>
          <a:prstGeom prst="ellipse">
            <a:avLst/>
          </a:prstGeom>
          <a:noFill/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400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项目前景</a:t>
            </a:r>
            <a:endParaRPr lang="zh-CN" altLang="en-US" sz="4400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</p:spTree>
    <p:custDataLst>
      <p:tags r:id="rId1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椭圆 5"/>
          <p:cNvSpPr/>
          <p:nvPr/>
        </p:nvSpPr>
        <p:spPr>
          <a:xfrm>
            <a:off x="3975735" y="3268345"/>
            <a:ext cx="321310" cy="3213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4000">
              <a:solidFill>
                <a:schemeClr val="accent1">
                  <a:lumMod val="50000"/>
                </a:schemeClr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7937500" y="3268345"/>
            <a:ext cx="321310" cy="321310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400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58628" y="2767965"/>
            <a:ext cx="3615055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8000">
                <a:solidFill>
                  <a:schemeClr val="bg1"/>
                </a:solidFill>
                <a:latin typeface="Impact" panose="020B0806030902050204" charset="0"/>
                <a:ea typeface="站酷文艺体" panose="02000603000000000000" charset="-122"/>
                <a:cs typeface="Impact" panose="020B0806030902050204" charset="0"/>
              </a:rPr>
              <a:t>PART   III</a:t>
            </a:r>
            <a:endParaRPr lang="en-US" altLang="zh-CN" sz="8000">
              <a:solidFill>
                <a:schemeClr val="bg1"/>
              </a:solidFill>
              <a:latin typeface="Impact" panose="020B0806030902050204" charset="0"/>
              <a:ea typeface="站酷文艺体" panose="02000603000000000000" charset="-122"/>
              <a:cs typeface="Impact" panose="020B080603090205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箭头连接符 12"/>
          <p:cNvCxnSpPr/>
          <p:nvPr>
            <p:custDataLst>
              <p:tags r:id="rId1"/>
            </p:custDataLst>
          </p:nvPr>
        </p:nvCxnSpPr>
        <p:spPr>
          <a:xfrm flipV="1">
            <a:off x="5244465" y="2032635"/>
            <a:ext cx="1557655" cy="1742"/>
          </a:xfrm>
          <a:prstGeom prst="straightConnector1">
            <a:avLst/>
          </a:prstGeom>
          <a:ln w="38100" cap="flat">
            <a:solidFill>
              <a:schemeClr val="bg2">
                <a:lumMod val="25000"/>
              </a:schemeClr>
            </a:solidFill>
            <a:miter lim="800000"/>
            <a:headEnd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>
            <p:custDataLst>
              <p:tags r:id="rId2"/>
            </p:custDataLst>
          </p:nvPr>
        </p:nvCxnSpPr>
        <p:spPr>
          <a:xfrm flipV="1">
            <a:off x="5240291" y="4849418"/>
            <a:ext cx="1557655" cy="1742"/>
          </a:xfrm>
          <a:prstGeom prst="straightConnector1">
            <a:avLst/>
          </a:prstGeom>
          <a:ln w="38100" cap="flat">
            <a:solidFill>
              <a:schemeClr val="bg2">
                <a:lumMod val="75000"/>
              </a:schemeClr>
            </a:solidFill>
            <a:miter lim="800000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>
            <p:custDataLst>
              <p:tags r:id="rId3"/>
            </p:custDataLst>
          </p:nvPr>
        </p:nvCxnSpPr>
        <p:spPr>
          <a:xfrm>
            <a:off x="8388985" y="3001010"/>
            <a:ext cx="0" cy="717860"/>
          </a:xfrm>
          <a:prstGeom prst="straightConnector1">
            <a:avLst/>
          </a:prstGeom>
          <a:ln w="38100" cap="flat">
            <a:solidFill>
              <a:schemeClr val="bg2">
                <a:lumMod val="50000"/>
              </a:schemeClr>
            </a:solidFill>
            <a:miter lim="800000"/>
            <a:headEnd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>
            <p:custDataLst>
              <p:tags r:id="rId4"/>
            </p:custDataLst>
          </p:nvPr>
        </p:nvCxnSpPr>
        <p:spPr>
          <a:xfrm>
            <a:off x="3748414" y="3033856"/>
            <a:ext cx="0" cy="717860"/>
          </a:xfrm>
          <a:prstGeom prst="straightConnector1">
            <a:avLst/>
          </a:prstGeom>
          <a:ln w="38100" cap="flat">
            <a:solidFill>
              <a:schemeClr val="bg2">
                <a:lumMod val="90000"/>
              </a:schemeClr>
            </a:solidFill>
            <a:miter lim="800000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占位符 12"/>
          <p:cNvSpPr txBox="1"/>
          <p:nvPr>
            <p:custDataLst>
              <p:tags r:id="rId5"/>
            </p:custDataLst>
          </p:nvPr>
        </p:nvSpPr>
        <p:spPr>
          <a:xfrm>
            <a:off x="2385183" y="1141657"/>
            <a:ext cx="2726463" cy="174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 smtClean="0">
                <a:solidFill>
                  <a:schemeClr val="tx2"/>
                </a:solidFill>
                <a:latin typeface="站酷文艺体" panose="02000603000000000000" charset="-122"/>
                <a:ea typeface="站酷文艺体" panose="02000603000000000000" charset="-122"/>
              </a:rPr>
              <a:t>静态页面</a:t>
            </a:r>
            <a:endParaRPr lang="zh-CN" altLang="en-US" dirty="0" smtClean="0">
              <a:solidFill>
                <a:schemeClr val="tx2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19" name="文本占位符 14"/>
          <p:cNvSpPr txBox="1"/>
          <p:nvPr>
            <p:custDataLst>
              <p:tags r:id="rId6"/>
            </p:custDataLst>
          </p:nvPr>
        </p:nvSpPr>
        <p:spPr>
          <a:xfrm>
            <a:off x="6942194" y="1138628"/>
            <a:ext cx="2726463" cy="1749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 smtClean="0">
                <a:solidFill>
                  <a:schemeClr val="tx2"/>
                </a:solidFill>
                <a:latin typeface="站酷文艺体" panose="02000603000000000000" charset="-122"/>
                <a:ea typeface="站酷文艺体" panose="02000603000000000000" charset="-122"/>
              </a:rPr>
              <a:t>图片</a:t>
            </a:r>
            <a:r>
              <a:rPr lang="en-US" altLang="zh-CN" dirty="0" smtClean="0">
                <a:solidFill>
                  <a:schemeClr val="tx2"/>
                </a:solidFill>
                <a:latin typeface="站酷文艺体" panose="02000603000000000000" charset="-122"/>
                <a:ea typeface="站酷文艺体" panose="02000603000000000000" charset="-122"/>
              </a:rPr>
              <a:t>/</a:t>
            </a:r>
            <a:r>
              <a:rPr lang="zh-CN" altLang="en-US" dirty="0" smtClean="0">
                <a:solidFill>
                  <a:schemeClr val="tx2"/>
                </a:solidFill>
                <a:latin typeface="站酷文艺体" panose="02000603000000000000" charset="-122"/>
                <a:ea typeface="站酷文艺体" panose="02000603000000000000" charset="-122"/>
              </a:rPr>
              <a:t>信息</a:t>
            </a:r>
            <a:r>
              <a:rPr lang="en-US" altLang="zh-CN" dirty="0" smtClean="0">
                <a:solidFill>
                  <a:schemeClr val="tx2"/>
                </a:solidFill>
                <a:latin typeface="站酷文艺体" panose="02000603000000000000" charset="-122"/>
                <a:ea typeface="站酷文艺体" panose="02000603000000000000" charset="-122"/>
              </a:rPr>
              <a:t>/</a:t>
            </a:r>
            <a:r>
              <a:rPr lang="zh-CN" altLang="en-US" dirty="0" smtClean="0">
                <a:solidFill>
                  <a:schemeClr val="tx2"/>
                </a:solidFill>
                <a:latin typeface="站酷文艺体" panose="02000603000000000000" charset="-122"/>
                <a:ea typeface="站酷文艺体" panose="02000603000000000000" charset="-122"/>
              </a:rPr>
              <a:t>电影</a:t>
            </a:r>
            <a:endParaRPr lang="zh-CN" altLang="en-US" dirty="0" smtClean="0">
              <a:solidFill>
                <a:schemeClr val="tx2"/>
              </a:solidFill>
              <a:latin typeface="站酷文艺体" panose="02000603000000000000" charset="-122"/>
              <a:ea typeface="站酷文艺体" panose="02000603000000000000" charset="-122"/>
            </a:endParaRPr>
          </a:p>
          <a:p>
            <a:r>
              <a:rPr lang="zh-CN" altLang="en-US" dirty="0" smtClean="0">
                <a:solidFill>
                  <a:schemeClr val="tx2"/>
                </a:solidFill>
                <a:latin typeface="站酷文艺体" panose="02000603000000000000" charset="-122"/>
                <a:ea typeface="站酷文艺体" panose="02000603000000000000" charset="-122"/>
              </a:rPr>
              <a:t>模块</a:t>
            </a:r>
            <a:endParaRPr lang="zh-CN" altLang="en-US" dirty="0" smtClean="0">
              <a:solidFill>
                <a:schemeClr val="tx2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20" name="文本占位符 3"/>
          <p:cNvSpPr txBox="1"/>
          <p:nvPr>
            <p:custDataLst>
              <p:tags r:id="rId7"/>
            </p:custDataLst>
          </p:nvPr>
        </p:nvSpPr>
        <p:spPr>
          <a:xfrm>
            <a:off x="6942194" y="3900138"/>
            <a:ext cx="2726463" cy="174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 smtClean="0">
                <a:solidFill>
                  <a:schemeClr val="tx2"/>
                </a:solidFill>
                <a:latin typeface="站酷文艺体" panose="02000603000000000000" charset="-122"/>
                <a:ea typeface="站酷文艺体" panose="02000603000000000000" charset="-122"/>
              </a:rPr>
              <a:t>mysql</a:t>
            </a:r>
            <a:r>
              <a:rPr lang="zh-CN" altLang="en-US" dirty="0" smtClean="0">
                <a:solidFill>
                  <a:schemeClr val="tx2"/>
                </a:solidFill>
                <a:latin typeface="站酷文艺体" panose="02000603000000000000" charset="-122"/>
                <a:ea typeface="站酷文艺体" panose="02000603000000000000" charset="-122"/>
              </a:rPr>
              <a:t>数据库</a:t>
            </a:r>
            <a:endParaRPr lang="zh-CN" altLang="en-US" dirty="0" smtClean="0">
              <a:solidFill>
                <a:schemeClr val="tx2"/>
              </a:solidFill>
              <a:latin typeface="站酷文艺体" panose="02000603000000000000" charset="-122"/>
              <a:ea typeface="站酷文艺体" panose="02000603000000000000" charset="-122"/>
            </a:endParaRPr>
          </a:p>
          <a:p>
            <a:r>
              <a:rPr lang="en-US" altLang="zh-CN" dirty="0" smtClean="0">
                <a:solidFill>
                  <a:schemeClr val="tx2"/>
                </a:solidFill>
                <a:latin typeface="站酷文艺体" panose="02000603000000000000" charset="-122"/>
                <a:ea typeface="站酷文艺体" panose="02000603000000000000" charset="-122"/>
              </a:rPr>
              <a:t>redis</a:t>
            </a:r>
            <a:r>
              <a:rPr lang="zh-CN" altLang="en-US" dirty="0" smtClean="0">
                <a:solidFill>
                  <a:schemeClr val="tx2"/>
                </a:solidFill>
                <a:latin typeface="站酷文艺体" panose="02000603000000000000" charset="-122"/>
                <a:ea typeface="站酷文艺体" panose="02000603000000000000" charset="-122"/>
              </a:rPr>
              <a:t>数据库</a:t>
            </a:r>
            <a:endParaRPr lang="zh-CN" altLang="en-US" dirty="0" smtClean="0">
              <a:solidFill>
                <a:schemeClr val="tx2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21" name="文本占位符 7"/>
          <p:cNvSpPr txBox="1"/>
          <p:nvPr>
            <p:custDataLst>
              <p:tags r:id="rId8"/>
            </p:custDataLst>
          </p:nvPr>
        </p:nvSpPr>
        <p:spPr>
          <a:xfrm>
            <a:off x="2385184" y="3897443"/>
            <a:ext cx="2726463" cy="174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 smtClean="0">
                <a:solidFill>
                  <a:schemeClr val="tx2"/>
                </a:solidFill>
                <a:latin typeface="站酷文艺体" panose="02000603000000000000" charset="-122"/>
                <a:ea typeface="站酷文艺体" panose="02000603000000000000" charset="-122"/>
              </a:rPr>
              <a:t>爬虫模块</a:t>
            </a:r>
            <a:endParaRPr lang="zh-CN" altLang="en-US" dirty="0" smtClean="0">
              <a:solidFill>
                <a:schemeClr val="tx2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2" name="标题 6"/>
          <p:cNvSpPr txBox="1"/>
          <p:nvPr>
            <p:custDataLst>
              <p:tags r:id="rId9"/>
            </p:custDataLst>
          </p:nvPr>
        </p:nvSpPr>
        <p:spPr>
          <a:xfrm>
            <a:off x="208915" y="201295"/>
            <a:ext cx="8537575" cy="83883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项目整体设计</a:t>
            </a:r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</p:spTree>
    <p:custDataLst>
      <p:tags r:id="rId10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6"/>
          <p:cNvSpPr txBox="1"/>
          <p:nvPr>
            <p:custDataLst>
              <p:tags r:id="rId1"/>
            </p:custDataLst>
          </p:nvPr>
        </p:nvSpPr>
        <p:spPr>
          <a:xfrm>
            <a:off x="2672715" y="675005"/>
            <a:ext cx="8537575" cy="83883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请在此处添加标题</a:t>
            </a:r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21" name="内容占位符 7"/>
          <p:cNvSpPr txBox="1"/>
          <p:nvPr>
            <p:custDataLst>
              <p:tags r:id="rId2"/>
            </p:custDataLst>
          </p:nvPr>
        </p:nvSpPr>
        <p:spPr>
          <a:xfrm>
            <a:off x="838200" y="1958400"/>
            <a:ext cx="4824000" cy="3874863"/>
          </a:xfrm>
          <a:prstGeom prst="rect">
            <a:avLst/>
          </a:prstGeom>
          <a:solidFill>
            <a:schemeClr val="lt1">
              <a:alpha val="44000"/>
            </a:schemeClr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请在此处添加文本</a:t>
            </a:r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22" name="文本占位符 9"/>
          <p:cNvSpPr txBox="1"/>
          <p:nvPr>
            <p:custDataLst>
              <p:tags r:id="rId3"/>
            </p:custDataLst>
          </p:nvPr>
        </p:nvSpPr>
        <p:spPr>
          <a:xfrm>
            <a:off x="7986388" y="1959325"/>
            <a:ext cx="1541613" cy="1147483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第一级</a:t>
            </a:r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23" name="文本占位符 11"/>
          <p:cNvSpPr txBox="1"/>
          <p:nvPr>
            <p:custDataLst>
              <p:tags r:id="rId4"/>
            </p:custDataLst>
          </p:nvPr>
        </p:nvSpPr>
        <p:spPr>
          <a:xfrm>
            <a:off x="7471457" y="3264347"/>
            <a:ext cx="2571479" cy="694873"/>
          </a:xfrm>
          <a:prstGeom prst="trapezoid">
            <a:avLst>
              <a:gd name="adj" fmla="val 67449"/>
            </a:avLst>
          </a:prstGeom>
          <a:solidFill>
            <a:schemeClr val="accent3">
              <a:lumMod val="75000"/>
            </a:schemeClr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第二级</a:t>
            </a:r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24" name="文本占位符 15"/>
          <p:cNvSpPr txBox="1"/>
          <p:nvPr>
            <p:custDataLst>
              <p:tags r:id="rId5"/>
            </p:custDataLst>
          </p:nvPr>
        </p:nvSpPr>
        <p:spPr>
          <a:xfrm>
            <a:off x="6907834" y="4100133"/>
            <a:ext cx="3707516" cy="788988"/>
          </a:xfrm>
          <a:prstGeom prst="trapezoid">
            <a:avLst>
              <a:gd name="adj" fmla="val 61140"/>
            </a:avLst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第三级</a:t>
            </a:r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25" name="文本占位符 17"/>
          <p:cNvSpPr txBox="1"/>
          <p:nvPr>
            <p:custDataLst>
              <p:tags r:id="rId6"/>
            </p:custDataLst>
          </p:nvPr>
        </p:nvSpPr>
        <p:spPr>
          <a:xfrm>
            <a:off x="6304630" y="5030033"/>
            <a:ext cx="4905132" cy="789315"/>
          </a:xfrm>
          <a:prstGeom prst="trapezoid">
            <a:avLst>
              <a:gd name="adj" fmla="val 68598"/>
            </a:avLst>
          </a:prstGeom>
          <a:solidFill>
            <a:schemeClr val="tx1">
              <a:lumMod val="75000"/>
              <a:lumOff val="25000"/>
            </a:schemeClr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第四级</a:t>
            </a:r>
            <a:endParaRPr lang="zh-CN" altLang="en-US" dirty="0" smtClean="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655320" y="537210"/>
            <a:ext cx="742950" cy="7429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>
                <a:solidFill>
                  <a:schemeClr val="accent1">
                    <a:lumMod val="50000"/>
                  </a:schemeClr>
                </a:solidFill>
                <a:latin typeface="站酷文艺体" panose="02000603000000000000" charset="-122"/>
                <a:ea typeface="站酷文艺体" panose="02000603000000000000" charset="-122"/>
              </a:rPr>
              <a:t>章</a:t>
            </a:r>
            <a:endParaRPr lang="zh-CN" altLang="en-US" sz="4000">
              <a:solidFill>
                <a:schemeClr val="accent1">
                  <a:lumMod val="50000"/>
                </a:schemeClr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485265" y="537210"/>
            <a:ext cx="742950" cy="742950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一</a:t>
            </a:r>
            <a:endParaRPr lang="zh-CN" altLang="en-US" sz="400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11543" y="1298575"/>
            <a:ext cx="10623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2000">
                <a:solidFill>
                  <a:schemeClr val="bg1"/>
                </a:solidFill>
                <a:latin typeface="站酷文艺体" panose="02000603000000000000" charset="-122"/>
                <a:ea typeface="站酷文艺体" panose="02000603000000000000" charset="-122"/>
              </a:rPr>
              <a:t>PART A</a:t>
            </a:r>
            <a:endParaRPr lang="en-US" altLang="zh-CN" sz="2000">
              <a:solidFill>
                <a:schemeClr val="bg1"/>
              </a:solidFill>
              <a:latin typeface="站酷文艺体" panose="02000603000000000000" charset="-122"/>
              <a:ea typeface="站酷文艺体" panose="02000603000000000000" charset="-122"/>
            </a:endParaRPr>
          </a:p>
        </p:txBody>
      </p:sp>
      <p:pic>
        <p:nvPicPr>
          <p:cNvPr id="2" name="图片 1" descr="未命名文件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5240" y="-8255"/>
            <a:ext cx="12195810" cy="684784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/>
    </p:bldLst>
  </p:timing>
</p:sld>
</file>

<file path=ppt/tags/tag1.xml><?xml version="1.0" encoding="utf-8"?>
<p:tagLst xmlns:p="http://schemas.openxmlformats.org/presentationml/2006/main">
  <p:tag name="KSO_WM_SLIDE_MODEL_TYPE" val="cover"/>
</p:tagLst>
</file>

<file path=ppt/tags/tag10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h_f"/>
  <p:tag name="KSO_WM_UNIT_INDEX" val="1_1_1"/>
  <p:tag name="KSO_WM_UNIT_ID" val="150995274*m_h_f*1_1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十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100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8"/>
  <p:tag name="KSO_WM_UNIT_ID" val="150995282*n_i*1_8"/>
  <p:tag name="KSO_WM_UNIT_CLEAR" val="1"/>
  <p:tag name="KSO_WM_UNIT_LAYERLEVEL" val="1_1"/>
  <p:tag name="KSO_WM_BEAUTIFY_FLAG" val="#wm#"/>
  <p:tag name="KSO_WM_DIAGRAM_GROUP_CODE" val="第十二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101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h_f"/>
  <p:tag name="KSO_WM_UNIT_INDEX" val="1_1_1"/>
  <p:tag name="KSO_WM_UNIT_ID" val="150995282*n_h_f*1_1_1"/>
  <p:tag name="KSO_WM_UNIT_CLEAR" val="1"/>
  <p:tag name="KSO_WM_UNIT_LAYERLEVEL" val="1_1_1"/>
  <p:tag name="KSO_WM_UNIT_VALUE" val="49"/>
  <p:tag name="KSO_WM_UNIT_HIGHLIGHT" val="0"/>
  <p:tag name="KSO_WM_UNIT_COMPATIBLE" val="0"/>
  <p:tag name="KSO_WM_UNIT_PRESET_TEXT" val="请在此处添加文本"/>
  <p:tag name="KSO_WM_BEAUTIFY_FLAG" val="#wm#"/>
  <p:tag name="KSO_WM_DIAGRAM_GROUP_CODE" val="第十二组"/>
  <p:tag name="KSO_WM_UNIT_TEXT_FILL_FORE_SCHEMECOLOR_INDEX" val="13"/>
  <p:tag name="KSO_WM_UNIT_TEXT_FILL_TYPE" val="1"/>
  <p:tag name="KSO_WM_UNIT_USESOURCEFORMAT_APPLY" val="0"/>
</p:tagLst>
</file>

<file path=ppt/tags/tag102.xml><?xml version="1.0" encoding="utf-8"?>
<p:tagLst xmlns:p="http://schemas.openxmlformats.org/presentationml/2006/main">
  <p:tag name="KSO_WM_SLIDE_ID" val="150995282"/>
  <p:tag name="KSO_WM_SLIDE_INDEX" val="62"/>
  <p:tag name="KSO_WM_SLIDE_ITEM_CNT" val="3"/>
  <p:tag name="KSO_WM_SLIDE_LAYOUT" val="n"/>
  <p:tag name="KSO_WM_SLIDE_LAYOUT_CNT" val="1"/>
  <p:tag name="KSO_WM_SLIDE_TYPE" val="text"/>
  <p:tag name="KSO_WM_BEAUTIFY_FLAG" val="#wm#"/>
  <p:tag name="KSO_WM_SLIDE_POSITION" val="74*54"/>
  <p:tag name="KSO_WM_SLIDE_SIZE" val="782*407"/>
  <p:tag name="KSO_WM_TEMPLATE_CATEGORY" val="preset"/>
  <p:tag name="KSO_WM_TEMPLATE_INDEX" val="1"/>
  <p:tag name="KSO_WM_TAG_VERSION" val="1.0"/>
  <p:tag name="KSO_WM_DIAGRAM_GROUP_CODE" val="第十二组"/>
</p:tagLst>
</file>

<file path=ppt/tags/tag103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h_f"/>
  <p:tag name="KSO_WM_UNIT_INDEX" val="1_2_1"/>
  <p:tag name="KSO_WM_UNIT_ID" val="150995282*n_h_f*1_2_1"/>
  <p:tag name="KSO_WM_UNIT_CLEAR" val="1"/>
  <p:tag name="KSO_WM_UNIT_LAYERLEVEL" val="1_1_1"/>
  <p:tag name="KSO_WM_UNIT_VALUE" val="80"/>
  <p:tag name="KSO_WM_UNIT_HIGHLIGHT" val="0"/>
  <p:tag name="KSO_WM_UNIT_COMPATIBLE" val="0"/>
  <p:tag name="KSO_WM_UNIT_PRESET_TEXT" val="请在此处添加文本"/>
  <p:tag name="KSO_WM_BEAUTIFY_FLAG" val="#wm#"/>
  <p:tag name="KSO_WM_DIAGRAM_GROUP_CODE" val="第十二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104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h_f"/>
  <p:tag name="KSO_WM_UNIT_INDEX" val="1_2_2"/>
  <p:tag name="KSO_WM_UNIT_ID" val="150995282*n_h_f*1_2_2"/>
  <p:tag name="KSO_WM_UNIT_CLEAR" val="1"/>
  <p:tag name="KSO_WM_UNIT_LAYERLEVEL" val="1_1_1"/>
  <p:tag name="KSO_WM_UNIT_VALUE" val="80"/>
  <p:tag name="KSO_WM_UNIT_HIGHLIGHT" val="0"/>
  <p:tag name="KSO_WM_UNIT_COMPATIBLE" val="0"/>
  <p:tag name="KSO_WM_UNIT_PRESET_TEXT" val="请在此处添加文本"/>
  <p:tag name="KSO_WM_BEAUTIFY_FLAG" val="#wm#"/>
  <p:tag name="KSO_WM_DIAGRAM_GROUP_CODE" val="第十二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10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82*i*2"/>
  <p:tag name="KSO_WM_TEMPLATE_CATEGORY" val="preset"/>
  <p:tag name="KSO_WM_TEMPLATE_INDEX" val="1"/>
</p:tagLst>
</file>

<file path=ppt/tags/tag106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1"/>
  <p:tag name="KSO_WM_UNIT_ID" val="150995282*n_i*1_1"/>
  <p:tag name="KSO_WM_UNIT_CLEAR" val="1"/>
  <p:tag name="KSO_WM_UNIT_LAYERLEVEL" val="1_1"/>
  <p:tag name="KSO_WM_BEAUTIFY_FLAG" val="#wm#"/>
  <p:tag name="KSO_WM_DIAGRAM_GROUP_CODE" val="第十二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107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2"/>
  <p:tag name="KSO_WM_UNIT_ID" val="150995282*n_i*1_2"/>
  <p:tag name="KSO_WM_UNIT_CLEAR" val="1"/>
  <p:tag name="KSO_WM_UNIT_LAYERLEVEL" val="1_1"/>
  <p:tag name="KSO_WM_BEAUTIFY_FLAG" val="#wm#"/>
  <p:tag name="KSO_WM_DIAGRAM_GROUP_CODE" val="第十二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108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3"/>
  <p:tag name="KSO_WM_UNIT_ID" val="150995282*n_i*1_3"/>
  <p:tag name="KSO_WM_UNIT_CLEAR" val="1"/>
  <p:tag name="KSO_WM_UNIT_LAYERLEVEL" val="1_1"/>
  <p:tag name="KSO_WM_BEAUTIFY_FLAG" val="#wm#"/>
  <p:tag name="KSO_WM_DIAGRAM_GROUP_CODE" val="第十二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109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4"/>
  <p:tag name="KSO_WM_UNIT_ID" val="150995282*n_i*1_4"/>
  <p:tag name="KSO_WM_UNIT_CLEAR" val="1"/>
  <p:tag name="KSO_WM_UNIT_LAYERLEVEL" val="1_1"/>
  <p:tag name="KSO_WM_BEAUTIFY_FLAG" val="#wm#"/>
  <p:tag name="KSO_WM_DIAGRAM_GROUP_CODE" val="第十二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11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h_f"/>
  <p:tag name="KSO_WM_UNIT_INDEX" val="1_2_1"/>
  <p:tag name="KSO_WM_UNIT_ID" val="150995274*m_h_f*1_2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十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110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5"/>
  <p:tag name="KSO_WM_UNIT_ID" val="150995282*n_i*1_5"/>
  <p:tag name="KSO_WM_UNIT_CLEAR" val="1"/>
  <p:tag name="KSO_WM_UNIT_LAYERLEVEL" val="1_1"/>
  <p:tag name="KSO_WM_BEAUTIFY_FLAG" val="#wm#"/>
  <p:tag name="KSO_WM_DIAGRAM_GROUP_CODE" val="第十二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111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6"/>
  <p:tag name="KSO_WM_UNIT_ID" val="150995282*n_i*1_6"/>
  <p:tag name="KSO_WM_UNIT_CLEAR" val="1"/>
  <p:tag name="KSO_WM_UNIT_LAYERLEVEL" val="1_1"/>
  <p:tag name="KSO_WM_BEAUTIFY_FLAG" val="#wm#"/>
  <p:tag name="KSO_WM_DIAGRAM_GROUP_CODE" val="第十二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112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7"/>
  <p:tag name="KSO_WM_UNIT_ID" val="150995282*n_i*1_7"/>
  <p:tag name="KSO_WM_UNIT_CLEAR" val="1"/>
  <p:tag name="KSO_WM_UNIT_LAYERLEVEL" val="1_1"/>
  <p:tag name="KSO_WM_BEAUTIFY_FLAG" val="#wm#"/>
  <p:tag name="KSO_WM_DIAGRAM_GROUP_CODE" val="第十二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113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8"/>
  <p:tag name="KSO_WM_UNIT_ID" val="150995282*n_i*1_8"/>
  <p:tag name="KSO_WM_UNIT_CLEAR" val="1"/>
  <p:tag name="KSO_WM_UNIT_LAYERLEVEL" val="1_1"/>
  <p:tag name="KSO_WM_BEAUTIFY_FLAG" val="#wm#"/>
  <p:tag name="KSO_WM_DIAGRAM_GROUP_CODE" val="第十二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114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h_f"/>
  <p:tag name="KSO_WM_UNIT_INDEX" val="1_1_1"/>
  <p:tag name="KSO_WM_UNIT_ID" val="150995282*n_h_f*1_1_1"/>
  <p:tag name="KSO_WM_UNIT_CLEAR" val="1"/>
  <p:tag name="KSO_WM_UNIT_LAYERLEVEL" val="1_1_1"/>
  <p:tag name="KSO_WM_UNIT_VALUE" val="49"/>
  <p:tag name="KSO_WM_UNIT_HIGHLIGHT" val="0"/>
  <p:tag name="KSO_WM_UNIT_COMPATIBLE" val="0"/>
  <p:tag name="KSO_WM_UNIT_PRESET_TEXT" val="请在此处添加文本"/>
  <p:tag name="KSO_WM_BEAUTIFY_FLAG" val="#wm#"/>
  <p:tag name="KSO_WM_DIAGRAM_GROUP_CODE" val="第十二组"/>
  <p:tag name="KSO_WM_UNIT_TEXT_FILL_FORE_SCHEMECOLOR_INDEX" val="13"/>
  <p:tag name="KSO_WM_UNIT_TEXT_FILL_TYPE" val="1"/>
  <p:tag name="KSO_WM_UNIT_USESOURCEFORMAT_APPLY" val="0"/>
</p:tagLst>
</file>

<file path=ppt/tags/tag115.xml><?xml version="1.0" encoding="utf-8"?>
<p:tagLst xmlns:p="http://schemas.openxmlformats.org/presentationml/2006/main">
  <p:tag name="KSO_WM_SLIDE_ID" val="150995282"/>
  <p:tag name="KSO_WM_SLIDE_INDEX" val="62"/>
  <p:tag name="KSO_WM_SLIDE_ITEM_CNT" val="3"/>
  <p:tag name="KSO_WM_SLIDE_LAYOUT" val="n"/>
  <p:tag name="KSO_WM_SLIDE_LAYOUT_CNT" val="1"/>
  <p:tag name="KSO_WM_SLIDE_TYPE" val="text"/>
  <p:tag name="KSO_WM_BEAUTIFY_FLAG" val="#wm#"/>
  <p:tag name="KSO_WM_SLIDE_POSITION" val="74*54"/>
  <p:tag name="KSO_WM_SLIDE_SIZE" val="782*407"/>
  <p:tag name="KSO_WM_TEMPLATE_CATEGORY" val="preset"/>
  <p:tag name="KSO_WM_TEMPLATE_INDEX" val="1"/>
  <p:tag name="KSO_WM_TAG_VERSION" val="1.0"/>
  <p:tag name="KSO_WM_DIAGRAM_GROUP_CODE" val="第十二组"/>
</p:tagLst>
</file>

<file path=ppt/tags/tag116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h_f"/>
  <p:tag name="KSO_WM_UNIT_INDEX" val="1_2_1"/>
  <p:tag name="KSO_WM_UNIT_ID" val="150995282*n_h_f*1_2_1"/>
  <p:tag name="KSO_WM_UNIT_CLEAR" val="1"/>
  <p:tag name="KSO_WM_UNIT_LAYERLEVEL" val="1_1_1"/>
  <p:tag name="KSO_WM_UNIT_VALUE" val="80"/>
  <p:tag name="KSO_WM_UNIT_HIGHLIGHT" val="0"/>
  <p:tag name="KSO_WM_UNIT_COMPATIBLE" val="0"/>
  <p:tag name="KSO_WM_UNIT_PRESET_TEXT" val="请在此处添加文本"/>
  <p:tag name="KSO_WM_BEAUTIFY_FLAG" val="#wm#"/>
  <p:tag name="KSO_WM_DIAGRAM_GROUP_CODE" val="第十二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117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h_f"/>
  <p:tag name="KSO_WM_UNIT_INDEX" val="1_2_2"/>
  <p:tag name="KSO_WM_UNIT_ID" val="150995282*n_h_f*1_2_2"/>
  <p:tag name="KSO_WM_UNIT_CLEAR" val="1"/>
  <p:tag name="KSO_WM_UNIT_LAYERLEVEL" val="1_1_1"/>
  <p:tag name="KSO_WM_UNIT_VALUE" val="80"/>
  <p:tag name="KSO_WM_UNIT_HIGHLIGHT" val="0"/>
  <p:tag name="KSO_WM_UNIT_COMPATIBLE" val="0"/>
  <p:tag name="KSO_WM_UNIT_PRESET_TEXT" val="请在此处添加文本"/>
  <p:tag name="KSO_WM_BEAUTIFY_FLAG" val="#wm#"/>
  <p:tag name="KSO_WM_DIAGRAM_GROUP_CODE" val="第十二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1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82*i*2"/>
  <p:tag name="KSO_WM_TEMPLATE_CATEGORY" val="preset"/>
  <p:tag name="KSO_WM_TEMPLATE_INDEX" val="1"/>
</p:tagLst>
</file>

<file path=ppt/tags/tag119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1"/>
  <p:tag name="KSO_WM_UNIT_ID" val="150995282*n_i*1_1"/>
  <p:tag name="KSO_WM_UNIT_CLEAR" val="1"/>
  <p:tag name="KSO_WM_UNIT_LAYERLEVEL" val="1_1"/>
  <p:tag name="KSO_WM_BEAUTIFY_FLAG" val="#wm#"/>
  <p:tag name="KSO_WM_DIAGRAM_GROUP_CODE" val="第十二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12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h_f"/>
  <p:tag name="KSO_WM_UNIT_INDEX" val="1_3_1"/>
  <p:tag name="KSO_WM_UNIT_ID" val="150995274*m_h_f*1_3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十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120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2"/>
  <p:tag name="KSO_WM_UNIT_ID" val="150995282*n_i*1_2"/>
  <p:tag name="KSO_WM_UNIT_CLEAR" val="1"/>
  <p:tag name="KSO_WM_UNIT_LAYERLEVEL" val="1_1"/>
  <p:tag name="KSO_WM_BEAUTIFY_FLAG" val="#wm#"/>
  <p:tag name="KSO_WM_DIAGRAM_GROUP_CODE" val="第十二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121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3"/>
  <p:tag name="KSO_WM_UNIT_ID" val="150995282*n_i*1_3"/>
  <p:tag name="KSO_WM_UNIT_CLEAR" val="1"/>
  <p:tag name="KSO_WM_UNIT_LAYERLEVEL" val="1_1"/>
  <p:tag name="KSO_WM_BEAUTIFY_FLAG" val="#wm#"/>
  <p:tag name="KSO_WM_DIAGRAM_GROUP_CODE" val="第十二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122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4"/>
  <p:tag name="KSO_WM_UNIT_ID" val="150995282*n_i*1_4"/>
  <p:tag name="KSO_WM_UNIT_CLEAR" val="1"/>
  <p:tag name="KSO_WM_UNIT_LAYERLEVEL" val="1_1"/>
  <p:tag name="KSO_WM_BEAUTIFY_FLAG" val="#wm#"/>
  <p:tag name="KSO_WM_DIAGRAM_GROUP_CODE" val="第十二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123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5"/>
  <p:tag name="KSO_WM_UNIT_ID" val="150995282*n_i*1_5"/>
  <p:tag name="KSO_WM_UNIT_CLEAR" val="1"/>
  <p:tag name="KSO_WM_UNIT_LAYERLEVEL" val="1_1"/>
  <p:tag name="KSO_WM_BEAUTIFY_FLAG" val="#wm#"/>
  <p:tag name="KSO_WM_DIAGRAM_GROUP_CODE" val="第十二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124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6"/>
  <p:tag name="KSO_WM_UNIT_ID" val="150995282*n_i*1_6"/>
  <p:tag name="KSO_WM_UNIT_CLEAR" val="1"/>
  <p:tag name="KSO_WM_UNIT_LAYERLEVEL" val="1_1"/>
  <p:tag name="KSO_WM_BEAUTIFY_FLAG" val="#wm#"/>
  <p:tag name="KSO_WM_DIAGRAM_GROUP_CODE" val="第十二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125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7"/>
  <p:tag name="KSO_WM_UNIT_ID" val="150995282*n_i*1_7"/>
  <p:tag name="KSO_WM_UNIT_CLEAR" val="1"/>
  <p:tag name="KSO_WM_UNIT_LAYERLEVEL" val="1_1"/>
  <p:tag name="KSO_WM_BEAUTIFY_FLAG" val="#wm#"/>
  <p:tag name="KSO_WM_DIAGRAM_GROUP_CODE" val="第十二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126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8"/>
  <p:tag name="KSO_WM_UNIT_ID" val="150995282*n_i*1_8"/>
  <p:tag name="KSO_WM_UNIT_CLEAR" val="1"/>
  <p:tag name="KSO_WM_UNIT_LAYERLEVEL" val="1_1"/>
  <p:tag name="KSO_WM_BEAUTIFY_FLAG" val="#wm#"/>
  <p:tag name="KSO_WM_DIAGRAM_GROUP_CODE" val="第十二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127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h_f"/>
  <p:tag name="KSO_WM_UNIT_INDEX" val="1_1_1"/>
  <p:tag name="KSO_WM_UNIT_ID" val="150995282*n_h_f*1_1_1"/>
  <p:tag name="KSO_WM_UNIT_CLEAR" val="1"/>
  <p:tag name="KSO_WM_UNIT_LAYERLEVEL" val="1_1_1"/>
  <p:tag name="KSO_WM_UNIT_VALUE" val="49"/>
  <p:tag name="KSO_WM_UNIT_HIGHLIGHT" val="0"/>
  <p:tag name="KSO_WM_UNIT_COMPATIBLE" val="0"/>
  <p:tag name="KSO_WM_UNIT_PRESET_TEXT" val="请在此处添加文本"/>
  <p:tag name="KSO_WM_BEAUTIFY_FLAG" val="#wm#"/>
  <p:tag name="KSO_WM_DIAGRAM_GROUP_CODE" val="第十二组"/>
  <p:tag name="KSO_WM_UNIT_TEXT_FILL_FORE_SCHEMECOLOR_INDEX" val="13"/>
  <p:tag name="KSO_WM_UNIT_TEXT_FILL_TYPE" val="1"/>
  <p:tag name="KSO_WM_UNIT_USESOURCEFORMAT_APPLY" val="0"/>
</p:tagLst>
</file>

<file path=ppt/tags/tag128.xml><?xml version="1.0" encoding="utf-8"?>
<p:tagLst xmlns:p="http://schemas.openxmlformats.org/presentationml/2006/main">
  <p:tag name="KSO_WM_SLIDE_ID" val="150995282"/>
  <p:tag name="KSO_WM_SLIDE_INDEX" val="62"/>
  <p:tag name="KSO_WM_SLIDE_ITEM_CNT" val="3"/>
  <p:tag name="KSO_WM_SLIDE_LAYOUT" val="n"/>
  <p:tag name="KSO_WM_SLIDE_LAYOUT_CNT" val="1"/>
  <p:tag name="KSO_WM_SLIDE_TYPE" val="text"/>
  <p:tag name="KSO_WM_BEAUTIFY_FLAG" val="#wm#"/>
  <p:tag name="KSO_WM_SLIDE_POSITION" val="74*54"/>
  <p:tag name="KSO_WM_SLIDE_SIZE" val="782*407"/>
  <p:tag name="KSO_WM_TEMPLATE_CATEGORY" val="preset"/>
  <p:tag name="KSO_WM_TEMPLATE_INDEX" val="1"/>
  <p:tag name="KSO_WM_TAG_VERSION" val="1.0"/>
  <p:tag name="KSO_WM_DIAGRAM_GROUP_CODE" val="第十二组"/>
</p:tagLst>
</file>

<file path=ppt/tags/tag129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h_f"/>
  <p:tag name="KSO_WM_UNIT_INDEX" val="1_1_1"/>
  <p:tag name="KSO_WM_UNIT_ID" val="150995274*m_h_f*1_1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十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13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h_f"/>
  <p:tag name="KSO_WM_UNIT_INDEX" val="1_4_1"/>
  <p:tag name="KSO_WM_UNIT_ID" val="150995274*m_h_f*1_4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十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130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h_f"/>
  <p:tag name="KSO_WM_UNIT_INDEX" val="1_2_1"/>
  <p:tag name="KSO_WM_UNIT_ID" val="150995274*m_h_f*1_2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十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131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h_f"/>
  <p:tag name="KSO_WM_UNIT_INDEX" val="1_3_1"/>
  <p:tag name="KSO_WM_UNIT_ID" val="150995274*m_h_f*1_3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十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132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h_f"/>
  <p:tag name="KSO_WM_UNIT_INDEX" val="1_4_1"/>
  <p:tag name="KSO_WM_UNIT_ID" val="150995274*m_h_f*1_4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十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133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i"/>
  <p:tag name="KSO_WM_UNIT_INDEX" val="1_1"/>
  <p:tag name="KSO_WM_UNIT_ID" val="150995274*m_i*1_1"/>
  <p:tag name="KSO_WM_UNIT_CLEAR" val="1"/>
  <p:tag name="KSO_WM_UNIT_LAYERLEVEL" val="1_1"/>
  <p:tag name="KSO_WM_BEAUTIFY_FLAG" val="#wm#"/>
  <p:tag name="KSO_WM_DIAGRAM_GROUP_CODE" val="第十组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34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i"/>
  <p:tag name="KSO_WM_UNIT_INDEX" val="1_2"/>
  <p:tag name="KSO_WM_UNIT_ID" val="150995274*m_i*1_2"/>
  <p:tag name="KSO_WM_UNIT_CLEAR" val="1"/>
  <p:tag name="KSO_WM_UNIT_LAYERLEVEL" val="1_1"/>
  <p:tag name="KSO_WM_BEAUTIFY_FLAG" val="#wm#"/>
  <p:tag name="KSO_WM_DIAGRAM_GROUP_CODE" val="第十组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35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i"/>
  <p:tag name="KSO_WM_UNIT_INDEX" val="1_3"/>
  <p:tag name="KSO_WM_UNIT_ID" val="150995274*m_i*1_3"/>
  <p:tag name="KSO_WM_UNIT_CLEAR" val="1"/>
  <p:tag name="KSO_WM_UNIT_LAYERLEVEL" val="1_1"/>
  <p:tag name="KSO_WM_BEAUTIFY_FLAG" val="#wm#"/>
  <p:tag name="KSO_WM_DIAGRAM_GROUP_CODE" val="第十组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36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i"/>
  <p:tag name="KSO_WM_UNIT_INDEX" val="1_4"/>
  <p:tag name="KSO_WM_UNIT_ID" val="150995274*m_i*1_4"/>
  <p:tag name="KSO_WM_UNIT_CLEAR" val="1"/>
  <p:tag name="KSO_WM_UNIT_LAYERLEVEL" val="1_1"/>
  <p:tag name="KSO_WM_BEAUTIFY_FLAG" val="#wm#"/>
  <p:tag name="KSO_WM_DIAGRAM_GROUP_CODE" val="第十组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37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74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" val="请在此处添加标题"/>
  <p:tag name="KSO_WM_BEAUTIFY_FLAG" val="#wm#"/>
</p:tagLst>
</file>

<file path=ppt/tags/tag138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h_f"/>
  <p:tag name="KSO_WM_UNIT_INDEX" val="1_1_1"/>
  <p:tag name="KSO_WM_UNIT_ID" val="150995274*m_h_f*1_1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十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139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h_f"/>
  <p:tag name="KSO_WM_UNIT_INDEX" val="1_1_1"/>
  <p:tag name="KSO_WM_UNIT_ID" val="150995274*m_h_f*1_1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十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14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i"/>
  <p:tag name="KSO_WM_UNIT_INDEX" val="1_1"/>
  <p:tag name="KSO_WM_UNIT_ID" val="150995274*m_i*1_1"/>
  <p:tag name="KSO_WM_UNIT_CLEAR" val="1"/>
  <p:tag name="KSO_WM_UNIT_LAYERLEVEL" val="1_1"/>
  <p:tag name="KSO_WM_BEAUTIFY_FLAG" val="#wm#"/>
  <p:tag name="KSO_WM_DIAGRAM_GROUP_CODE" val="第十组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40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h_f"/>
  <p:tag name="KSO_WM_UNIT_INDEX" val="1_1_1"/>
  <p:tag name="KSO_WM_UNIT_ID" val="150995274*m_h_f*1_1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十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141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h_f"/>
  <p:tag name="KSO_WM_UNIT_INDEX" val="1_1_1"/>
  <p:tag name="KSO_WM_UNIT_ID" val="150995274*m_h_f*1_1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十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142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h_f"/>
  <p:tag name="KSO_WM_UNIT_INDEX" val="1_1_1"/>
  <p:tag name="KSO_WM_UNIT_ID" val="150995274*m_h_f*1_1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十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143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h_f"/>
  <p:tag name="KSO_WM_UNIT_INDEX" val="1_1_1"/>
  <p:tag name="KSO_WM_UNIT_ID" val="150995274*m_h_f*1_1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十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144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h_f"/>
  <p:tag name="KSO_WM_UNIT_INDEX" val="1_1_1"/>
  <p:tag name="KSO_WM_UNIT_ID" val="150995274*m_h_f*1_1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十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145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h_f"/>
  <p:tag name="KSO_WM_UNIT_INDEX" val="1_1_1"/>
  <p:tag name="KSO_WM_UNIT_ID" val="150995274*m_h_f*1_1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十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146.xml><?xml version="1.0" encoding="utf-8"?>
<p:tagLst xmlns:p="http://schemas.openxmlformats.org/presentationml/2006/main">
  <p:tag name="KSO_WM_SLIDE_ID" val="150995274"/>
  <p:tag name="KSO_WM_SLIDE_INDEX" val="31"/>
  <p:tag name="KSO_WM_SLIDE_ITEM_CNT" val="4"/>
  <p:tag name="KSO_WM_SLIDE_LAYOUT" val="a_m"/>
  <p:tag name="KSO_WM_SLIDE_LAYOUT_CNT" val="1_1"/>
  <p:tag name="KSO_WM_SLIDE_TYPE" val="text"/>
  <p:tag name="KSO_WM_BEAUTIFY_FLAG" val="#wm#"/>
  <p:tag name="KSO_WM_SLIDE_POSITION" val="58*160"/>
  <p:tag name="KSO_WM_SLIDE_SIZE" val="836*278"/>
  <p:tag name="KSO_WM_TEMPLATE_CATEGORY" val="preset"/>
  <p:tag name="KSO_WM_TEMPLATE_INDEX" val="1"/>
  <p:tag name="KSO_WM_TAG_VERSION" val="1.0"/>
  <p:tag name="KSO_WM_DIAGRAM_GROUP_CODE" val="第十组"/>
</p:tagLst>
</file>

<file path=ppt/tags/tag147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88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" val="请在此处添加标题"/>
  <p:tag name="KSO_WM_BEAUTIFY_FLAG" val="#wm#"/>
</p:tagLst>
</file>

<file path=ppt/tags/tag148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f"/>
  <p:tag name="KSO_WM_UNIT_INDEX" val="1"/>
  <p:tag name="KSO_WM_UNIT_ID" val="150995288*f*1"/>
  <p:tag name="KSO_WM_UNIT_CLEAR" val="1"/>
  <p:tag name="KSO_WM_UNIT_LAYERLEVEL" val="1"/>
  <p:tag name="KSO_WM_UNIT_VALUE" val="130"/>
  <p:tag name="KSO_WM_UNIT_HIGHLIGHT" val="0"/>
  <p:tag name="KSO_WM_UNIT_COMPATIBLE" val="0"/>
  <p:tag name="KSO_WM_UNIT_PRESET_TEXT" val="请在此处添加文本"/>
  <p:tag name="KSO_WM_BEAUTIFY_FLAG" val="#wm#"/>
</p:tagLst>
</file>

<file path=ppt/tags/tag149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o_h_f"/>
  <p:tag name="KSO_WM_UNIT_INDEX" val="1_1_1"/>
  <p:tag name="KSO_WM_UNIT_ID" val="150995288*o_h_f*1_1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" val="第一级"/>
  <p:tag name="KSO_WM_BEAUTIFY_FLAG" val="#wm#"/>
  <p:tag name="KSO_WM_DIAGRAM_GROUP_CODE" val="第十三组"/>
  <p:tag name="KSO_WM_UNIT_FILL_FORE_SCHEMECOLOR_INDEX" val="7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15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i"/>
  <p:tag name="KSO_WM_UNIT_INDEX" val="1_2"/>
  <p:tag name="KSO_WM_UNIT_ID" val="150995274*m_i*1_2"/>
  <p:tag name="KSO_WM_UNIT_CLEAR" val="1"/>
  <p:tag name="KSO_WM_UNIT_LAYERLEVEL" val="1_1"/>
  <p:tag name="KSO_WM_BEAUTIFY_FLAG" val="#wm#"/>
  <p:tag name="KSO_WM_DIAGRAM_GROUP_CODE" val="第十组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50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o_h_f"/>
  <p:tag name="KSO_WM_UNIT_INDEX" val="1_2_1"/>
  <p:tag name="KSO_WM_UNIT_ID" val="150995288*o_h_f*1_2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" val="第二级"/>
  <p:tag name="KSO_WM_BEAUTIFY_FLAG" val="#wm#"/>
  <p:tag name="KSO_WM_DIAGRAM_GROUP_CODE" val="第十三组"/>
  <p:tag name="KSO_WM_UNIT_FILL_FORE_SCHEMECOLOR_INDEX" val="7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151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o_h_f"/>
  <p:tag name="KSO_WM_UNIT_INDEX" val="1_3_1"/>
  <p:tag name="KSO_WM_UNIT_ID" val="150995288*o_h_f*1_3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" val="第三级"/>
  <p:tag name="KSO_WM_BEAUTIFY_FLAG" val="#wm#"/>
  <p:tag name="KSO_WM_DIAGRAM_GROUP_CODE" val="第十三组"/>
  <p:tag name="KSO_WM_UNIT_FILL_FORE_SCHEMECOLOR_INDEX" val="13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152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o_h_f"/>
  <p:tag name="KSO_WM_UNIT_INDEX" val="1_4_1"/>
  <p:tag name="KSO_WM_UNIT_ID" val="150995288*o_h_f*1_4_1"/>
  <p:tag name="KSO_WM_UNIT_CLEAR" val="1"/>
  <p:tag name="KSO_WM_UNIT_LAYERLEVEL" val="1_1_1"/>
  <p:tag name="KSO_WM_UNIT_VALUE" val="36"/>
  <p:tag name="KSO_WM_UNIT_HIGHLIGHT" val="0"/>
  <p:tag name="KSO_WM_UNIT_COMPATIBLE" val="0"/>
  <p:tag name="KSO_WM_UNIT_PRESET_TEXT" val="第四级"/>
  <p:tag name="KSO_WM_BEAUTIFY_FLAG" val="#wm#"/>
  <p:tag name="KSO_WM_DIAGRAM_GROUP_CODE" val="第十三组"/>
  <p:tag name="KSO_WM_UNIT_FILL_FORE_SCHEMECOLOR_INDEX" val="13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153.xml><?xml version="1.0" encoding="utf-8"?>
<p:tagLst xmlns:p="http://schemas.openxmlformats.org/presentationml/2006/main">
  <p:tag name="KSO_WM_SLIDE_ID" val="150995288"/>
  <p:tag name="KSO_WM_SLIDE_INDEX" val="34"/>
  <p:tag name="KSO_WM_SLIDE_ITEM_CNT" val="5"/>
  <p:tag name="KSO_WM_SLIDE_LAYOUT" val="a_f_o"/>
  <p:tag name="KSO_WM_SLIDE_LAYOUT_CNT" val="1_1_1"/>
  <p:tag name="KSO_WM_SLIDE_TYPE" val="text"/>
  <p:tag name="KSO_WM_BEAUTIFY_FLAG" val="#wm#"/>
  <p:tag name="KSO_WM_SLIDE_POSITION" val="66*154"/>
  <p:tag name="KSO_WM_SLIDE_SIZE" val="816*305"/>
  <p:tag name="KSO_WM_TEMPLATE_CATEGORY" val="preset"/>
  <p:tag name="KSO_WM_TEMPLATE_INDEX" val="1"/>
  <p:tag name="KSO_WM_TAG_VERSION" val="1.0"/>
  <p:tag name="KSO_WM_DIAGRAM_GROUP_CODE" val="第十三组"/>
</p:tagLst>
</file>

<file path=ppt/tags/tag154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10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ags/tag155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f"/>
  <p:tag name="KSO_WM_UNIT_INDEX" val="1"/>
  <p:tag name="KSO_WM_UNIT_ID" val="150995210*f*1"/>
  <p:tag name="KSO_WM_UNIT_CLEAR" val="1"/>
  <p:tag name="KSO_WM_UNIT_LAYERLEVEL" val="1"/>
  <p:tag name="KSO_WM_UNIT_VALUE" val="143"/>
  <p:tag name="KSO_WM_UNIT_HIGHLIGHT" val="0"/>
  <p:tag name="KSO_WM_UNIT_COMPATIBLE" val="0"/>
  <p:tag name="KSO_WM_BEAUTIFY_FLAG" val="#wm#"/>
  <p:tag name="KSO_WM_UNIT_PRESET_TEXT" val="请在此处添加文本"/>
</p:tagLst>
</file>

<file path=ppt/tags/tag156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d"/>
  <p:tag name="KSO_WM_UNIT_INDEX" val="1"/>
  <p:tag name="KSO_WM_UNIT_ID" val="150995210*d*1"/>
  <p:tag name="KSO_WM_UNIT_CLEAR" val="0"/>
  <p:tag name="KSO_WM_UNIT_LAYERLEVEL" val="1"/>
  <p:tag name="KSO_WM_UNIT_VALUE" val="579*1460"/>
  <p:tag name="KSO_WM_UNIT_HIGHLIGHT" val="0"/>
  <p:tag name="KSO_WM_UNIT_COMPATIBLE" val="0"/>
  <p:tag name="KSO_WM_BEAUTIFY_FLAG" val="#wm#"/>
</p:tagLst>
</file>

<file path=ppt/tags/tag157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d"/>
  <p:tag name="KSO_WM_UNIT_INDEX" val="2"/>
  <p:tag name="KSO_WM_UNIT_ID" val="150995210*d*2"/>
  <p:tag name="KSO_WM_UNIT_CLEAR" val="0"/>
  <p:tag name="KSO_WM_UNIT_LAYERLEVEL" val="1"/>
  <p:tag name="KSO_WM_UNIT_VALUE" val="579*1460"/>
  <p:tag name="KSO_WM_UNIT_HIGHLIGHT" val="0"/>
  <p:tag name="KSO_WM_UNIT_COMPATIBLE" val="0"/>
  <p:tag name="KSO_WM_BEAUTIFY_FLAG" val="#wm#"/>
</p:tagLst>
</file>

<file path=ppt/tags/tag158.xml><?xml version="1.0" encoding="utf-8"?>
<p:tagLst xmlns:p="http://schemas.openxmlformats.org/presentationml/2006/main">
  <p:tag name="KSO_WM_SLIDE_ID" val="150995210"/>
  <p:tag name="KSO_WM_SLIDE_INDEX" val="2"/>
  <p:tag name="KSO_WM_SLIDE_ITEM_CNT" val="3"/>
  <p:tag name="KSO_WM_SLIDE_LAYOUT" val="a_f_d"/>
  <p:tag name="KSO_WM_SLIDE_LAYOUT_CNT" val="1_1_2"/>
  <p:tag name="KSO_WM_SLIDE_TYPE" val="text"/>
  <p:tag name="KSO_WM_BEAUTIFY_FLAG" val="#wm#"/>
  <p:tag name="KSO_WM_SLIDE_POSITION" val="66*123"/>
  <p:tag name="KSO_WM_SLIDE_SIZE" val="828*340"/>
  <p:tag name="KSO_WM_TEMPLATE_CATEGORY" val="preset"/>
  <p:tag name="KSO_WM_TEMPLATE_INDEX" val="1"/>
  <p:tag name="KSO_WM_TAG_VERSION" val="1.0"/>
</p:tagLst>
</file>

<file path=ppt/tags/tag159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74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" val="请在此处添加标题"/>
  <p:tag name="KSO_WM_BEAUTIFY_FLAG" val="#wm#"/>
</p:tagLst>
</file>

<file path=ppt/tags/tag16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i"/>
  <p:tag name="KSO_WM_UNIT_INDEX" val="1_3"/>
  <p:tag name="KSO_WM_UNIT_ID" val="150995274*m_i*1_3"/>
  <p:tag name="KSO_WM_UNIT_CLEAR" val="1"/>
  <p:tag name="KSO_WM_UNIT_LAYERLEVEL" val="1_1"/>
  <p:tag name="KSO_WM_BEAUTIFY_FLAG" val="#wm#"/>
  <p:tag name="KSO_WM_DIAGRAM_GROUP_CODE" val="第十组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6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82*i*2"/>
  <p:tag name="KSO_WM_TEMPLATE_CATEGORY" val="preset"/>
  <p:tag name="KSO_WM_TEMPLATE_INDEX" val="1"/>
</p:tagLst>
</file>

<file path=ppt/tags/tag161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1"/>
  <p:tag name="KSO_WM_UNIT_ID" val="150995282*n_i*1_1"/>
  <p:tag name="KSO_WM_UNIT_CLEAR" val="1"/>
  <p:tag name="KSO_WM_UNIT_LAYERLEVEL" val="1_1"/>
  <p:tag name="KSO_WM_BEAUTIFY_FLAG" val="#wm#"/>
  <p:tag name="KSO_WM_DIAGRAM_GROUP_CODE" val="第十二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162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2"/>
  <p:tag name="KSO_WM_UNIT_ID" val="150995282*n_i*1_2"/>
  <p:tag name="KSO_WM_UNIT_CLEAR" val="1"/>
  <p:tag name="KSO_WM_UNIT_LAYERLEVEL" val="1_1"/>
  <p:tag name="KSO_WM_BEAUTIFY_FLAG" val="#wm#"/>
  <p:tag name="KSO_WM_DIAGRAM_GROUP_CODE" val="第十二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163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3"/>
  <p:tag name="KSO_WM_UNIT_ID" val="150995282*n_i*1_3"/>
  <p:tag name="KSO_WM_UNIT_CLEAR" val="1"/>
  <p:tag name="KSO_WM_UNIT_LAYERLEVEL" val="1_1"/>
  <p:tag name="KSO_WM_BEAUTIFY_FLAG" val="#wm#"/>
  <p:tag name="KSO_WM_DIAGRAM_GROUP_CODE" val="第十二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164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4"/>
  <p:tag name="KSO_WM_UNIT_ID" val="150995282*n_i*1_4"/>
  <p:tag name="KSO_WM_UNIT_CLEAR" val="1"/>
  <p:tag name="KSO_WM_UNIT_LAYERLEVEL" val="1_1"/>
  <p:tag name="KSO_WM_BEAUTIFY_FLAG" val="#wm#"/>
  <p:tag name="KSO_WM_DIAGRAM_GROUP_CODE" val="第十二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165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5"/>
  <p:tag name="KSO_WM_UNIT_ID" val="150995282*n_i*1_5"/>
  <p:tag name="KSO_WM_UNIT_CLEAR" val="1"/>
  <p:tag name="KSO_WM_UNIT_LAYERLEVEL" val="1_1"/>
  <p:tag name="KSO_WM_BEAUTIFY_FLAG" val="#wm#"/>
  <p:tag name="KSO_WM_DIAGRAM_GROUP_CODE" val="第十二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166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6"/>
  <p:tag name="KSO_WM_UNIT_ID" val="150995282*n_i*1_6"/>
  <p:tag name="KSO_WM_UNIT_CLEAR" val="1"/>
  <p:tag name="KSO_WM_UNIT_LAYERLEVEL" val="1_1"/>
  <p:tag name="KSO_WM_BEAUTIFY_FLAG" val="#wm#"/>
  <p:tag name="KSO_WM_DIAGRAM_GROUP_CODE" val="第十二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167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7"/>
  <p:tag name="KSO_WM_UNIT_ID" val="150995282*n_i*1_7"/>
  <p:tag name="KSO_WM_UNIT_CLEAR" val="1"/>
  <p:tag name="KSO_WM_UNIT_LAYERLEVEL" val="1_1"/>
  <p:tag name="KSO_WM_BEAUTIFY_FLAG" val="#wm#"/>
  <p:tag name="KSO_WM_DIAGRAM_GROUP_CODE" val="第十二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168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8"/>
  <p:tag name="KSO_WM_UNIT_ID" val="150995282*n_i*1_8"/>
  <p:tag name="KSO_WM_UNIT_CLEAR" val="1"/>
  <p:tag name="KSO_WM_UNIT_LAYERLEVEL" val="1_1"/>
  <p:tag name="KSO_WM_BEAUTIFY_FLAG" val="#wm#"/>
  <p:tag name="KSO_WM_DIAGRAM_GROUP_CODE" val="第十二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169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h_f"/>
  <p:tag name="KSO_WM_UNIT_INDEX" val="1_1_1"/>
  <p:tag name="KSO_WM_UNIT_ID" val="150995282*n_h_f*1_1_1"/>
  <p:tag name="KSO_WM_UNIT_CLEAR" val="1"/>
  <p:tag name="KSO_WM_UNIT_LAYERLEVEL" val="1_1_1"/>
  <p:tag name="KSO_WM_UNIT_VALUE" val="49"/>
  <p:tag name="KSO_WM_UNIT_HIGHLIGHT" val="0"/>
  <p:tag name="KSO_WM_UNIT_COMPATIBLE" val="0"/>
  <p:tag name="KSO_WM_UNIT_PRESET_TEXT" val="请在此处添加文本"/>
  <p:tag name="KSO_WM_BEAUTIFY_FLAG" val="#wm#"/>
  <p:tag name="KSO_WM_DIAGRAM_GROUP_CODE" val="第十二组"/>
  <p:tag name="KSO_WM_UNIT_TEXT_FILL_FORE_SCHEMECOLOR_INDEX" val="13"/>
  <p:tag name="KSO_WM_UNIT_TEXT_FILL_TYPE" val="1"/>
  <p:tag name="KSO_WM_UNIT_USESOURCEFORMAT_APPLY" val="0"/>
</p:tagLst>
</file>

<file path=ppt/tags/tag17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i"/>
  <p:tag name="KSO_WM_UNIT_INDEX" val="1_4"/>
  <p:tag name="KSO_WM_UNIT_ID" val="150995274*m_i*1_4"/>
  <p:tag name="KSO_WM_UNIT_CLEAR" val="1"/>
  <p:tag name="KSO_WM_UNIT_LAYERLEVEL" val="1_1"/>
  <p:tag name="KSO_WM_BEAUTIFY_FLAG" val="#wm#"/>
  <p:tag name="KSO_WM_DIAGRAM_GROUP_CODE" val="第十组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70.xml><?xml version="1.0" encoding="utf-8"?>
<p:tagLst xmlns:p="http://schemas.openxmlformats.org/presentationml/2006/main">
  <p:tag name="KSO_WM_BEAUTIFY_FLAG" val="#wm#"/>
  <p:tag name="KSO_WM_TEMPLATE_CATEGORY" val="preset"/>
  <p:tag name="KSO_WM_TEMPLATE_INDEX" val="1"/>
</p:tagLst>
</file>

<file path=ppt/tags/tag18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74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" val="请在此处添加标题"/>
  <p:tag name="KSO_WM_BEAUTIFY_FLAG" val="#wm#"/>
</p:tagLst>
</file>

<file path=ppt/tags/tag19.xml><?xml version="1.0" encoding="utf-8"?>
<p:tagLst xmlns:p="http://schemas.openxmlformats.org/presentationml/2006/main">
  <p:tag name="KSO_WM_SLIDE_ID" val="150995274"/>
  <p:tag name="KSO_WM_SLIDE_INDEX" val="31"/>
  <p:tag name="KSO_WM_SLIDE_ITEM_CNT" val="4"/>
  <p:tag name="KSO_WM_SLIDE_LAYOUT" val="a_m"/>
  <p:tag name="KSO_WM_SLIDE_LAYOUT_CNT" val="1_1"/>
  <p:tag name="KSO_WM_SLIDE_TYPE" val="text"/>
  <p:tag name="KSO_WM_BEAUTIFY_FLAG" val="#wm#"/>
  <p:tag name="KSO_WM_SLIDE_POSITION" val="58*160"/>
  <p:tag name="KSO_WM_SLIDE_SIZE" val="836*278"/>
  <p:tag name="KSO_WM_TEMPLATE_CATEGORY" val="preset"/>
  <p:tag name="KSO_WM_TEMPLATE_INDEX" val="1"/>
  <p:tag name="KSO_WM_TAG_VERSION" val="1.0"/>
  <p:tag name="KSO_WM_DIAGRAM_GROUP_CODE" val="第十组"/>
</p:tagLst>
</file>

<file path=ppt/tags/tag2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i"/>
  <p:tag name="KSO_WM_UNIT_INDEX" val="1_1"/>
  <p:tag name="KSO_WM_UNIT_ID" val="150995265*l_i*1_1"/>
  <p:tag name="KSO_WM_UNIT_CLEAR" val="1"/>
  <p:tag name="KSO_WM_UNIT_LAYERLEVEL" val="1_1"/>
  <p:tag name="KSO_WM_BEAUTIFY_FLAG" val="#wm#"/>
  <p:tag name="KSO_WM_DIAGRAM_GROUP_CODE" val="第七组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0"/>
  <p:tag name="KSO_WM_UNIT_DIAGRAM_SCHEMECOLOR_ID" val="4"/>
</p:tagLst>
</file>

<file path=ppt/tags/tag20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h_f"/>
  <p:tag name="KSO_WM_UNIT_INDEX" val="1_2_1"/>
  <p:tag name="KSO_WM_UNIT_ID" val="150995282*n_h_f*1_2_1"/>
  <p:tag name="KSO_WM_UNIT_CLEAR" val="1"/>
  <p:tag name="KSO_WM_UNIT_LAYERLEVEL" val="1_1_1"/>
  <p:tag name="KSO_WM_UNIT_VALUE" val="80"/>
  <p:tag name="KSO_WM_UNIT_HIGHLIGHT" val="0"/>
  <p:tag name="KSO_WM_UNIT_COMPATIBLE" val="0"/>
  <p:tag name="KSO_WM_UNIT_PRESET_TEXT" val="请在此处添加文本"/>
  <p:tag name="KSO_WM_BEAUTIFY_FLAG" val="#wm#"/>
  <p:tag name="KSO_WM_DIAGRAM_GROUP_CODE" val="第十二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21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h_f"/>
  <p:tag name="KSO_WM_UNIT_INDEX" val="1_2_2"/>
  <p:tag name="KSO_WM_UNIT_ID" val="150995282*n_h_f*1_2_2"/>
  <p:tag name="KSO_WM_UNIT_CLEAR" val="1"/>
  <p:tag name="KSO_WM_UNIT_LAYERLEVEL" val="1_1_1"/>
  <p:tag name="KSO_WM_UNIT_VALUE" val="80"/>
  <p:tag name="KSO_WM_UNIT_HIGHLIGHT" val="0"/>
  <p:tag name="KSO_WM_UNIT_COMPATIBLE" val="0"/>
  <p:tag name="KSO_WM_UNIT_PRESET_TEXT" val="请在此处添加文本"/>
  <p:tag name="KSO_WM_BEAUTIFY_FLAG" val="#wm#"/>
  <p:tag name="KSO_WM_DIAGRAM_GROUP_CODE" val="第十二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82*i*2"/>
  <p:tag name="KSO_WM_TEMPLATE_CATEGORY" val="preset"/>
  <p:tag name="KSO_WM_TEMPLATE_INDEX" val="1"/>
</p:tagLst>
</file>

<file path=ppt/tags/tag23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1"/>
  <p:tag name="KSO_WM_UNIT_ID" val="150995282*n_i*1_1"/>
  <p:tag name="KSO_WM_UNIT_CLEAR" val="1"/>
  <p:tag name="KSO_WM_UNIT_LAYERLEVEL" val="1_1"/>
  <p:tag name="KSO_WM_BEAUTIFY_FLAG" val="#wm#"/>
  <p:tag name="KSO_WM_DIAGRAM_GROUP_CODE" val="第十二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24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2"/>
  <p:tag name="KSO_WM_UNIT_ID" val="150995282*n_i*1_2"/>
  <p:tag name="KSO_WM_UNIT_CLEAR" val="1"/>
  <p:tag name="KSO_WM_UNIT_LAYERLEVEL" val="1_1"/>
  <p:tag name="KSO_WM_BEAUTIFY_FLAG" val="#wm#"/>
  <p:tag name="KSO_WM_DIAGRAM_GROUP_CODE" val="第十二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25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3"/>
  <p:tag name="KSO_WM_UNIT_ID" val="150995282*n_i*1_3"/>
  <p:tag name="KSO_WM_UNIT_CLEAR" val="1"/>
  <p:tag name="KSO_WM_UNIT_LAYERLEVEL" val="1_1"/>
  <p:tag name="KSO_WM_BEAUTIFY_FLAG" val="#wm#"/>
  <p:tag name="KSO_WM_DIAGRAM_GROUP_CODE" val="第十二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26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4"/>
  <p:tag name="KSO_WM_UNIT_ID" val="150995282*n_i*1_4"/>
  <p:tag name="KSO_WM_UNIT_CLEAR" val="1"/>
  <p:tag name="KSO_WM_UNIT_LAYERLEVEL" val="1_1"/>
  <p:tag name="KSO_WM_BEAUTIFY_FLAG" val="#wm#"/>
  <p:tag name="KSO_WM_DIAGRAM_GROUP_CODE" val="第十二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27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5"/>
  <p:tag name="KSO_WM_UNIT_ID" val="150995282*n_i*1_5"/>
  <p:tag name="KSO_WM_UNIT_CLEAR" val="1"/>
  <p:tag name="KSO_WM_UNIT_LAYERLEVEL" val="1_1"/>
  <p:tag name="KSO_WM_BEAUTIFY_FLAG" val="#wm#"/>
  <p:tag name="KSO_WM_DIAGRAM_GROUP_CODE" val="第十二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28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6"/>
  <p:tag name="KSO_WM_UNIT_ID" val="150995282*n_i*1_6"/>
  <p:tag name="KSO_WM_UNIT_CLEAR" val="1"/>
  <p:tag name="KSO_WM_UNIT_LAYERLEVEL" val="1_1"/>
  <p:tag name="KSO_WM_BEAUTIFY_FLAG" val="#wm#"/>
  <p:tag name="KSO_WM_DIAGRAM_GROUP_CODE" val="第十二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29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7"/>
  <p:tag name="KSO_WM_UNIT_ID" val="150995282*n_i*1_7"/>
  <p:tag name="KSO_WM_UNIT_CLEAR" val="1"/>
  <p:tag name="KSO_WM_UNIT_LAYERLEVEL" val="1_1"/>
  <p:tag name="KSO_WM_BEAUTIFY_FLAG" val="#wm#"/>
  <p:tag name="KSO_WM_DIAGRAM_GROUP_CODE" val="第十二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3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i"/>
  <p:tag name="KSO_WM_UNIT_INDEX" val="1_2"/>
  <p:tag name="KSO_WM_UNIT_ID" val="150995265*l_i*1_2"/>
  <p:tag name="KSO_WM_UNIT_CLEAR" val="1"/>
  <p:tag name="KSO_WM_UNIT_LAYERLEVEL" val="1_1"/>
  <p:tag name="KSO_WM_BEAUTIFY_FLAG" val="#wm#"/>
  <p:tag name="KSO_WM_DIAGRAM_GROUP_CODE" val="第七组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0"/>
  <p:tag name="KSO_WM_UNIT_DIAGRAM_SCHEMECOLOR_ID" val="4"/>
</p:tagLst>
</file>

<file path=ppt/tags/tag30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8"/>
  <p:tag name="KSO_WM_UNIT_ID" val="150995282*n_i*1_8"/>
  <p:tag name="KSO_WM_UNIT_CLEAR" val="1"/>
  <p:tag name="KSO_WM_UNIT_LAYERLEVEL" val="1_1"/>
  <p:tag name="KSO_WM_BEAUTIFY_FLAG" val="#wm#"/>
  <p:tag name="KSO_WM_DIAGRAM_GROUP_CODE" val="第十二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31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h_f"/>
  <p:tag name="KSO_WM_UNIT_INDEX" val="1_1_1"/>
  <p:tag name="KSO_WM_UNIT_ID" val="150995282*n_h_f*1_1_1"/>
  <p:tag name="KSO_WM_UNIT_CLEAR" val="1"/>
  <p:tag name="KSO_WM_UNIT_LAYERLEVEL" val="1_1_1"/>
  <p:tag name="KSO_WM_UNIT_VALUE" val="49"/>
  <p:tag name="KSO_WM_UNIT_HIGHLIGHT" val="0"/>
  <p:tag name="KSO_WM_UNIT_COMPATIBLE" val="0"/>
  <p:tag name="KSO_WM_UNIT_PRESET_TEXT" val="请在此处添加文本"/>
  <p:tag name="KSO_WM_BEAUTIFY_FLAG" val="#wm#"/>
  <p:tag name="KSO_WM_DIAGRAM_GROUP_CODE" val="第十二组"/>
  <p:tag name="KSO_WM_UNIT_TEXT_FILL_FORE_SCHEMECOLOR_INDEX" val="13"/>
  <p:tag name="KSO_WM_UNIT_TEXT_FILL_TYPE" val="1"/>
  <p:tag name="KSO_WM_UNIT_USESOURCEFORMAT_APPLY" val="0"/>
</p:tagLst>
</file>

<file path=ppt/tags/tag32.xml><?xml version="1.0" encoding="utf-8"?>
<p:tagLst xmlns:p="http://schemas.openxmlformats.org/presentationml/2006/main">
  <p:tag name="KSO_WM_SLIDE_ID" val="150995282"/>
  <p:tag name="KSO_WM_SLIDE_INDEX" val="62"/>
  <p:tag name="KSO_WM_SLIDE_ITEM_CNT" val="3"/>
  <p:tag name="KSO_WM_SLIDE_LAYOUT" val="n"/>
  <p:tag name="KSO_WM_SLIDE_LAYOUT_CNT" val="1"/>
  <p:tag name="KSO_WM_SLIDE_TYPE" val="text"/>
  <p:tag name="KSO_WM_BEAUTIFY_FLAG" val="#wm#"/>
  <p:tag name="KSO_WM_SLIDE_POSITION" val="74*54"/>
  <p:tag name="KSO_WM_SLIDE_SIZE" val="782*407"/>
  <p:tag name="KSO_WM_TEMPLATE_CATEGORY" val="preset"/>
  <p:tag name="KSO_WM_TEMPLATE_INDEX" val="1"/>
  <p:tag name="KSO_WM_TAG_VERSION" val="1.0"/>
  <p:tag name="KSO_WM_DIAGRAM_GROUP_CODE" val="第十二组"/>
</p:tagLst>
</file>

<file path=ppt/tags/tag33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q_i"/>
  <p:tag name="KSO_WM_UNIT_INDEX" val="1_1"/>
  <p:tag name="KSO_WM_UNIT_ID" val="150995279*q_i*1_1"/>
  <p:tag name="KSO_WM_UNIT_CLEAR" val="1"/>
  <p:tag name="KSO_WM_UNIT_LAYERLEVEL" val="1_1"/>
  <p:tag name="KSO_WM_BEAUTIFY_FLAG" val="#wm#"/>
  <p:tag name="KSO_WM_DIAGRAM_GROUP_CODE" val="第十一组"/>
  <p:tag name="KSO_WM_UNIT_LINE_FORE_SCHEMECOLOR_INDEX" val="16"/>
  <p:tag name="KSO_WM_UNIT_LINE_FILL_TYPE" val="2"/>
  <p:tag name="KSO_WM_UNIT_USESOURCEFORMAT_APPLY" val="0"/>
</p:tagLst>
</file>

<file path=ppt/tags/tag34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q_i"/>
  <p:tag name="KSO_WM_UNIT_INDEX" val="1_2"/>
  <p:tag name="KSO_WM_UNIT_ID" val="150995279*q_i*1_2"/>
  <p:tag name="KSO_WM_UNIT_CLEAR" val="1"/>
  <p:tag name="KSO_WM_UNIT_LAYERLEVEL" val="1_1"/>
  <p:tag name="KSO_WM_BEAUTIFY_FLAG" val="#wm#"/>
  <p:tag name="KSO_WM_DIAGRAM_GROUP_CODE" val="第十一组"/>
  <p:tag name="KSO_WM_UNIT_LINE_FORE_SCHEMECOLOR_INDEX" val="16"/>
  <p:tag name="KSO_WM_UNIT_LINE_FILL_TYPE" val="2"/>
  <p:tag name="KSO_WM_UNIT_USESOURCEFORMAT_APPLY" val="0"/>
</p:tagLst>
</file>

<file path=ppt/tags/tag35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q_i"/>
  <p:tag name="KSO_WM_UNIT_INDEX" val="1_3"/>
  <p:tag name="KSO_WM_UNIT_ID" val="150995279*q_i*1_3"/>
  <p:tag name="KSO_WM_UNIT_CLEAR" val="1"/>
  <p:tag name="KSO_WM_UNIT_LAYERLEVEL" val="1_1"/>
  <p:tag name="KSO_WM_BEAUTIFY_FLAG" val="#wm#"/>
  <p:tag name="KSO_WM_DIAGRAM_GROUP_CODE" val="第十一组"/>
  <p:tag name="KSO_WM_UNIT_LINE_FORE_SCHEMECOLOR_INDEX" val="16"/>
  <p:tag name="KSO_WM_UNIT_LINE_FILL_TYPE" val="2"/>
  <p:tag name="KSO_WM_UNIT_USESOURCEFORMAT_APPLY" val="0"/>
</p:tagLst>
</file>

<file path=ppt/tags/tag36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q_i"/>
  <p:tag name="KSO_WM_UNIT_INDEX" val="1_4"/>
  <p:tag name="KSO_WM_UNIT_ID" val="150995279*q_i*1_4"/>
  <p:tag name="KSO_WM_UNIT_CLEAR" val="1"/>
  <p:tag name="KSO_WM_UNIT_LAYERLEVEL" val="1_1"/>
  <p:tag name="KSO_WM_BEAUTIFY_FLAG" val="#wm#"/>
  <p:tag name="KSO_WM_DIAGRAM_GROUP_CODE" val="第十一组"/>
  <p:tag name="KSO_WM_UNIT_LINE_FORE_SCHEMECOLOR_INDEX" val="16"/>
  <p:tag name="KSO_WM_UNIT_LINE_FILL_TYPE" val="2"/>
  <p:tag name="KSO_WM_UNIT_USESOURCEFORMAT_APPLY" val="0"/>
</p:tagLst>
</file>

<file path=ppt/tags/tag37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q_h_f"/>
  <p:tag name="KSO_WM_UNIT_INDEX" val="1_1_1"/>
  <p:tag name="KSO_WM_UNIT_ID" val="150995279*q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" val="请在此处添加文本"/>
  <p:tag name="KSO_WM_BEAUTIFY_FLAG" val="#wm#"/>
  <p:tag name="KSO_WM_DIAGRAM_GROUP_CODE" val="第十一组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38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q_h_f"/>
  <p:tag name="KSO_WM_UNIT_INDEX" val="1_2_1"/>
  <p:tag name="KSO_WM_UNIT_ID" val="150995279*q_h_f*1_2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" val="请在此处添加文本"/>
  <p:tag name="KSO_WM_BEAUTIFY_FLAG" val="#wm#"/>
  <p:tag name="KSO_WM_DIAGRAM_GROUP_CODE" val="第十一组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39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q_h_f"/>
  <p:tag name="KSO_WM_UNIT_INDEX" val="1_4_1"/>
  <p:tag name="KSO_WM_UNIT_ID" val="150995279*q_h_f*1_4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" val="请在此处添加文本"/>
  <p:tag name="KSO_WM_BEAUTIFY_FLAG" val="#wm#"/>
  <p:tag name="KSO_WM_DIAGRAM_GROUP_CODE" val="第十一组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4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i"/>
  <p:tag name="KSO_WM_UNIT_INDEX" val="1_3"/>
  <p:tag name="KSO_WM_UNIT_ID" val="150995265*l_i*1_3"/>
  <p:tag name="KSO_WM_UNIT_CLEAR" val="1"/>
  <p:tag name="KSO_WM_UNIT_LAYERLEVEL" val="1_1"/>
  <p:tag name="KSO_WM_BEAUTIFY_FLAG" val="#wm#"/>
  <p:tag name="KSO_WM_DIAGRAM_GROUP_CODE" val="第七组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0"/>
  <p:tag name="KSO_WM_UNIT_DIAGRAM_SCHEMECOLOR_ID" val="4"/>
</p:tagLst>
</file>

<file path=ppt/tags/tag40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q_h_f"/>
  <p:tag name="KSO_WM_UNIT_INDEX" val="1_3_1"/>
  <p:tag name="KSO_WM_UNIT_ID" val="150995279*q_h_f*1_3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" val="请在此处添加文本"/>
  <p:tag name="KSO_WM_BEAUTIFY_FLAG" val="#wm#"/>
  <p:tag name="KSO_WM_DIAGRAM_GROUP_CODE" val="第十一组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41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88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" val="请在此处添加标题"/>
  <p:tag name="KSO_WM_BEAUTIFY_FLAG" val="#wm#"/>
</p:tagLst>
</file>

<file path=ppt/tags/tag42.xml><?xml version="1.0" encoding="utf-8"?>
<p:tagLst xmlns:p="http://schemas.openxmlformats.org/presentationml/2006/main">
  <p:tag name="KSO_WM_SLIDE_ID" val="150995279"/>
  <p:tag name="KSO_WM_SLIDE_INDEX" val="32"/>
  <p:tag name="KSO_WM_SLIDE_ITEM_CNT" val="4"/>
  <p:tag name="KSO_WM_SLIDE_LAYOUT" val="q"/>
  <p:tag name="KSO_WM_SLIDE_LAYOUT_CNT" val="1"/>
  <p:tag name="KSO_WM_SLIDE_TYPE" val="text"/>
  <p:tag name="KSO_WM_BEAUTIFY_FLAG" val="#wm#"/>
  <p:tag name="KSO_WM_SLIDE_POSITION" val="188*90"/>
  <p:tag name="KSO_WM_SLIDE_SIZE" val="574*355"/>
  <p:tag name="KSO_WM_TEMPLATE_CATEGORY" val="preset"/>
  <p:tag name="KSO_WM_TEMPLATE_INDEX" val="1"/>
  <p:tag name="KSO_WM_TAG_VERSION" val="1.0"/>
  <p:tag name="KSO_WM_DIAGRAM_GROUP_CODE" val="第十一组"/>
</p:tagLst>
</file>

<file path=ppt/tags/tag43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88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" val="请在此处添加标题"/>
  <p:tag name="KSO_WM_BEAUTIFY_FLAG" val="#wm#"/>
</p:tagLst>
</file>

<file path=ppt/tags/tag44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f"/>
  <p:tag name="KSO_WM_UNIT_INDEX" val="1"/>
  <p:tag name="KSO_WM_UNIT_ID" val="150995288*f*1"/>
  <p:tag name="KSO_WM_UNIT_CLEAR" val="1"/>
  <p:tag name="KSO_WM_UNIT_LAYERLEVEL" val="1"/>
  <p:tag name="KSO_WM_UNIT_VALUE" val="130"/>
  <p:tag name="KSO_WM_UNIT_HIGHLIGHT" val="0"/>
  <p:tag name="KSO_WM_UNIT_COMPATIBLE" val="0"/>
  <p:tag name="KSO_WM_UNIT_PRESET_TEXT" val="请在此处添加文本"/>
  <p:tag name="KSO_WM_BEAUTIFY_FLAG" val="#wm#"/>
</p:tagLst>
</file>

<file path=ppt/tags/tag45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o_h_f"/>
  <p:tag name="KSO_WM_UNIT_INDEX" val="1_1_1"/>
  <p:tag name="KSO_WM_UNIT_ID" val="150995288*o_h_f*1_1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" val="第一级"/>
  <p:tag name="KSO_WM_BEAUTIFY_FLAG" val="#wm#"/>
  <p:tag name="KSO_WM_DIAGRAM_GROUP_CODE" val="第十三组"/>
  <p:tag name="KSO_WM_UNIT_FILL_FORE_SCHEMECOLOR_INDEX" val="7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46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o_h_f"/>
  <p:tag name="KSO_WM_UNIT_INDEX" val="1_2_1"/>
  <p:tag name="KSO_WM_UNIT_ID" val="150995288*o_h_f*1_2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" val="第二级"/>
  <p:tag name="KSO_WM_BEAUTIFY_FLAG" val="#wm#"/>
  <p:tag name="KSO_WM_DIAGRAM_GROUP_CODE" val="第十三组"/>
  <p:tag name="KSO_WM_UNIT_FILL_FORE_SCHEMECOLOR_INDEX" val="7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47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o_h_f"/>
  <p:tag name="KSO_WM_UNIT_INDEX" val="1_3_1"/>
  <p:tag name="KSO_WM_UNIT_ID" val="150995288*o_h_f*1_3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" val="第三级"/>
  <p:tag name="KSO_WM_BEAUTIFY_FLAG" val="#wm#"/>
  <p:tag name="KSO_WM_DIAGRAM_GROUP_CODE" val="第十三组"/>
  <p:tag name="KSO_WM_UNIT_FILL_FORE_SCHEMECOLOR_INDEX" val="13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48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o_h_f"/>
  <p:tag name="KSO_WM_UNIT_INDEX" val="1_4_1"/>
  <p:tag name="KSO_WM_UNIT_ID" val="150995288*o_h_f*1_4_1"/>
  <p:tag name="KSO_WM_UNIT_CLEAR" val="1"/>
  <p:tag name="KSO_WM_UNIT_LAYERLEVEL" val="1_1_1"/>
  <p:tag name="KSO_WM_UNIT_VALUE" val="36"/>
  <p:tag name="KSO_WM_UNIT_HIGHLIGHT" val="0"/>
  <p:tag name="KSO_WM_UNIT_COMPATIBLE" val="0"/>
  <p:tag name="KSO_WM_UNIT_PRESET_TEXT" val="第四级"/>
  <p:tag name="KSO_WM_BEAUTIFY_FLAG" val="#wm#"/>
  <p:tag name="KSO_WM_DIAGRAM_GROUP_CODE" val="第十三组"/>
  <p:tag name="KSO_WM_UNIT_FILL_FORE_SCHEMECOLOR_INDEX" val="13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49.xml><?xml version="1.0" encoding="utf-8"?>
<p:tagLst xmlns:p="http://schemas.openxmlformats.org/presentationml/2006/main">
  <p:tag name="KSO_WM_SLIDE_ID" val="150995288"/>
  <p:tag name="KSO_WM_SLIDE_INDEX" val="34"/>
  <p:tag name="KSO_WM_SLIDE_ITEM_CNT" val="5"/>
  <p:tag name="KSO_WM_SLIDE_LAYOUT" val="a_f_o"/>
  <p:tag name="KSO_WM_SLIDE_LAYOUT_CNT" val="1_1_1"/>
  <p:tag name="KSO_WM_SLIDE_TYPE" val="text"/>
  <p:tag name="KSO_WM_BEAUTIFY_FLAG" val="#wm#"/>
  <p:tag name="KSO_WM_SLIDE_POSITION" val="66*154"/>
  <p:tag name="KSO_WM_SLIDE_SIZE" val="816*305"/>
  <p:tag name="KSO_WM_TEMPLATE_CATEGORY" val="preset"/>
  <p:tag name="KSO_WM_TEMPLATE_INDEX" val="1"/>
  <p:tag name="KSO_WM_TAG_VERSION" val="1.0"/>
  <p:tag name="KSO_WM_DIAGRAM_GROUP_CODE" val="第十三组"/>
</p:tagLst>
</file>

<file path=ppt/tags/tag5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i"/>
  <p:tag name="KSO_WM_UNIT_INDEX" val="1_4"/>
  <p:tag name="KSO_WM_UNIT_ID" val="150995265*l_i*1_4"/>
  <p:tag name="KSO_WM_UNIT_CLEAR" val="1"/>
  <p:tag name="KSO_WM_UNIT_LAYERLEVEL" val="1_1"/>
  <p:tag name="KSO_WM_BEAUTIFY_FLAG" val="#wm#"/>
  <p:tag name="KSO_WM_DIAGRAM_GROUP_CODE" val="第七组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0"/>
  <p:tag name="KSO_WM_UNIT_DIAGRAM_SCHEMECOLOR_ID" val="4"/>
</p:tagLst>
</file>

<file path=ppt/tags/tag50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88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" val="请在此处添加标题"/>
  <p:tag name="KSO_WM_BEAUTIFY_FLAG" val="#wm#"/>
</p:tagLst>
</file>

<file path=ppt/tags/tag51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f"/>
  <p:tag name="KSO_WM_UNIT_INDEX" val="1"/>
  <p:tag name="KSO_WM_UNIT_ID" val="150995288*f*1"/>
  <p:tag name="KSO_WM_UNIT_CLEAR" val="1"/>
  <p:tag name="KSO_WM_UNIT_LAYERLEVEL" val="1"/>
  <p:tag name="KSO_WM_UNIT_VALUE" val="130"/>
  <p:tag name="KSO_WM_UNIT_HIGHLIGHT" val="0"/>
  <p:tag name="KSO_WM_UNIT_COMPATIBLE" val="0"/>
  <p:tag name="KSO_WM_UNIT_PRESET_TEXT" val="请在此处添加文本"/>
  <p:tag name="KSO_WM_BEAUTIFY_FLAG" val="#wm#"/>
</p:tagLst>
</file>

<file path=ppt/tags/tag52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o_h_f"/>
  <p:tag name="KSO_WM_UNIT_INDEX" val="1_1_1"/>
  <p:tag name="KSO_WM_UNIT_ID" val="150995288*o_h_f*1_1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" val="第一级"/>
  <p:tag name="KSO_WM_BEAUTIFY_FLAG" val="#wm#"/>
  <p:tag name="KSO_WM_DIAGRAM_GROUP_CODE" val="第十三组"/>
  <p:tag name="KSO_WM_UNIT_FILL_FORE_SCHEMECOLOR_INDEX" val="7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53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o_h_f"/>
  <p:tag name="KSO_WM_UNIT_INDEX" val="1_2_1"/>
  <p:tag name="KSO_WM_UNIT_ID" val="150995288*o_h_f*1_2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" val="第二级"/>
  <p:tag name="KSO_WM_BEAUTIFY_FLAG" val="#wm#"/>
  <p:tag name="KSO_WM_DIAGRAM_GROUP_CODE" val="第十三组"/>
  <p:tag name="KSO_WM_UNIT_FILL_FORE_SCHEMECOLOR_INDEX" val="7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54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o_h_f"/>
  <p:tag name="KSO_WM_UNIT_INDEX" val="1_3_1"/>
  <p:tag name="KSO_WM_UNIT_ID" val="150995288*o_h_f*1_3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" val="第三级"/>
  <p:tag name="KSO_WM_BEAUTIFY_FLAG" val="#wm#"/>
  <p:tag name="KSO_WM_DIAGRAM_GROUP_CODE" val="第十三组"/>
  <p:tag name="KSO_WM_UNIT_FILL_FORE_SCHEMECOLOR_INDEX" val="13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55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o_h_f"/>
  <p:tag name="KSO_WM_UNIT_INDEX" val="1_4_1"/>
  <p:tag name="KSO_WM_UNIT_ID" val="150995288*o_h_f*1_4_1"/>
  <p:tag name="KSO_WM_UNIT_CLEAR" val="1"/>
  <p:tag name="KSO_WM_UNIT_LAYERLEVEL" val="1_1_1"/>
  <p:tag name="KSO_WM_UNIT_VALUE" val="36"/>
  <p:tag name="KSO_WM_UNIT_HIGHLIGHT" val="0"/>
  <p:tag name="KSO_WM_UNIT_COMPATIBLE" val="0"/>
  <p:tag name="KSO_WM_UNIT_PRESET_TEXT" val="第四级"/>
  <p:tag name="KSO_WM_BEAUTIFY_FLAG" val="#wm#"/>
  <p:tag name="KSO_WM_DIAGRAM_GROUP_CODE" val="第十三组"/>
  <p:tag name="KSO_WM_UNIT_FILL_FORE_SCHEMECOLOR_INDEX" val="13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56.xml><?xml version="1.0" encoding="utf-8"?>
<p:tagLst xmlns:p="http://schemas.openxmlformats.org/presentationml/2006/main">
  <p:tag name="KSO_WM_SLIDE_ID" val="150995288"/>
  <p:tag name="KSO_WM_SLIDE_INDEX" val="34"/>
  <p:tag name="KSO_WM_SLIDE_ITEM_CNT" val="5"/>
  <p:tag name="KSO_WM_SLIDE_LAYOUT" val="a_f_o"/>
  <p:tag name="KSO_WM_SLIDE_LAYOUT_CNT" val="1_1_1"/>
  <p:tag name="KSO_WM_SLIDE_TYPE" val="text"/>
  <p:tag name="KSO_WM_BEAUTIFY_FLAG" val="#wm#"/>
  <p:tag name="KSO_WM_SLIDE_POSITION" val="66*154"/>
  <p:tag name="KSO_WM_SLIDE_SIZE" val="816*305"/>
  <p:tag name="KSO_WM_TEMPLATE_CATEGORY" val="preset"/>
  <p:tag name="KSO_WM_TEMPLATE_INDEX" val="1"/>
  <p:tag name="KSO_WM_TAG_VERSION" val="1.0"/>
  <p:tag name="KSO_WM_DIAGRAM_GROUP_CODE" val="第十三组"/>
</p:tagLst>
</file>

<file path=ppt/tags/tag57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h_f"/>
  <p:tag name="KSO_WM_UNIT_INDEX" val="1_1_1"/>
  <p:tag name="KSO_WM_UNIT_ID" val="150995274*m_h_f*1_1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十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58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h_f"/>
  <p:tag name="KSO_WM_UNIT_INDEX" val="1_2_1"/>
  <p:tag name="KSO_WM_UNIT_ID" val="150995274*m_h_f*1_2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十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59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h_f"/>
  <p:tag name="KSO_WM_UNIT_INDEX" val="1_3_1"/>
  <p:tag name="KSO_WM_UNIT_ID" val="150995274*m_h_f*1_3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十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6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1_1"/>
  <p:tag name="KSO_WM_UNIT_ID" val="150995265*l_h_f*1_1_1"/>
  <p:tag name="KSO_WM_UNIT_CLEAR" val="1"/>
  <p:tag name="KSO_WM_UNIT_LAYERLEVEL" val="1_1_1"/>
  <p:tag name="KSO_WM_UNIT_VALUE" val="40"/>
  <p:tag name="KSO_WM_UNIT_HIGHLIGHT" val="0"/>
  <p:tag name="KSO_WM_UNIT_COMPATIBLE" val="0"/>
  <p:tag name="KSO_WM_BEAUTIFY_FLAG" val="#wm#"/>
  <p:tag name="KSO_WM_DIAGRAM_GROUP_CODE" val="第七组"/>
  <p:tag name="KSO_WM_UNIT_PRESET_TEXT" val="请在此处添加文本"/>
  <p:tag name="KSO_WM_UNIT_TEXT_FILL_FORE_SCHEMECOLOR_INDEX" val="13"/>
  <p:tag name="KSO_WM_UNIT_TEXT_FILL_TYPE" val="1"/>
  <p:tag name="KSO_WM_UNIT_USESOURCEFORMAT_APPLY" val="0"/>
  <p:tag name="KSO_WM_UNIT_DIAGRAM_SCHEMECOLOR_ID" val="4"/>
</p:tagLst>
</file>

<file path=ppt/tags/tag60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h_f"/>
  <p:tag name="KSO_WM_UNIT_INDEX" val="1_4_1"/>
  <p:tag name="KSO_WM_UNIT_ID" val="150995274*m_h_f*1_4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十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61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i"/>
  <p:tag name="KSO_WM_UNIT_INDEX" val="1_1"/>
  <p:tag name="KSO_WM_UNIT_ID" val="150995274*m_i*1_1"/>
  <p:tag name="KSO_WM_UNIT_CLEAR" val="1"/>
  <p:tag name="KSO_WM_UNIT_LAYERLEVEL" val="1_1"/>
  <p:tag name="KSO_WM_BEAUTIFY_FLAG" val="#wm#"/>
  <p:tag name="KSO_WM_DIAGRAM_GROUP_CODE" val="第十组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62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i"/>
  <p:tag name="KSO_WM_UNIT_INDEX" val="1_2"/>
  <p:tag name="KSO_WM_UNIT_ID" val="150995274*m_i*1_2"/>
  <p:tag name="KSO_WM_UNIT_CLEAR" val="1"/>
  <p:tag name="KSO_WM_UNIT_LAYERLEVEL" val="1_1"/>
  <p:tag name="KSO_WM_BEAUTIFY_FLAG" val="#wm#"/>
  <p:tag name="KSO_WM_DIAGRAM_GROUP_CODE" val="第十组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63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i"/>
  <p:tag name="KSO_WM_UNIT_INDEX" val="1_3"/>
  <p:tag name="KSO_WM_UNIT_ID" val="150995274*m_i*1_3"/>
  <p:tag name="KSO_WM_UNIT_CLEAR" val="1"/>
  <p:tag name="KSO_WM_UNIT_LAYERLEVEL" val="1_1"/>
  <p:tag name="KSO_WM_BEAUTIFY_FLAG" val="#wm#"/>
  <p:tag name="KSO_WM_DIAGRAM_GROUP_CODE" val="第十组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64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i"/>
  <p:tag name="KSO_WM_UNIT_INDEX" val="1_4"/>
  <p:tag name="KSO_WM_UNIT_ID" val="150995274*m_i*1_4"/>
  <p:tag name="KSO_WM_UNIT_CLEAR" val="1"/>
  <p:tag name="KSO_WM_UNIT_LAYERLEVEL" val="1_1"/>
  <p:tag name="KSO_WM_BEAUTIFY_FLAG" val="#wm#"/>
  <p:tag name="KSO_WM_DIAGRAM_GROUP_CODE" val="第十组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65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74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" val="请在此处添加标题"/>
  <p:tag name="KSO_WM_BEAUTIFY_FLAG" val="#wm#"/>
</p:tagLst>
</file>

<file path=ppt/tags/tag66.xml><?xml version="1.0" encoding="utf-8"?>
<p:tagLst xmlns:p="http://schemas.openxmlformats.org/presentationml/2006/main">
  <p:tag name="KSO_WM_SLIDE_ID" val="150995274"/>
  <p:tag name="KSO_WM_SLIDE_INDEX" val="31"/>
  <p:tag name="KSO_WM_SLIDE_ITEM_CNT" val="4"/>
  <p:tag name="KSO_WM_SLIDE_LAYOUT" val="a_m"/>
  <p:tag name="KSO_WM_SLIDE_LAYOUT_CNT" val="1_1"/>
  <p:tag name="KSO_WM_SLIDE_TYPE" val="text"/>
  <p:tag name="KSO_WM_BEAUTIFY_FLAG" val="#wm#"/>
  <p:tag name="KSO_WM_SLIDE_POSITION" val="58*160"/>
  <p:tag name="KSO_WM_SLIDE_SIZE" val="836*278"/>
  <p:tag name="KSO_WM_TEMPLATE_CATEGORY" val="preset"/>
  <p:tag name="KSO_WM_TEMPLATE_INDEX" val="1"/>
  <p:tag name="KSO_WM_TAG_VERSION" val="1.0"/>
  <p:tag name="KSO_WM_DIAGRAM_GROUP_CODE" val="第十组"/>
</p:tagLst>
</file>

<file path=ppt/tags/tag67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10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ags/tag68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f"/>
  <p:tag name="KSO_WM_UNIT_INDEX" val="1"/>
  <p:tag name="KSO_WM_UNIT_ID" val="150995210*f*1"/>
  <p:tag name="KSO_WM_UNIT_CLEAR" val="1"/>
  <p:tag name="KSO_WM_UNIT_LAYERLEVEL" val="1"/>
  <p:tag name="KSO_WM_UNIT_VALUE" val="143"/>
  <p:tag name="KSO_WM_UNIT_HIGHLIGHT" val="0"/>
  <p:tag name="KSO_WM_UNIT_COMPATIBLE" val="0"/>
  <p:tag name="KSO_WM_BEAUTIFY_FLAG" val="#wm#"/>
  <p:tag name="KSO_WM_UNIT_PRESET_TEXT" val="请在此处添加文本"/>
</p:tagLst>
</file>

<file path=ppt/tags/tag69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d"/>
  <p:tag name="KSO_WM_UNIT_INDEX" val="1"/>
  <p:tag name="KSO_WM_UNIT_ID" val="150995210*d*1"/>
  <p:tag name="KSO_WM_UNIT_CLEAR" val="0"/>
  <p:tag name="KSO_WM_UNIT_LAYERLEVEL" val="1"/>
  <p:tag name="KSO_WM_UNIT_VALUE" val="579*1460"/>
  <p:tag name="KSO_WM_UNIT_HIGHLIGHT" val="0"/>
  <p:tag name="KSO_WM_UNIT_COMPATIBLE" val="0"/>
  <p:tag name="KSO_WM_BEAUTIFY_FLAG" val="#wm#"/>
</p:tagLst>
</file>

<file path=ppt/tags/tag7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2_1"/>
  <p:tag name="KSO_WM_UNIT_ID" val="150995265*l_h_f*1_2_1"/>
  <p:tag name="KSO_WM_UNIT_CLEAR" val="1"/>
  <p:tag name="KSO_WM_UNIT_LAYERLEVEL" val="1_1_1"/>
  <p:tag name="KSO_WM_UNIT_VALUE" val="40"/>
  <p:tag name="KSO_WM_UNIT_HIGHLIGHT" val="0"/>
  <p:tag name="KSO_WM_UNIT_COMPATIBLE" val="0"/>
  <p:tag name="KSO_WM_BEAUTIFY_FLAG" val="#wm#"/>
  <p:tag name="KSO_WM_DIAGRAM_GROUP_CODE" val="第七组"/>
  <p:tag name="KSO_WM_UNIT_PRESET_TEXT" val="请在此处添加文本"/>
  <p:tag name="KSO_WM_UNIT_TEXT_FILL_FORE_SCHEMECOLOR_INDEX" val="13"/>
  <p:tag name="KSO_WM_UNIT_TEXT_FILL_TYPE" val="1"/>
  <p:tag name="KSO_WM_UNIT_USESOURCEFORMAT_APPLY" val="0"/>
  <p:tag name="KSO_WM_UNIT_DIAGRAM_SCHEMECOLOR_ID" val="4"/>
</p:tagLst>
</file>

<file path=ppt/tags/tag70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d"/>
  <p:tag name="KSO_WM_UNIT_INDEX" val="2"/>
  <p:tag name="KSO_WM_UNIT_ID" val="150995210*d*2"/>
  <p:tag name="KSO_WM_UNIT_CLEAR" val="0"/>
  <p:tag name="KSO_WM_UNIT_LAYERLEVEL" val="1"/>
  <p:tag name="KSO_WM_UNIT_VALUE" val="579*1460"/>
  <p:tag name="KSO_WM_UNIT_HIGHLIGHT" val="0"/>
  <p:tag name="KSO_WM_UNIT_COMPATIBLE" val="0"/>
  <p:tag name="KSO_WM_BEAUTIFY_FLAG" val="#wm#"/>
</p:tagLst>
</file>

<file path=ppt/tags/tag71.xml><?xml version="1.0" encoding="utf-8"?>
<p:tagLst xmlns:p="http://schemas.openxmlformats.org/presentationml/2006/main">
  <p:tag name="KSO_WM_SLIDE_ID" val="150995210"/>
  <p:tag name="KSO_WM_SLIDE_INDEX" val="2"/>
  <p:tag name="KSO_WM_SLIDE_ITEM_CNT" val="3"/>
  <p:tag name="KSO_WM_SLIDE_LAYOUT" val="a_f_d"/>
  <p:tag name="KSO_WM_SLIDE_LAYOUT_CNT" val="1_1_2"/>
  <p:tag name="KSO_WM_SLIDE_TYPE" val="text"/>
  <p:tag name="KSO_WM_BEAUTIFY_FLAG" val="#wm#"/>
  <p:tag name="KSO_WM_SLIDE_POSITION" val="66*123"/>
  <p:tag name="KSO_WM_SLIDE_SIZE" val="828*340"/>
  <p:tag name="KSO_WM_TEMPLATE_CATEGORY" val="preset"/>
  <p:tag name="KSO_WM_TEMPLATE_INDEX" val="1"/>
  <p:tag name="KSO_WM_TAG_VERSION" val="1.0"/>
</p:tagLst>
</file>

<file path=ppt/tags/tag72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10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ags/tag73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f"/>
  <p:tag name="KSO_WM_UNIT_INDEX" val="1"/>
  <p:tag name="KSO_WM_UNIT_ID" val="150995210*f*1"/>
  <p:tag name="KSO_WM_UNIT_CLEAR" val="1"/>
  <p:tag name="KSO_WM_UNIT_LAYERLEVEL" val="1"/>
  <p:tag name="KSO_WM_UNIT_VALUE" val="143"/>
  <p:tag name="KSO_WM_UNIT_HIGHLIGHT" val="0"/>
  <p:tag name="KSO_WM_UNIT_COMPATIBLE" val="0"/>
  <p:tag name="KSO_WM_BEAUTIFY_FLAG" val="#wm#"/>
  <p:tag name="KSO_WM_UNIT_PRESET_TEXT" val="请在此处添加文本"/>
</p:tagLst>
</file>

<file path=ppt/tags/tag74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d"/>
  <p:tag name="KSO_WM_UNIT_INDEX" val="1"/>
  <p:tag name="KSO_WM_UNIT_ID" val="150995210*d*1"/>
  <p:tag name="KSO_WM_UNIT_CLEAR" val="0"/>
  <p:tag name="KSO_WM_UNIT_LAYERLEVEL" val="1"/>
  <p:tag name="KSO_WM_UNIT_VALUE" val="579*1460"/>
  <p:tag name="KSO_WM_UNIT_HIGHLIGHT" val="0"/>
  <p:tag name="KSO_WM_UNIT_COMPATIBLE" val="0"/>
  <p:tag name="KSO_WM_BEAUTIFY_FLAG" val="#wm#"/>
</p:tagLst>
</file>

<file path=ppt/tags/tag75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d"/>
  <p:tag name="KSO_WM_UNIT_INDEX" val="2"/>
  <p:tag name="KSO_WM_UNIT_ID" val="150995210*d*2"/>
  <p:tag name="KSO_WM_UNIT_CLEAR" val="0"/>
  <p:tag name="KSO_WM_UNIT_LAYERLEVEL" val="1"/>
  <p:tag name="KSO_WM_UNIT_VALUE" val="579*1460"/>
  <p:tag name="KSO_WM_UNIT_HIGHLIGHT" val="0"/>
  <p:tag name="KSO_WM_UNIT_COMPATIBLE" val="0"/>
  <p:tag name="KSO_WM_BEAUTIFY_FLAG" val="#wm#"/>
</p:tagLst>
</file>

<file path=ppt/tags/tag76.xml><?xml version="1.0" encoding="utf-8"?>
<p:tagLst xmlns:p="http://schemas.openxmlformats.org/presentationml/2006/main">
  <p:tag name="KSO_WM_SLIDE_ID" val="150995210"/>
  <p:tag name="KSO_WM_SLIDE_INDEX" val="2"/>
  <p:tag name="KSO_WM_SLIDE_ITEM_CNT" val="3"/>
  <p:tag name="KSO_WM_SLIDE_LAYOUT" val="a_f_d"/>
  <p:tag name="KSO_WM_SLIDE_LAYOUT_CNT" val="1_1_2"/>
  <p:tag name="KSO_WM_SLIDE_TYPE" val="text"/>
  <p:tag name="KSO_WM_BEAUTIFY_FLAG" val="#wm#"/>
  <p:tag name="KSO_WM_SLIDE_POSITION" val="66*123"/>
  <p:tag name="KSO_WM_SLIDE_SIZE" val="828*340"/>
  <p:tag name="KSO_WM_TEMPLATE_CATEGORY" val="preset"/>
  <p:tag name="KSO_WM_TEMPLATE_INDEX" val="1"/>
  <p:tag name="KSO_WM_TAG_VERSION" val="1.0"/>
</p:tagLst>
</file>

<file path=ppt/tags/tag77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h_f"/>
  <p:tag name="KSO_WM_UNIT_INDEX" val="1_1_1"/>
  <p:tag name="KSO_WM_UNIT_ID" val="150995274*m_h_f*1_1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十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78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h_f"/>
  <p:tag name="KSO_WM_UNIT_INDEX" val="1_2_1"/>
  <p:tag name="KSO_WM_UNIT_ID" val="150995274*m_h_f*1_2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十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79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h_f"/>
  <p:tag name="KSO_WM_UNIT_INDEX" val="1_3_1"/>
  <p:tag name="KSO_WM_UNIT_ID" val="150995274*m_h_f*1_3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十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8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3_1"/>
  <p:tag name="KSO_WM_UNIT_ID" val="150995265*l_h_f*1_3_1"/>
  <p:tag name="KSO_WM_UNIT_CLEAR" val="1"/>
  <p:tag name="KSO_WM_UNIT_LAYERLEVEL" val="1_1_1"/>
  <p:tag name="KSO_WM_UNIT_VALUE" val="40"/>
  <p:tag name="KSO_WM_UNIT_HIGHLIGHT" val="0"/>
  <p:tag name="KSO_WM_UNIT_COMPATIBLE" val="0"/>
  <p:tag name="KSO_WM_BEAUTIFY_FLAG" val="#wm#"/>
  <p:tag name="KSO_WM_DIAGRAM_GROUP_CODE" val="第七组"/>
  <p:tag name="KSO_WM_UNIT_PRESET_TEXT" val="请在此处添加文本"/>
  <p:tag name="KSO_WM_UNIT_TEXT_FILL_FORE_SCHEMECOLOR_INDEX" val="13"/>
  <p:tag name="KSO_WM_UNIT_TEXT_FILL_TYPE" val="1"/>
  <p:tag name="KSO_WM_UNIT_USESOURCEFORMAT_APPLY" val="0"/>
  <p:tag name="KSO_WM_UNIT_DIAGRAM_SCHEMECOLOR_ID" val="4"/>
</p:tagLst>
</file>

<file path=ppt/tags/tag80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i"/>
  <p:tag name="KSO_WM_UNIT_INDEX" val="1_1"/>
  <p:tag name="KSO_WM_UNIT_ID" val="150995274*m_i*1_1"/>
  <p:tag name="KSO_WM_UNIT_CLEAR" val="1"/>
  <p:tag name="KSO_WM_UNIT_LAYERLEVEL" val="1_1"/>
  <p:tag name="KSO_WM_BEAUTIFY_FLAG" val="#wm#"/>
  <p:tag name="KSO_WM_DIAGRAM_GROUP_CODE" val="第十组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81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i"/>
  <p:tag name="KSO_WM_UNIT_INDEX" val="1_2"/>
  <p:tag name="KSO_WM_UNIT_ID" val="150995274*m_i*1_2"/>
  <p:tag name="KSO_WM_UNIT_CLEAR" val="1"/>
  <p:tag name="KSO_WM_UNIT_LAYERLEVEL" val="1_1"/>
  <p:tag name="KSO_WM_BEAUTIFY_FLAG" val="#wm#"/>
  <p:tag name="KSO_WM_DIAGRAM_GROUP_CODE" val="第十组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82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i"/>
  <p:tag name="KSO_WM_UNIT_INDEX" val="1_4"/>
  <p:tag name="KSO_WM_UNIT_ID" val="150995274*m_i*1_4"/>
  <p:tag name="KSO_WM_UNIT_CLEAR" val="1"/>
  <p:tag name="KSO_WM_UNIT_LAYERLEVEL" val="1_1"/>
  <p:tag name="KSO_WM_BEAUTIFY_FLAG" val="#wm#"/>
  <p:tag name="KSO_WM_DIAGRAM_GROUP_CODE" val="第十组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83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74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" val="请在此处添加标题"/>
  <p:tag name="KSO_WM_BEAUTIFY_FLAG" val="#wm#"/>
</p:tagLst>
</file>

<file path=ppt/tags/tag84.xml><?xml version="1.0" encoding="utf-8"?>
<p:tagLst xmlns:p="http://schemas.openxmlformats.org/presentationml/2006/main">
  <p:tag name="KSO_WM_SLIDE_ID" val="150995274"/>
  <p:tag name="KSO_WM_SLIDE_INDEX" val="31"/>
  <p:tag name="KSO_WM_SLIDE_ITEM_CNT" val="4"/>
  <p:tag name="KSO_WM_SLIDE_LAYOUT" val="a_m"/>
  <p:tag name="KSO_WM_SLIDE_LAYOUT_CNT" val="1_1"/>
  <p:tag name="KSO_WM_SLIDE_TYPE" val="text"/>
  <p:tag name="KSO_WM_BEAUTIFY_FLAG" val="#wm#"/>
  <p:tag name="KSO_WM_SLIDE_POSITION" val="58*160"/>
  <p:tag name="KSO_WM_SLIDE_SIZE" val="836*278"/>
  <p:tag name="KSO_WM_TEMPLATE_CATEGORY" val="preset"/>
  <p:tag name="KSO_WM_TEMPLATE_INDEX" val="1"/>
  <p:tag name="KSO_WM_TAG_VERSION" val="1.0"/>
  <p:tag name="KSO_WM_DIAGRAM_GROUP_CODE" val="第十组"/>
</p:tagLst>
</file>

<file path=ppt/tags/tag85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10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ags/tag86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f"/>
  <p:tag name="KSO_WM_UNIT_INDEX" val="1"/>
  <p:tag name="KSO_WM_UNIT_ID" val="150995210*f*1"/>
  <p:tag name="KSO_WM_UNIT_CLEAR" val="1"/>
  <p:tag name="KSO_WM_UNIT_LAYERLEVEL" val="1"/>
  <p:tag name="KSO_WM_UNIT_VALUE" val="143"/>
  <p:tag name="KSO_WM_UNIT_HIGHLIGHT" val="0"/>
  <p:tag name="KSO_WM_UNIT_COMPATIBLE" val="0"/>
  <p:tag name="KSO_WM_BEAUTIFY_FLAG" val="#wm#"/>
  <p:tag name="KSO_WM_UNIT_PRESET_TEXT" val="请在此处添加文本"/>
</p:tagLst>
</file>

<file path=ppt/tags/tag87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d"/>
  <p:tag name="KSO_WM_UNIT_INDEX" val="1"/>
  <p:tag name="KSO_WM_UNIT_ID" val="150995210*d*1"/>
  <p:tag name="KSO_WM_UNIT_CLEAR" val="0"/>
  <p:tag name="KSO_WM_UNIT_LAYERLEVEL" val="1"/>
  <p:tag name="KSO_WM_UNIT_VALUE" val="579*1460"/>
  <p:tag name="KSO_WM_UNIT_HIGHLIGHT" val="0"/>
  <p:tag name="KSO_WM_UNIT_COMPATIBLE" val="0"/>
  <p:tag name="KSO_WM_BEAUTIFY_FLAG" val="#wm#"/>
</p:tagLst>
</file>

<file path=ppt/tags/tag88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d"/>
  <p:tag name="KSO_WM_UNIT_INDEX" val="2"/>
  <p:tag name="KSO_WM_UNIT_ID" val="150995210*d*2"/>
  <p:tag name="KSO_WM_UNIT_CLEAR" val="0"/>
  <p:tag name="KSO_WM_UNIT_LAYERLEVEL" val="1"/>
  <p:tag name="KSO_WM_UNIT_VALUE" val="579*1460"/>
  <p:tag name="KSO_WM_UNIT_HIGHLIGHT" val="0"/>
  <p:tag name="KSO_WM_UNIT_COMPATIBLE" val="0"/>
  <p:tag name="KSO_WM_BEAUTIFY_FLAG" val="#wm#"/>
</p:tagLst>
</file>

<file path=ppt/tags/tag89.xml><?xml version="1.0" encoding="utf-8"?>
<p:tagLst xmlns:p="http://schemas.openxmlformats.org/presentationml/2006/main">
  <p:tag name="KSO_WM_SLIDE_ID" val="150995210"/>
  <p:tag name="KSO_WM_SLIDE_INDEX" val="2"/>
  <p:tag name="KSO_WM_SLIDE_ITEM_CNT" val="3"/>
  <p:tag name="KSO_WM_SLIDE_LAYOUT" val="a_f_d"/>
  <p:tag name="KSO_WM_SLIDE_LAYOUT_CNT" val="1_1_2"/>
  <p:tag name="KSO_WM_SLIDE_TYPE" val="text"/>
  <p:tag name="KSO_WM_BEAUTIFY_FLAG" val="#wm#"/>
  <p:tag name="KSO_WM_SLIDE_POSITION" val="66*123"/>
  <p:tag name="KSO_WM_SLIDE_SIZE" val="828*340"/>
  <p:tag name="KSO_WM_TEMPLATE_CATEGORY" val="preset"/>
  <p:tag name="KSO_WM_TEMPLATE_INDEX" val="1"/>
  <p:tag name="KSO_WM_TAG_VERSION" val="1.0"/>
</p:tagLst>
</file>

<file path=ppt/tags/tag9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4_1"/>
  <p:tag name="KSO_WM_UNIT_ID" val="150995265*l_h_f*1_4_1"/>
  <p:tag name="KSO_WM_UNIT_CLEAR" val="1"/>
  <p:tag name="KSO_WM_UNIT_LAYERLEVEL" val="1_1_1"/>
  <p:tag name="KSO_WM_UNIT_VALUE" val="40"/>
  <p:tag name="KSO_WM_UNIT_HIGHLIGHT" val="0"/>
  <p:tag name="KSO_WM_UNIT_COMPATIBLE" val="0"/>
  <p:tag name="KSO_WM_BEAUTIFY_FLAG" val="#wm#"/>
  <p:tag name="KSO_WM_DIAGRAM_GROUP_CODE" val="第七组"/>
  <p:tag name="KSO_WM_UNIT_PRESET_TEXT" val="请在此处添加文本"/>
  <p:tag name="KSO_WM_UNIT_TEXT_FILL_FORE_SCHEMECOLOR_INDEX" val="13"/>
  <p:tag name="KSO_WM_UNIT_TEXT_FILL_TYPE" val="1"/>
  <p:tag name="KSO_WM_UNIT_USESOURCEFORMAT_APPLY" val="0"/>
  <p:tag name="KSO_WM_UNIT_DIAGRAM_SCHEMECOLOR_ID" val="4"/>
</p:tagLst>
</file>

<file path=ppt/tags/tag90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h_f"/>
  <p:tag name="KSO_WM_UNIT_INDEX" val="1_2_1"/>
  <p:tag name="KSO_WM_UNIT_ID" val="150995282*n_h_f*1_2_1"/>
  <p:tag name="KSO_WM_UNIT_CLEAR" val="1"/>
  <p:tag name="KSO_WM_UNIT_LAYERLEVEL" val="1_1_1"/>
  <p:tag name="KSO_WM_UNIT_VALUE" val="80"/>
  <p:tag name="KSO_WM_UNIT_HIGHLIGHT" val="0"/>
  <p:tag name="KSO_WM_UNIT_COMPATIBLE" val="0"/>
  <p:tag name="KSO_WM_UNIT_PRESET_TEXT" val="请在此处添加文本"/>
  <p:tag name="KSO_WM_BEAUTIFY_FLAG" val="#wm#"/>
  <p:tag name="KSO_WM_DIAGRAM_GROUP_CODE" val="第十二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91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h_f"/>
  <p:tag name="KSO_WM_UNIT_INDEX" val="1_2_2"/>
  <p:tag name="KSO_WM_UNIT_ID" val="150995282*n_h_f*1_2_2"/>
  <p:tag name="KSO_WM_UNIT_CLEAR" val="1"/>
  <p:tag name="KSO_WM_UNIT_LAYERLEVEL" val="1_1_1"/>
  <p:tag name="KSO_WM_UNIT_VALUE" val="80"/>
  <p:tag name="KSO_WM_UNIT_HIGHLIGHT" val="0"/>
  <p:tag name="KSO_WM_UNIT_COMPATIBLE" val="0"/>
  <p:tag name="KSO_WM_UNIT_PRESET_TEXT" val="请在此处添加文本"/>
  <p:tag name="KSO_WM_BEAUTIFY_FLAG" val="#wm#"/>
  <p:tag name="KSO_WM_DIAGRAM_GROUP_CODE" val="第十二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9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82*i*2"/>
  <p:tag name="KSO_WM_TEMPLATE_CATEGORY" val="preset"/>
  <p:tag name="KSO_WM_TEMPLATE_INDEX" val="1"/>
</p:tagLst>
</file>

<file path=ppt/tags/tag93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1"/>
  <p:tag name="KSO_WM_UNIT_ID" val="150995282*n_i*1_1"/>
  <p:tag name="KSO_WM_UNIT_CLEAR" val="1"/>
  <p:tag name="KSO_WM_UNIT_LAYERLEVEL" val="1_1"/>
  <p:tag name="KSO_WM_BEAUTIFY_FLAG" val="#wm#"/>
  <p:tag name="KSO_WM_DIAGRAM_GROUP_CODE" val="第十二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94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2"/>
  <p:tag name="KSO_WM_UNIT_ID" val="150995282*n_i*1_2"/>
  <p:tag name="KSO_WM_UNIT_CLEAR" val="1"/>
  <p:tag name="KSO_WM_UNIT_LAYERLEVEL" val="1_1"/>
  <p:tag name="KSO_WM_BEAUTIFY_FLAG" val="#wm#"/>
  <p:tag name="KSO_WM_DIAGRAM_GROUP_CODE" val="第十二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95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3"/>
  <p:tag name="KSO_WM_UNIT_ID" val="150995282*n_i*1_3"/>
  <p:tag name="KSO_WM_UNIT_CLEAR" val="1"/>
  <p:tag name="KSO_WM_UNIT_LAYERLEVEL" val="1_1"/>
  <p:tag name="KSO_WM_BEAUTIFY_FLAG" val="#wm#"/>
  <p:tag name="KSO_WM_DIAGRAM_GROUP_CODE" val="第十二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96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4"/>
  <p:tag name="KSO_WM_UNIT_ID" val="150995282*n_i*1_4"/>
  <p:tag name="KSO_WM_UNIT_CLEAR" val="1"/>
  <p:tag name="KSO_WM_UNIT_LAYERLEVEL" val="1_1"/>
  <p:tag name="KSO_WM_BEAUTIFY_FLAG" val="#wm#"/>
  <p:tag name="KSO_WM_DIAGRAM_GROUP_CODE" val="第十二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97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5"/>
  <p:tag name="KSO_WM_UNIT_ID" val="150995282*n_i*1_5"/>
  <p:tag name="KSO_WM_UNIT_CLEAR" val="1"/>
  <p:tag name="KSO_WM_UNIT_LAYERLEVEL" val="1_1"/>
  <p:tag name="KSO_WM_BEAUTIFY_FLAG" val="#wm#"/>
  <p:tag name="KSO_WM_DIAGRAM_GROUP_CODE" val="第十二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98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6"/>
  <p:tag name="KSO_WM_UNIT_ID" val="150995282*n_i*1_6"/>
  <p:tag name="KSO_WM_UNIT_CLEAR" val="1"/>
  <p:tag name="KSO_WM_UNIT_LAYERLEVEL" val="1_1"/>
  <p:tag name="KSO_WM_BEAUTIFY_FLAG" val="#wm#"/>
  <p:tag name="KSO_WM_DIAGRAM_GROUP_CODE" val="第十二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99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n_i"/>
  <p:tag name="KSO_WM_UNIT_INDEX" val="1_7"/>
  <p:tag name="KSO_WM_UNIT_ID" val="150995282*n_i*1_7"/>
  <p:tag name="KSO_WM_UNIT_CLEAR" val="1"/>
  <p:tag name="KSO_WM_UNIT_LAYERLEVEL" val="1_1"/>
  <p:tag name="KSO_WM_BEAUTIFY_FLAG" val="#wm#"/>
  <p:tag name="KSO_WM_DIAGRAM_GROUP_CODE" val="第十二组"/>
  <p:tag name="KSO_WM_UNIT_FILL_FORE_SCHEMECOLOR_INDEX" val="13"/>
  <p:tag name="KSO_WM_UNIT_FILL_TYPE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1747</Words>
  <Application>WPS 演示</Application>
  <PresentationFormat>宽屏</PresentationFormat>
  <Paragraphs>360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Arial</vt:lpstr>
      <vt:lpstr>宋体</vt:lpstr>
      <vt:lpstr>Wingdings</vt:lpstr>
      <vt:lpstr>站酷文艺体</vt:lpstr>
      <vt:lpstr>Impact</vt:lpstr>
      <vt:lpstr>微软雅黑</vt:lpstr>
      <vt:lpstr>Arial Unicode MS</vt:lpstr>
      <vt:lpstr>Calibri Light</vt:lpstr>
      <vt:lpstr>Calibri</vt:lpstr>
      <vt:lpstr>站酷文艺体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吴佳泽</cp:lastModifiedBy>
  <cp:revision>11</cp:revision>
  <dcterms:created xsi:type="dcterms:W3CDTF">2019-02-17T05:13:00Z</dcterms:created>
  <dcterms:modified xsi:type="dcterms:W3CDTF">2019-10-30T02:01:29Z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