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68" r:id="rId7"/>
    <p:sldId id="272" r:id="rId8"/>
    <p:sldId id="269" r:id="rId9"/>
    <p:sldId id="260" r:id="rId10"/>
    <p:sldId id="261" r:id="rId11"/>
    <p:sldId id="273" r:id="rId12"/>
    <p:sldId id="274" r:id="rId13"/>
    <p:sldId id="262" r:id="rId14"/>
    <p:sldId id="263" r:id="rId15"/>
    <p:sldId id="264" r:id="rId16"/>
    <p:sldId id="266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2.xml"/><Relationship Id="rId6" Type="http://schemas.openxmlformats.org/officeDocument/2006/relationships/image" Target="../media/image7.jpeg"/><Relationship Id="rId5" Type="http://schemas.openxmlformats.org/officeDocument/2006/relationships/tags" Target="../tags/tag61.xml"/><Relationship Id="rId4" Type="http://schemas.openxmlformats.org/officeDocument/2006/relationships/image" Target="../media/image6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7.xml"/><Relationship Id="rId6" Type="http://schemas.openxmlformats.org/officeDocument/2006/relationships/image" Target="../media/image7.jpeg"/><Relationship Id="rId5" Type="http://schemas.openxmlformats.org/officeDocument/2006/relationships/tags" Target="../tags/tag46.xml"/><Relationship Id="rId4" Type="http://schemas.openxmlformats.org/officeDocument/2006/relationships/image" Target="../media/image6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99510" y="2444750"/>
            <a:ext cx="4792980" cy="19069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66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十 度 引 擎</a:t>
            </a:r>
            <a:endParaRPr lang="zh-CN" altLang="en-US" sz="660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资源助手</a:t>
            </a:r>
            <a:endParaRPr lang="zh-CN" altLang="en-US" sz="280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effectLst/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SUPER-URL  BY YOUR SIDE</a:t>
            </a:r>
            <a:endParaRPr lang="en-US" altLang="zh-CN" sz="2400">
              <a:solidFill>
                <a:schemeClr val="bg1"/>
              </a:solidFill>
              <a:effectLst/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请在此输入内容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6635" y="1824990"/>
            <a:ext cx="5261610" cy="40487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12"/>
          <p:cNvSpPr txBox="1"/>
          <p:nvPr>
            <p:custDataLst>
              <p:tags r:id="rId1"/>
            </p:custDataLst>
          </p:nvPr>
        </p:nvSpPr>
        <p:spPr>
          <a:xfrm>
            <a:off x="11352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4"/>
          <p:cNvSpPr txBox="1"/>
          <p:nvPr>
            <p:custDataLst>
              <p:tags r:id="rId2"/>
            </p:custDataLst>
          </p:nvPr>
        </p:nvSpPr>
        <p:spPr>
          <a:xfrm>
            <a:off x="47703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3"/>
          <p:cNvSpPr txBox="1"/>
          <p:nvPr>
            <p:custDataLst>
              <p:tags r:id="rId3"/>
            </p:custDataLst>
          </p:nvPr>
        </p:nvSpPr>
        <p:spPr>
          <a:xfrm>
            <a:off x="84054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7"/>
          <p:cNvSpPr txBox="1"/>
          <p:nvPr>
            <p:custDataLst>
              <p:tags r:id="rId4"/>
            </p:custDataLst>
          </p:nvPr>
        </p:nvSpPr>
        <p:spPr>
          <a:xfrm>
            <a:off x="1135200" y="4528026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6" name="文本占位符 9"/>
          <p:cNvSpPr txBox="1"/>
          <p:nvPr>
            <p:custDataLst>
              <p:tags r:id="rId5"/>
            </p:custDataLst>
          </p:nvPr>
        </p:nvSpPr>
        <p:spPr>
          <a:xfrm>
            <a:off x="4770300" y="459852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7" name="文本占位符 11"/>
          <p:cNvSpPr txBox="1"/>
          <p:nvPr>
            <p:custDataLst>
              <p:tags r:id="rId6"/>
            </p:custDataLst>
          </p:nvPr>
        </p:nvSpPr>
        <p:spPr>
          <a:xfrm>
            <a:off x="8405400" y="4592350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对角圆角矩形 14"/>
          <p:cNvSpPr/>
          <p:nvPr>
            <p:custDataLst>
              <p:tags r:id="rId7"/>
            </p:custDataLst>
          </p:nvPr>
        </p:nvSpPr>
        <p:spPr>
          <a:xfrm>
            <a:off x="4335780" y="179705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6" name="对角圆角矩形 15"/>
          <p:cNvSpPr/>
          <p:nvPr>
            <p:custDataLst>
              <p:tags r:id="rId8"/>
            </p:custDataLst>
          </p:nvPr>
        </p:nvSpPr>
        <p:spPr>
          <a:xfrm>
            <a:off x="772160" y="181419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9"/>
            </p:custDataLst>
          </p:nvPr>
        </p:nvSpPr>
        <p:spPr>
          <a:xfrm>
            <a:off x="7931785" y="181864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对角圆角矩形 17"/>
          <p:cNvSpPr/>
          <p:nvPr>
            <p:custDataLst>
              <p:tags r:id="rId10"/>
            </p:custDataLst>
          </p:nvPr>
        </p:nvSpPr>
        <p:spPr>
          <a:xfrm>
            <a:off x="4431030" y="422529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5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对角圆角矩形 18"/>
          <p:cNvSpPr/>
          <p:nvPr>
            <p:custDataLst>
              <p:tags r:id="rId11"/>
            </p:custDataLst>
          </p:nvPr>
        </p:nvSpPr>
        <p:spPr>
          <a:xfrm>
            <a:off x="867410" y="42424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0" name="对角圆角矩形 19"/>
          <p:cNvSpPr/>
          <p:nvPr>
            <p:custDataLst>
              <p:tags r:id="rId12"/>
            </p:custDataLst>
          </p:nvPr>
        </p:nvSpPr>
        <p:spPr>
          <a:xfrm>
            <a:off x="8027035" y="424688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6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标题 1"/>
          <p:cNvSpPr txBox="1"/>
          <p:nvPr>
            <p:custDataLst>
              <p:tags r:id="rId13"/>
            </p:custDataLst>
          </p:nvPr>
        </p:nvSpPr>
        <p:spPr>
          <a:xfrm>
            <a:off x="144145" y="492760"/>
            <a:ext cx="10515600" cy="13255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sz="4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770" y="365125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29715" y="365125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993" y="1126490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1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58400"/>
            <a:ext cx="4824000" cy="3874863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9"/>
          <p:cNvSpPr txBox="1"/>
          <p:nvPr>
            <p:custDataLst>
              <p:tags r:id="rId3"/>
            </p:custDataLst>
          </p:nvPr>
        </p:nvSpPr>
        <p:spPr>
          <a:xfrm>
            <a:off x="7986388" y="1959325"/>
            <a:ext cx="1541613" cy="11474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第一级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1"/>
          <p:cNvSpPr txBox="1"/>
          <p:nvPr>
            <p:custDataLst>
              <p:tags r:id="rId4"/>
            </p:custDataLst>
          </p:nvPr>
        </p:nvSpPr>
        <p:spPr>
          <a:xfrm>
            <a:off x="7471457" y="3264347"/>
            <a:ext cx="2571479" cy="694873"/>
          </a:xfrm>
          <a:prstGeom prst="trapezoid">
            <a:avLst>
              <a:gd name="adj" fmla="val 67449"/>
            </a:avLst>
          </a:prstGeo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第二级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5"/>
          <p:cNvSpPr txBox="1"/>
          <p:nvPr>
            <p:custDataLst>
              <p:tags r:id="rId5"/>
            </p:custDataLst>
          </p:nvPr>
        </p:nvSpPr>
        <p:spPr>
          <a:xfrm>
            <a:off x="6907834" y="4100133"/>
            <a:ext cx="3707516" cy="788988"/>
          </a:xfrm>
          <a:prstGeom prst="trapezoid">
            <a:avLst>
              <a:gd name="adj" fmla="val 6114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第三级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7"/>
          <p:cNvSpPr txBox="1"/>
          <p:nvPr>
            <p:custDataLst>
              <p:tags r:id="rId6"/>
            </p:custDataLst>
          </p:nvPr>
        </p:nvSpPr>
        <p:spPr>
          <a:xfrm>
            <a:off x="6304630" y="5030033"/>
            <a:ext cx="4905132" cy="789315"/>
          </a:xfrm>
          <a:prstGeom prst="trapezoid">
            <a:avLst>
              <a:gd name="adj" fmla="val 68598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第四级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>
            <p:custDataLst>
              <p:tags r:id="rId1"/>
            </p:custDataLst>
          </p:nvPr>
        </p:nvCxnSpPr>
        <p:spPr>
          <a:xfrm flipV="1">
            <a:off x="5244465" y="2032635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25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5240291" y="4849418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75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>
            <a:off x="8388985" y="3001010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50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4"/>
            </p:custDataLst>
          </p:nvPr>
        </p:nvCxnSpPr>
        <p:spPr>
          <a:xfrm>
            <a:off x="3748414" y="3033856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90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2"/>
          <p:cNvSpPr txBox="1"/>
          <p:nvPr>
            <p:custDataLst>
              <p:tags r:id="rId5"/>
            </p:custDataLst>
          </p:nvPr>
        </p:nvSpPr>
        <p:spPr>
          <a:xfrm>
            <a:off x="2385183" y="1141657"/>
            <a:ext cx="2726463" cy="174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14"/>
          <p:cNvSpPr txBox="1"/>
          <p:nvPr>
            <p:custDataLst>
              <p:tags r:id="rId6"/>
            </p:custDataLst>
          </p:nvPr>
        </p:nvSpPr>
        <p:spPr>
          <a:xfrm>
            <a:off x="6942194" y="1138628"/>
            <a:ext cx="2726463" cy="174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0" name="文本占位符 3"/>
          <p:cNvSpPr txBox="1"/>
          <p:nvPr>
            <p:custDataLst>
              <p:tags r:id="rId7"/>
            </p:custDataLst>
          </p:nvPr>
        </p:nvSpPr>
        <p:spPr>
          <a:xfrm>
            <a:off x="6942194" y="3900138"/>
            <a:ext cx="2726463" cy="174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文本占位符 7"/>
          <p:cNvSpPr txBox="1"/>
          <p:nvPr>
            <p:custDataLst>
              <p:tags r:id="rId8"/>
            </p:custDataLst>
          </p:nvPr>
        </p:nvSpPr>
        <p:spPr>
          <a:xfrm>
            <a:off x="2385184" y="3897443"/>
            <a:ext cx="2726463" cy="174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54178" y="69014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298" y="2767965"/>
            <a:ext cx="356171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IV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758825" y="1976755"/>
            <a:ext cx="10732770" cy="4069715"/>
          </a:xfrm>
          <a:prstGeom prst="round2DiagRect">
            <a:avLst>
              <a:gd name="adj1" fmla="val 10467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项目演示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4010017" y="1343649"/>
            <a:ext cx="4171315" cy="4171321"/>
            <a:chOff x="942332" y="1127749"/>
            <a:chExt cx="4171315" cy="4171321"/>
          </a:xfrm>
          <a:solidFill>
            <a:schemeClr val="lt1">
              <a:alpha val="44000"/>
            </a:schemeClr>
          </a:solidFill>
        </p:grpSpPr>
        <p:sp>
          <p:nvSpPr>
            <p:cNvPr id="13" name="空心弧 12"/>
            <p:cNvSpPr/>
            <p:nvPr>
              <p:custDataLst>
                <p:tags r:id="rId2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3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0"/>
            </p:custDataLst>
          </p:nvPr>
        </p:nvSpPr>
        <p:spPr>
          <a:xfrm>
            <a:off x="4295682" y="16293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再见</a:t>
            </a:r>
            <a:endParaRPr lang="zh-CN" altLang="en-US" sz="80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023485" y="1582103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1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5023485" y="2558415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2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5023485" y="3534728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3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5023485" y="4511040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4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4102" name="文本占位符 12"/>
          <p:cNvSpPr txBox="1"/>
          <p:nvPr>
            <p:custDataLst>
              <p:tags r:id="rId6"/>
            </p:custDataLst>
          </p:nvPr>
        </p:nvSpPr>
        <p:spPr>
          <a:xfrm>
            <a:off x="5806123" y="1504315"/>
            <a:ext cx="5565775" cy="7651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关于我们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3" name="文本占位符 14"/>
          <p:cNvSpPr txBox="1"/>
          <p:nvPr>
            <p:custDataLst>
              <p:tags r:id="rId7"/>
            </p:custDataLst>
          </p:nvPr>
        </p:nvSpPr>
        <p:spPr>
          <a:xfrm>
            <a:off x="5806123" y="2490153"/>
            <a:ext cx="5565775" cy="76358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项目简介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4" name="文本占位符 3"/>
          <p:cNvSpPr txBox="1"/>
          <p:nvPr>
            <p:custDataLst>
              <p:tags r:id="rId8"/>
            </p:custDataLst>
          </p:nvPr>
        </p:nvSpPr>
        <p:spPr>
          <a:xfrm>
            <a:off x="5806123" y="3450590"/>
            <a:ext cx="5565775" cy="7667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项目前景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5" name="文本占位符 7"/>
          <p:cNvSpPr txBox="1"/>
          <p:nvPr>
            <p:custDataLst>
              <p:tags r:id="rId9"/>
            </p:custDataLst>
          </p:nvPr>
        </p:nvSpPr>
        <p:spPr>
          <a:xfrm>
            <a:off x="5806123" y="4425315"/>
            <a:ext cx="5565775" cy="768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项目演示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4380" y="270764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目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54325" y="270764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录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0260" y="3469005"/>
            <a:ext cx="1463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2" grpId="0" animBg="1"/>
      <p:bldP spid="4102" grpId="0"/>
      <p:bldP spid="4103" grpId="0"/>
      <p:bldP spid="4104" grpId="0"/>
      <p:bldP spid="4105" grpId="0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0433" y="2767965"/>
            <a:ext cx="2671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I  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265" y="2411730"/>
            <a:ext cx="2322195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X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听说人们看见的永远只有一件衣服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965" y="2411095"/>
            <a:ext cx="2291715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007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一个内心傲娇的邪恶分子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665" y="2411095"/>
            <a:ext cx="2303780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T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组内白白胖胖的吃货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30030" y="2411095"/>
            <a:ext cx="2402840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B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他又在破解别人的电脑了，快去阻止他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09600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神秘的项目组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5" name="图片 4" descr="2019-10-29_1753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0870" y="2411095"/>
            <a:ext cx="1654175" cy="1826895"/>
          </a:xfrm>
          <a:prstGeom prst="rect">
            <a:avLst/>
          </a:prstGeom>
        </p:spPr>
      </p:pic>
      <p:pic>
        <p:nvPicPr>
          <p:cNvPr id="9" name="图片 8" descr="2019-10-29_1754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7365" y="2436495"/>
            <a:ext cx="1601470" cy="1853565"/>
          </a:xfrm>
          <a:prstGeom prst="rect">
            <a:avLst/>
          </a:prstGeom>
        </p:spPr>
      </p:pic>
      <p:pic>
        <p:nvPicPr>
          <p:cNvPr id="10" name="图片 9" descr="2019-10-29_1757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77450" y="2411095"/>
            <a:ext cx="1468120" cy="1895475"/>
          </a:xfrm>
          <a:prstGeom prst="rect">
            <a:avLst/>
          </a:prstGeom>
        </p:spPr>
      </p:pic>
      <p:pic>
        <p:nvPicPr>
          <p:cNvPr id="20" name="图片 19" descr="2019-10-29_1759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3745" y="2411095"/>
            <a:ext cx="1663065" cy="17208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996" y="2767965"/>
            <a:ext cx="33223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II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30683" y="67998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项目简介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8628" y="2767965"/>
            <a:ext cx="36150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III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请在此输入内容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6635" y="1824990"/>
            <a:ext cx="5261610" cy="40487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10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10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9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1"/>
  <p:tag name="KSO_WM_UNIT_ID" val="150995265*l_i*1_1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2"/>
  <p:tag name="KSO_WM_UNIT_ID" val="150995265*l_i*1_2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3"/>
  <p:tag name="KSO_WM_UNIT_ID" val="150995265*l_i*1_3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4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47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4"/>
  <p:tag name="KSO_WM_UNIT_ID" val="150995265*l_i*1_4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7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5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5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6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62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6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6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6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6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6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5_1"/>
  <p:tag name="KSO_WM_UNIT_ID" val="150995276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6_1"/>
  <p:tag name="KSO_WM_UNIT_ID" val="150995276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6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65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7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6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6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6*m_i*1_4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5"/>
  <p:tag name="KSO_WM_UNIT_ID" val="150995276*m_i*1_5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6"/>
  <p:tag name="KSO_WM_UNIT_ID" val="150995276*m_i*1_6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76.xml><?xml version="1.0" encoding="utf-8"?>
<p:tagLst xmlns:p="http://schemas.openxmlformats.org/presentationml/2006/main">
  <p:tag name="KSO_WM_SLIDE_ID" val="150995276"/>
  <p:tag name="KSO_WM_SLIDE_INDEX" val="78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33*359"/>
  <p:tag name="KSO_WM_TEMPLATE_CATEGORY" val="preset"/>
  <p:tag name="KSO_WM_TEMPLATE_INDEX" val="1"/>
  <p:tag name="KSO_WM_TAG_VERSION" val="1.0"/>
  <p:tag name="KSO_WM_DIAGRAM_GROUP_CODE" val="第十组"/>
</p:tagLst>
</file>

<file path=ppt/tags/tag7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7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8*o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65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8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8*o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8*o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4_1"/>
  <p:tag name="KSO_WM_UNIT_ID" val="150995288*o_h_f*1_4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四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8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79*q_i*1_1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79*q_i*1_2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8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79*q_i*1_3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8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79*q_i*1_4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8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79*q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79*q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4_1"/>
  <p:tag name="KSO_WM_UNIT_ID" val="150995265*l_h_f*1_4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9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79*q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79*q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SLIDE_ID" val="150995279"/>
  <p:tag name="KSO_WM_SLIDE_INDEX" val="32"/>
  <p:tag name="KSO_WM_SLIDE_ITEM_CNT" val="4"/>
  <p:tag name="KSO_WM_SLIDE_LAYOUT" val="q"/>
  <p:tag name="KSO_WM_SLIDE_LAYOUT_CNT" val="1"/>
  <p:tag name="KSO_WM_SLIDE_TYPE" val="text"/>
  <p:tag name="KSO_WM_BEAUTIFY_FLAG" val="#wm#"/>
  <p:tag name="KSO_WM_SLIDE_POSITION" val="188*90"/>
  <p:tag name="KSO_WM_SLIDE_SIZE" val="574*355"/>
  <p:tag name="KSO_WM_TEMPLATE_CATEGORY" val="preset"/>
  <p:tag name="KSO_WM_TEMPLATE_INDEX" val="1"/>
  <p:tag name="KSO_WM_TAG_VERSION" val="1.0"/>
  <p:tag name="KSO_WM_DIAGRAM_GROUP_CODE" val="第十一组"/>
</p:tagLst>
</file>

<file path=ppt/tags/tag9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9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223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站酷文艺体</vt:lpstr>
      <vt:lpstr>Impact</vt:lpstr>
      <vt:lpstr>微软雅黑</vt:lpstr>
      <vt:lpstr>Arial Unicode MS</vt:lpstr>
      <vt:lpstr>Calibri Light</vt:lpstr>
      <vt:lpstr>Calibri</vt:lpstr>
      <vt:lpstr>站酷文艺体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吴佳泽</cp:lastModifiedBy>
  <cp:revision>6</cp:revision>
  <dcterms:created xsi:type="dcterms:W3CDTF">2019-02-17T05:13:00Z</dcterms:created>
  <dcterms:modified xsi:type="dcterms:W3CDTF">2019-10-29T11:00:24Z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