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575CDB-874D-1844-A503-BA8C38006AB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354AAD-A9D2-7141-A731-ACC1AE2A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AD67-BA40-394D-9C54-65F4978C8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between Manhattan and Downtown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2F64B-2EB3-C643-81B0-D62B69D1C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2019.06.29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E8B3-FE88-5A41-910B-43F8AC09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INtrocution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11A4-FCE7-214A-BF7D-8B111F4F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the similarity between Manhattan (New York) and Downtown Toronto (Toronto) will be compared. Say that there will be an upcoming holiday and you have two options for visit: New York and Toronto. Which one would you like to go? Let's compare them from the counts of Coffee Shop, Hotel, Café, Restaurant, Gastropub.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68AB-E471-6243-9F75-8D1D4982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4135-229E-664F-BC43-9F264D06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typical borough data will be </a:t>
            </a:r>
            <a:r>
              <a:rPr lang="en-US" dirty="0" err="1"/>
              <a:t>intorudced</a:t>
            </a:r>
            <a:r>
              <a:rPr lang="en-US" dirty="0"/>
              <a:t> to analyze the top 10 venues which may give some clues on </a:t>
            </a:r>
            <a:r>
              <a:rPr lang="en-US" dirty="0" err="1"/>
              <a:t>wether</a:t>
            </a:r>
            <a:r>
              <a:rPr lang="en-US" dirty="0"/>
              <a:t> they have the same popular venues.</a:t>
            </a:r>
          </a:p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99981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AD517-45BC-644C-88CB-5299AD80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34" y="1201738"/>
            <a:ext cx="3221732" cy="4967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698505-4DB8-9D4E-A7F4-1EA1BC886F74}"/>
              </a:ext>
            </a:extLst>
          </p:cNvPr>
          <p:cNvSpPr/>
          <p:nvPr/>
        </p:nvSpPr>
        <p:spPr>
          <a:xfrm>
            <a:off x="3851379" y="688975"/>
            <a:ext cx="4489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Tornto</a:t>
            </a:r>
            <a:r>
              <a:rPr lang="en-US" dirty="0"/>
              <a:t> Downtown venues distribution (&gt; 20):</a:t>
            </a:r>
          </a:p>
        </p:txBody>
      </p:sp>
    </p:spTree>
    <p:extLst>
      <p:ext uri="{BB962C8B-B14F-4D97-AF65-F5344CB8AC3E}">
        <p14:creationId xmlns:p14="http://schemas.microsoft.com/office/powerpoint/2010/main" val="143408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DBE8D6-249F-4C47-A23C-088C4508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356241"/>
            <a:ext cx="2336866" cy="4796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BAF2E-DC51-7B44-A91C-C9AA8E71CE19}"/>
              </a:ext>
            </a:extLst>
          </p:cNvPr>
          <p:cNvSpPr/>
          <p:nvPr/>
        </p:nvSpPr>
        <p:spPr>
          <a:xfrm>
            <a:off x="4327727" y="901184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73A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Manhattan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venues distribution (&gt; 20):</a:t>
            </a:r>
          </a:p>
        </p:txBody>
      </p:sp>
    </p:spTree>
    <p:extLst>
      <p:ext uri="{BB962C8B-B14F-4D97-AF65-F5344CB8AC3E}">
        <p14:creationId xmlns:p14="http://schemas.microsoft.com/office/powerpoint/2010/main" val="15887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35918-A15A-7A49-A435-475752582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837" y="1212056"/>
            <a:ext cx="7650325" cy="4845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944C10-066B-1246-A169-71C1362C8D2B}"/>
              </a:ext>
            </a:extLst>
          </p:cNvPr>
          <p:cNvSpPr/>
          <p:nvPr/>
        </p:nvSpPr>
        <p:spPr>
          <a:xfrm>
            <a:off x="4713280" y="800099"/>
            <a:ext cx="276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10 venues in both areas</a:t>
            </a:r>
          </a:p>
        </p:txBody>
      </p:sp>
    </p:spTree>
    <p:extLst>
      <p:ext uri="{BB962C8B-B14F-4D97-AF65-F5344CB8AC3E}">
        <p14:creationId xmlns:p14="http://schemas.microsoft.com/office/powerpoint/2010/main" val="188253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62F4A-5723-B34A-9E0B-EC79CE9414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065462"/>
            <a:ext cx="7620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12633F-384A-FC4D-B2E9-07B7CA5DCA1B}"/>
              </a:ext>
            </a:extLst>
          </p:cNvPr>
          <p:cNvSpPr/>
          <p:nvPr/>
        </p:nvSpPr>
        <p:spPr>
          <a:xfrm>
            <a:off x="3259326" y="2685533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One-way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anova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analysis in the count of venues in two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963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9846-7B17-9C42-A7AB-5D6F723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55AB-D6FF-3C41-94D9-44655B62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pvalue</a:t>
            </a:r>
            <a:r>
              <a:rPr lang="en-US" dirty="0"/>
              <a:t> &gt;&gt; 0.05 which indicates that the top 10 venues in Toronto Downtown and Manhattan have no obvious difference. The count of Coffee Shop, Hotel, Café, Restaurant, Gastropub have similarity.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The types in top 20 venues in Manhattan is larger than Toronto Downtown which indicates that Manhattan enjoys more </a:t>
            </a:r>
            <a:r>
              <a:rPr lang="en-US" dirty="0" err="1"/>
              <a:t>desity</a:t>
            </a:r>
            <a:r>
              <a:rPr lang="en-US" dirty="0"/>
              <a:t> and diversity of venues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542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{45E8AE58-ECD7-0543-A2A5-82046922D156}tf10001120</Template>
  <TotalTime>7</TotalTime>
  <Words>175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Parcel</vt:lpstr>
      <vt:lpstr>similarity between Manhattan and Downtown Toronto</vt:lpstr>
      <vt:lpstr>INtrocution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between Manhattan and Downtown Toronto</dc:title>
  <dc:creator>Jia Zhong Wu</dc:creator>
  <cp:lastModifiedBy>Jia Zhong Wu</cp:lastModifiedBy>
  <cp:revision>4</cp:revision>
  <dcterms:created xsi:type="dcterms:W3CDTF">2019-06-29T12:59:09Z</dcterms:created>
  <dcterms:modified xsi:type="dcterms:W3CDTF">2019-06-29T13:06:48Z</dcterms:modified>
</cp:coreProperties>
</file>