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61" r:id="rId4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4417-7B7E-4FFE-ADDD-EBEB5D13372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27182-BF6E-4D47-AD31-35419E5C1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9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27182-BF6E-4D47-AD31-35419E5C14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8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0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6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0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2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9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9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3095-AB25-4629-AD5C-CB2DC1C91853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B76C-2B64-445C-912D-CACC90402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4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52178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需求分析：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师大的舞社每年平均招</a:t>
            </a:r>
            <a:r>
              <a:rPr lang="en-US" altLang="zh-CN" dirty="0"/>
              <a:t>200</a:t>
            </a:r>
            <a:r>
              <a:rPr lang="zh-CN" altLang="en-US" dirty="0"/>
              <a:t>人，一年后继续跳舞的不足</a:t>
            </a:r>
            <a:r>
              <a:rPr lang="en-US" altLang="zh-CN" dirty="0"/>
              <a:t>10</a:t>
            </a:r>
            <a:r>
              <a:rPr lang="zh-CN" altLang="en-US" dirty="0"/>
              <a:t>人，而且通常还是菜逼。因为舞队成员本身也菜。</a:t>
            </a:r>
            <a:endParaRPr lang="en-US" altLang="zh-CN" dirty="0"/>
          </a:p>
          <a:p>
            <a:r>
              <a:rPr lang="zh-CN" altLang="en-US" dirty="0"/>
              <a:t>所以我觉得如果有一个及资讯，教学，论坛为一体的街舞论坛很有必要。然而在中国，目前互联网上做得最大的嘻</a:t>
            </a:r>
            <a:endParaRPr lang="en-US" altLang="zh-CN" dirty="0"/>
          </a:p>
          <a:p>
            <a:r>
              <a:rPr lang="zh-CN" altLang="en-US" dirty="0"/>
              <a:t>哈之城和街舞中国都存在教学收费过高，资讯对新人极不友好的不足之处。而且这样的街舞推广是不可能真正让街舞</a:t>
            </a:r>
            <a:endParaRPr lang="en-US" altLang="zh-CN" dirty="0"/>
          </a:p>
          <a:p>
            <a:r>
              <a:rPr lang="zh-CN" altLang="en-US" dirty="0"/>
              <a:t>茁壮成长的。因为中国的高考制度，绝大部分学生都是无法发展自己的兴趣的，唯有大学时才能去发展。所以我想要</a:t>
            </a:r>
            <a:endParaRPr lang="en-US" altLang="zh-CN" dirty="0"/>
          </a:p>
          <a:p>
            <a:r>
              <a:rPr lang="zh-CN" altLang="en-US" dirty="0"/>
              <a:t>以大学街舞社员为核心服务人群去建站。这个网站应该是面对所有大学生的。全中国有</a:t>
            </a:r>
            <a:r>
              <a:rPr lang="en-US" altLang="zh-CN" dirty="0"/>
              <a:t>820</a:t>
            </a:r>
            <a:r>
              <a:rPr lang="zh-CN" altLang="en-US" dirty="0"/>
              <a:t>所普通本科院校，</a:t>
            </a:r>
            <a:r>
              <a:rPr lang="en-US" altLang="zh-CN" dirty="0"/>
              <a:t>1228</a:t>
            </a:r>
            <a:r>
              <a:rPr lang="zh-CN" altLang="en-US" dirty="0"/>
              <a:t>所</a:t>
            </a:r>
            <a:endParaRPr lang="en-US" altLang="zh-CN" dirty="0"/>
          </a:p>
          <a:p>
            <a:r>
              <a:rPr lang="zh-CN" altLang="en-US" dirty="0"/>
              <a:t>普通高职院校；</a:t>
            </a:r>
            <a:r>
              <a:rPr lang="en-US" altLang="zh-CN" dirty="0"/>
              <a:t>311</a:t>
            </a:r>
            <a:r>
              <a:rPr lang="zh-CN" altLang="en-US" dirty="0"/>
              <a:t>所独立学院；</a:t>
            </a:r>
            <a:r>
              <a:rPr lang="en-US" altLang="zh-CN" dirty="0"/>
              <a:t>70</a:t>
            </a:r>
            <a:r>
              <a:rPr lang="zh-CN" altLang="en-US" dirty="0"/>
              <a:t>个分校办学点。而街舞作为年轻人喜闻乐见的文化形式有及其庞大的市场。师大</a:t>
            </a:r>
            <a:endParaRPr lang="en-US" altLang="zh-CN" dirty="0"/>
          </a:p>
          <a:p>
            <a:r>
              <a:rPr lang="zh-CN" altLang="en-US" dirty="0"/>
              <a:t>街舞社招人最多的一届是</a:t>
            </a:r>
            <a:r>
              <a:rPr lang="en-US" altLang="zh-CN" dirty="0"/>
              <a:t>400</a:t>
            </a:r>
            <a:r>
              <a:rPr lang="zh-CN" altLang="en-US" dirty="0"/>
              <a:t>人，所以这个市场可能比目前的整个街舞文化市场（约</a:t>
            </a:r>
            <a:r>
              <a:rPr lang="en-US" altLang="zh-CN" dirty="0"/>
              <a:t>500</a:t>
            </a:r>
            <a:r>
              <a:rPr lang="zh-CN" altLang="en-US" dirty="0"/>
              <a:t>万观众）都大。无论是靠广告</a:t>
            </a:r>
            <a:endParaRPr lang="en-US" altLang="zh-CN" dirty="0"/>
          </a:p>
          <a:p>
            <a:r>
              <a:rPr lang="zh-CN" altLang="en-US" dirty="0"/>
              <a:t>还是平台和培训机构合作都能很轻易的维持网站运作。于是我注册了</a:t>
            </a:r>
            <a:r>
              <a:rPr lang="en-US" altLang="zh-CN" dirty="0"/>
              <a:t>dcdcddc.com</a:t>
            </a:r>
            <a:r>
              <a:rPr lang="zh-CN" altLang="en-US" dirty="0"/>
              <a:t>（万网）这个域名同时租聘了服务器。</a:t>
            </a:r>
            <a:endParaRPr lang="en-US" altLang="zh-CN" dirty="0"/>
          </a:p>
          <a:p>
            <a:r>
              <a:rPr lang="zh-CN" altLang="en-US" dirty="0"/>
              <a:t>开始着手这个项目。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但我没能做下去，在做了几十个页面后，我发现其实舞社的人并不在乎，因为我自己在舞社不算多吊，感觉</a:t>
            </a:r>
            <a:endParaRPr lang="en-US" altLang="zh-CN" dirty="0"/>
          </a:p>
          <a:p>
            <a:r>
              <a:rPr lang="zh-CN" altLang="en-US" dirty="0"/>
              <a:t>像多事。随着一次表白等于白表之后，为了避免尴尬；我退出了舞社和舞队；于是这个项目彻底终止；随着服务器</a:t>
            </a:r>
            <a:endParaRPr lang="en-US" altLang="zh-CN" dirty="0"/>
          </a:p>
          <a:p>
            <a:r>
              <a:rPr lang="zh-CN" altLang="en-US" dirty="0"/>
              <a:t>到期，电脑玩儿</a:t>
            </a:r>
            <a:r>
              <a:rPr lang="en-US" altLang="zh-CN" dirty="0" err="1"/>
              <a:t>wannacry</a:t>
            </a:r>
            <a:r>
              <a:rPr lang="zh-CN" altLang="en-US" dirty="0"/>
              <a:t>资料锁死，一切都被抹掉了，只剩个域名；今天重新拿起来只是为了完成作业，而且还完成得很烂。但我确实不可能花更多时间去完成它了，其他科都会挂的。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这件事情应该由一个大学生专业舞者来做，我现在无论是</a:t>
            </a:r>
            <a:r>
              <a:rPr lang="en-US" altLang="zh-CN" dirty="0"/>
              <a:t>web</a:t>
            </a:r>
            <a:r>
              <a:rPr lang="zh-CN" altLang="en-US" dirty="0"/>
              <a:t>技术还是舞蹈技术都还不够。我想大三的时候来做</a:t>
            </a:r>
            <a:endParaRPr lang="en-US" altLang="zh-CN" dirty="0"/>
          </a:p>
          <a:p>
            <a:r>
              <a:rPr lang="zh-CN" altLang="en-US" dirty="0"/>
              <a:t>是很合适的。说这么多反正也不会看。</a:t>
            </a:r>
            <a:endParaRPr lang="en-US" altLang="zh-CN" dirty="0"/>
          </a:p>
          <a:p>
            <a:r>
              <a:rPr lang="zh-CN" altLang="en-US" dirty="0"/>
              <a:t>设计步骤：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以下分别是首页，文化介绍页，注册页，登陆页，教学页。只是个样子。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	·</a:t>
            </a:r>
            <a:r>
              <a:rPr lang="zh-CN" altLang="en-US" dirty="0"/>
              <a:t>技术问题都不是问题，问题是我不想做了；而且很累，还要复习冲刺，要不挂科在父母面前装出我在认真学习</a:t>
            </a:r>
            <a:endParaRPr lang="en-US" altLang="zh-CN" dirty="0"/>
          </a:p>
          <a:p>
            <a:r>
              <a:rPr lang="zh-CN" altLang="en-US" dirty="0"/>
              <a:t>的样子。最大的问题就是平衡练舞和学习。差不多了老师给个及格吧域名送你保证以后会升值的多朗朗上口啊</a:t>
            </a:r>
            <a:r>
              <a:rPr lang="en-US" altLang="zh-CN" dirty="0" err="1"/>
              <a:t>dcdcddc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6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298"/>
            <a:ext cx="12192000" cy="59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8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67"/>
            <a:ext cx="12192000" cy="61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5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551"/>
            <a:ext cx="12192000" cy="62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" y="0"/>
            <a:ext cx="11966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宽屏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8</cp:revision>
  <dcterms:created xsi:type="dcterms:W3CDTF">2017-06-19T13:30:47Z</dcterms:created>
  <dcterms:modified xsi:type="dcterms:W3CDTF">2017-06-19T14:42:57Z</dcterms:modified>
</cp:coreProperties>
</file>