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直線接點​​(S)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等腰三角形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2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按一下以編輯母片文字樣式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直線接點​​(S)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矩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等腰三角形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矩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矩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矩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等腰三角形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等腰三角形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按一下以編輯母片文字樣式</a:t>
            </a:r>
            <a:endParaRPr lang="en-US"/>
          </a:p>
          <a:p>
            <a:pPr lvl="1" rtl="0"/>
            <a:r>
              <a:rPr lang="en-US"/>
              <a:t>第二層</a:t>
            </a:r>
            <a:endParaRPr lang="en-US"/>
          </a:p>
          <a:p>
            <a:pPr lvl="2" rtl="0"/>
            <a:r>
              <a:rPr lang="en-US"/>
              <a:t>第三層</a:t>
            </a:r>
            <a:endParaRPr lang="en-US"/>
          </a:p>
          <a:p>
            <a:pPr lvl="3" rtl="0"/>
            <a:r>
              <a:rPr lang="en-US"/>
              <a:t>第四層</a:t>
            </a:r>
            <a:endParaRPr lang="en-US"/>
          </a:p>
          <a:p>
            <a:pPr lvl="4" rtl="0"/>
            <a:r>
              <a:rPr 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priters-resource.com" TargetMode="External"/><Relationship Id="rId1" Type="http://schemas.openxmlformats.org/officeDocument/2006/relationships/hyperlink" Target="http://www.sounds-resour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>
                <a:ea typeface="微軟正黑體"/>
              </a:rPr>
              <a:t>马里奥平台跳跃项目答辩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>
                <a:ea typeface="微軟正黑體"/>
              </a:rPr>
              <a:t>王修悟2021051615169</a:t>
            </a:r>
            <a:endParaRPr lang="zh-TW" altLang="en-US">
              <a:ea typeface="微軟正黑體"/>
            </a:endParaRPr>
          </a:p>
          <a:p>
            <a:r>
              <a:rPr lang="zh-TW" altLang="en-US" dirty="0">
                <a:ea typeface="微軟正黑體"/>
              </a:rPr>
              <a:t>2023-7-4</a:t>
            </a:r>
            <a:endParaRPr lang="zh-TW" altLang="en-US" dirty="0">
              <a:ea typeface="微軟正黑體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项目介绍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本项目模仿超级马里奥打造了一款简单的平台跳跃游戏，实现了基础功能与简单的菜单UI</a:t>
            </a:r>
            <a:endParaRPr lang="zh-TW" altLang="en-US">
              <a:ea typeface="微軟正黑體"/>
            </a:endParaRPr>
          </a:p>
          <a:p>
            <a:r>
              <a:rPr lang="zh-TW" altLang="en-US">
                <a:ea typeface="微軟正黑體"/>
              </a:rPr>
              <a:t>项目主要使用felgo3.0游戏引擎打造，qml实现部分UI,javascript编写逻辑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主要的功能由felgo物理引擎实现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参考了</a:t>
            </a:r>
            <a:r>
              <a:rPr lang="zh-TW">
                <a:ea typeface="+mn-lt"/>
                <a:cs typeface="+mn-lt"/>
              </a:rPr>
              <a:t>https://felgo.com/doc/felgo-demos-platformer-example/</a:t>
            </a:r>
            <a:r>
              <a:rPr lang="zh-TW" altLang="en-US">
                <a:ea typeface="+mn-lt"/>
                <a:cs typeface="+mn-lt"/>
              </a:rPr>
              <a:t>项目实现了基本的移动等功能</a:t>
            </a:r>
            <a:endParaRPr lang="zh-TW" altLang="en-US" dirty="0">
              <a:ea typeface="+mn-lt"/>
              <a:cs typeface="+mn-lt"/>
            </a:endParaRPr>
          </a:p>
          <a:p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项目管理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261" y="201369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所有内容由一人实现</a:t>
            </a:r>
            <a:endParaRPr lang="zh-TW" altLang="en-US">
              <a:ea typeface="微軟正黑體"/>
            </a:endParaRPr>
          </a:p>
          <a:p>
            <a:r>
              <a:rPr lang="zh-TW">
                <a:ea typeface="+mn-lt"/>
                <a:cs typeface="+mn-lt"/>
              </a:rPr>
              <a:t>使用git管理版本github远程仓库存储</a:t>
            </a:r>
            <a:endParaRPr lang="zh-TW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仓库地址https://github.com/wujings/felgo_game</a:t>
            </a:r>
            <a:endParaRPr lang="zh-TW" dirty="0">
              <a:ea typeface="微軟正黑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功能实现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UI:qml</a:t>
            </a:r>
            <a:endParaRPr lang="zh-TW" altLang="en-US">
              <a:ea typeface="微軟正黑體"/>
            </a:endParaRPr>
          </a:p>
          <a:p>
            <a:r>
              <a:rPr lang="zh-TW" altLang="en-US">
                <a:ea typeface="微軟正黑體"/>
              </a:rPr>
              <a:t>操作逻辑：javascript</a:t>
            </a:r>
            <a:endParaRPr lang="zh-TW" altLang="en-US">
              <a:ea typeface="微軟正黑體"/>
            </a:endParaRPr>
          </a:p>
          <a:p>
            <a:r>
              <a:rPr lang="zh-TW" altLang="en-US">
                <a:ea typeface="微軟正黑體"/>
              </a:rPr>
              <a:t>主要功能实现：felgo物理引擎</a:t>
            </a:r>
            <a:endParaRPr lang="zh-TW" altLang="en-US" dirty="0">
              <a:ea typeface="微軟正黑體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资源来源与使用软件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ea typeface="+mn-lt"/>
                <a:cs typeface="+mn-lt"/>
                <a:hlinkClick r:id="rId1"/>
              </a:rPr>
              <a:t>www.sounds-resource.com</a:t>
            </a:r>
            <a:endParaRPr lang="zh-TW" altLang="en-US" dirty="0">
              <a:ea typeface="微軟正黑體" panose="020B0604030504040204" pitchFamily="34" charset="-120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  <a:hlinkClick r:id="rId2"/>
              </a:rPr>
              <a:t>www.spriters-resource.com</a:t>
            </a:r>
            <a:endParaRPr lang="en-US" altLang="zh-TW">
              <a:ea typeface="+mn-lt"/>
              <a:cs typeface="+mn-lt"/>
            </a:endParaRPr>
          </a:p>
          <a:p>
            <a:r>
              <a:rPr lang="zh-TW" dirty="0">
                <a:ea typeface="+mn-lt"/>
                <a:cs typeface="+mn-lt"/>
              </a:rPr>
              <a:t>https://www.codeandweb.com/texturepacker</a:t>
            </a:r>
            <a:endParaRPr lang="zh-TW" alt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423</Words>
  <Application>WPS 演示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HoneyLight</vt:lpstr>
      <vt:lpstr>Arial</vt:lpstr>
      <vt:lpstr>微軟正黑體</vt:lpstr>
      <vt:lpstr>方正黑体_GBK</vt:lpstr>
      <vt:lpstr>微軟正黑體</vt:lpstr>
      <vt:lpstr>Trebuchet MS</vt:lpstr>
      <vt:lpstr>微软雅黑</vt:lpstr>
      <vt:lpstr>Arial Unicode MS</vt:lpstr>
      <vt:lpstr>华文新魏</vt:lpstr>
      <vt:lpstr>方正魏碑_GBK</vt:lpstr>
      <vt:lpstr>Calibri</vt:lpstr>
      <vt:lpstr>MT Extra</vt:lpstr>
      <vt:lpstr>面向</vt:lpstr>
      <vt:lpstr>马里奥平台跳跃项目答辩</vt:lpstr>
      <vt:lpstr>项目介绍</vt:lpstr>
      <vt:lpstr>项目管理</vt:lpstr>
      <vt:lpstr>功能实现</vt:lpstr>
      <vt:lpstr>资源来源与使用软件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root</cp:lastModifiedBy>
  <cp:revision>75</cp:revision>
  <dcterms:created xsi:type="dcterms:W3CDTF">2023-07-04T16:58:18Z</dcterms:created>
  <dcterms:modified xsi:type="dcterms:W3CDTF">2023-07-04T16:58:18Z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