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7b37f0cbc6a4dc8" /><Relationship Type="http://schemas.openxmlformats.org/package/2006/relationships/metadata/core-properties" Target="/package/services/metadata/core-properties/3b908a41b94d45239530c7a03e5ac515.psmdcp" Id="R41417fc8dd2842b6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ddd96e98bc204e91"/>
  </p:sldMasterIdLst>
  <p:sldIdLst>
    <p:sldId id="256" r:id="R7e2693eed49143c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8d1f6f9056764310" /><Relationship Type="http://schemas.openxmlformats.org/officeDocument/2006/relationships/viewProps" Target="/ppt/viewProps.xml" Id="R613e7ebb21f64c2e" /><Relationship Type="http://schemas.openxmlformats.org/officeDocument/2006/relationships/tableStyles" Target="/ppt/tableStyles.xml" Id="R3e255a8d83d74274" /><Relationship Type="http://schemas.openxmlformats.org/officeDocument/2006/relationships/slideMaster" Target="/ppt/slideMasters/slideMaster.xml" Id="Rddd96e98bc204e91" /><Relationship Type="http://schemas.openxmlformats.org/officeDocument/2006/relationships/theme" Target="/ppt/slideMasters/theme/theme.xml" Id="R79bc5c73068b4fd7" /><Relationship Type="http://schemas.openxmlformats.org/officeDocument/2006/relationships/slide" Target="/ppt/slides/slide.xml" Id="R7e2693eed49143c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1ca63ccf6a043f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e9c5cad0371430f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dd21d53f4a741f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9000f0fc40a4496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8acf8405ee040a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6c1ae9a1e024747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954028377714048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07d038eda284580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d6871a2bb6543c7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6f845b79a8d41ec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b83413fb886c4508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93ffed9742714bdb" /><Relationship Type="http://schemas.openxmlformats.org/officeDocument/2006/relationships/slideLayout" Target="/ppt/slideLayouts/slideLayout2.xml" Id="R3d4be8792fb24ec4" /><Relationship Type="http://schemas.openxmlformats.org/officeDocument/2006/relationships/slideLayout" Target="/ppt/slideLayouts/slideLayout3.xml" Id="R0a91695be6d94236" /><Relationship Type="http://schemas.openxmlformats.org/officeDocument/2006/relationships/slideLayout" Target="/ppt/slideLayouts/slideLayout4.xml" Id="R65fef8a37e164851" /><Relationship Type="http://schemas.openxmlformats.org/officeDocument/2006/relationships/slideLayout" Target="/ppt/slideLayouts/slideLayout5.xml" Id="R2dbf15d194a243d7" /><Relationship Type="http://schemas.openxmlformats.org/officeDocument/2006/relationships/slideLayout" Target="/ppt/slideLayouts/slideLayout6.xml" Id="R5eec1268e6be4e36" /><Relationship Type="http://schemas.openxmlformats.org/officeDocument/2006/relationships/slideLayout" Target="/ppt/slideLayouts/slideLayout7.xml" Id="Rfa1bcc67313344b4" /><Relationship Type="http://schemas.openxmlformats.org/officeDocument/2006/relationships/slideLayout" Target="/ppt/slideLayouts/slideLayout8.xml" Id="Ra30fe9c868024173" /><Relationship Type="http://schemas.openxmlformats.org/officeDocument/2006/relationships/slideLayout" Target="/ppt/slideLayouts/slideLayout9.xml" Id="Rf04553ce9cd140c6" /><Relationship Type="http://schemas.openxmlformats.org/officeDocument/2006/relationships/slideLayout" Target="/ppt/slideLayouts/slideLayouta.xml" Id="R2b090edda40941d8" /><Relationship Type="http://schemas.openxmlformats.org/officeDocument/2006/relationships/slideLayout" Target="/ppt/slideLayouts/slideLayoutb.xml" Id="R75920927cba94bc9" /><Relationship Type="http://schemas.openxmlformats.org/officeDocument/2006/relationships/theme" Target="/ppt/slideMasters/theme/theme.xml" Id="Rff50cbdbcb034b5b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93ffed9742714bdb"/>
    <p:sldLayoutId id="2147483650" r:id="R3d4be8792fb24ec4"/>
    <p:sldLayoutId id="2147483651" r:id="R0a91695be6d94236"/>
    <p:sldLayoutId id="2147483652" r:id="R65fef8a37e164851"/>
    <p:sldLayoutId id="2147483653" r:id="R2dbf15d194a243d7"/>
    <p:sldLayoutId id="2147483654" r:id="R5eec1268e6be4e36"/>
    <p:sldLayoutId id="2147483655" r:id="Rfa1bcc67313344b4"/>
    <p:sldLayoutId id="2147483656" r:id="Ra30fe9c868024173"/>
    <p:sldLayoutId id="2147483657" r:id="Rf04553ce9cd140c6"/>
    <p:sldLayoutId id="2147483658" r:id="R2b090edda40941d8"/>
    <p:sldLayoutId id="2147483659" r:id="R75920927cba94bc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b3068adf27f74b28" /><Relationship Type="http://schemas.openxmlformats.org/officeDocument/2006/relationships/image" Target="/ppt/media/image.bin" Id="R7b7b4d60867443b3" /><Relationship Type="http://schemas.microsoft.com/office/2011/relationships/webextension" Target="/ppt/slides/udata/data.xml" Id="R2249c6854c604aae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5238750" cy="304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2249c6854c604aae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7b7b4d60867443b3"/>
              <a:stretch>
                <a:fillRect/>
              </a:stretch>
            </p:blipFill>
            <p:spPr>
              <a:xfrm>
                <a:off x="0" y="0"/>
                <a:ext cx="5238750" cy="30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7b7b4d60867443b3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a6c2a8a1-1243-4334-b9c4-1955f61127ff}">
  <we:reference id="8ba8e9eb-a895-4011-ab65-c7880be5468a" version="1.0.0.0" store="developer" storeType="Registry"/>
  <we:alternateReferences/>
  <we:properties/>
  <we:bindings/>
  <we:snapshot xmlns:r="http://schemas.openxmlformats.org/officeDocument/2006/relationships" r:embed="R7b7b4d60867443b3"/>
</we:webextension>
</file>