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3aad4bfd1ab4c3b" /><Relationship Type="http://schemas.openxmlformats.org/package/2006/relationships/metadata/core-properties" Target="/package/services/metadata/core-properties/24915d856e0b40cda716ac7d47cde526.psmdcp" Id="R0362a3c132d64da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3a308e960d834cc3"/>
  </p:sldMasterIdLst>
  <p:sldIdLst>
    <p:sldId id="256" r:id="R3954ee3b6b46427f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54f9d8b5d3ba4d0a" /><Relationship Type="http://schemas.openxmlformats.org/officeDocument/2006/relationships/viewProps" Target="/ppt/viewProps.xml" Id="R32edbd8abfc34415" /><Relationship Type="http://schemas.openxmlformats.org/officeDocument/2006/relationships/tableStyles" Target="/ppt/tableStyles.xml" Id="R1e1361d121114a7c" /><Relationship Type="http://schemas.openxmlformats.org/officeDocument/2006/relationships/slideMaster" Target="/ppt/slideMasters/slideMaster.xml" Id="R3a308e960d834cc3" /><Relationship Type="http://schemas.openxmlformats.org/officeDocument/2006/relationships/theme" Target="/ppt/slideMasters/theme/theme.xml" Id="Rd5a802fd2fa1480c" /><Relationship Type="http://schemas.openxmlformats.org/officeDocument/2006/relationships/slide" Target="/ppt/slides/slide.xml" Id="R3954ee3b6b46427f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05d4ddee0be4f8d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e702ec88ff34d35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d0ed4af442f42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a3d3935fe0f4475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d0aec7d6e164ef7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aaca6388a574dc0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8e3e77e6da24e8b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0159fcb8bb4459f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6824b1384ee494e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c9210fd8d6a4f5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7600f60bf9148e6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537ea41982194126" /><Relationship Type="http://schemas.openxmlformats.org/officeDocument/2006/relationships/slideLayout" Target="/ppt/slideLayouts/slideLayout2.xml" Id="R2539746907f9497d" /><Relationship Type="http://schemas.openxmlformats.org/officeDocument/2006/relationships/slideLayout" Target="/ppt/slideLayouts/slideLayout3.xml" Id="Reb3a4346354d49de" /><Relationship Type="http://schemas.openxmlformats.org/officeDocument/2006/relationships/slideLayout" Target="/ppt/slideLayouts/slideLayout4.xml" Id="Rc312038f1c20421f" /><Relationship Type="http://schemas.openxmlformats.org/officeDocument/2006/relationships/slideLayout" Target="/ppt/slideLayouts/slideLayout5.xml" Id="Rd6120788ac2041df" /><Relationship Type="http://schemas.openxmlformats.org/officeDocument/2006/relationships/slideLayout" Target="/ppt/slideLayouts/slideLayout6.xml" Id="R00cd703887c54863" /><Relationship Type="http://schemas.openxmlformats.org/officeDocument/2006/relationships/slideLayout" Target="/ppt/slideLayouts/slideLayout7.xml" Id="R9aed405cdcdb4f61" /><Relationship Type="http://schemas.openxmlformats.org/officeDocument/2006/relationships/slideLayout" Target="/ppt/slideLayouts/slideLayout8.xml" Id="R3973e7f084d64d85" /><Relationship Type="http://schemas.openxmlformats.org/officeDocument/2006/relationships/slideLayout" Target="/ppt/slideLayouts/slideLayout9.xml" Id="Rf4e4e9ba7b0e42a4" /><Relationship Type="http://schemas.openxmlformats.org/officeDocument/2006/relationships/slideLayout" Target="/ppt/slideLayouts/slideLayouta.xml" Id="R2dea0b78937e4136" /><Relationship Type="http://schemas.openxmlformats.org/officeDocument/2006/relationships/slideLayout" Target="/ppt/slideLayouts/slideLayoutb.xml" Id="R4bbbfedf561e47c5" /><Relationship Type="http://schemas.openxmlformats.org/officeDocument/2006/relationships/theme" Target="/ppt/slideMasters/theme/theme.xml" Id="R5999802e29ba4433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537ea41982194126"/>
    <p:sldLayoutId id="2147483650" r:id="R2539746907f9497d"/>
    <p:sldLayoutId id="2147483651" r:id="Reb3a4346354d49de"/>
    <p:sldLayoutId id="2147483652" r:id="Rc312038f1c20421f"/>
    <p:sldLayoutId id="2147483653" r:id="Rd6120788ac2041df"/>
    <p:sldLayoutId id="2147483654" r:id="R00cd703887c54863"/>
    <p:sldLayoutId id="2147483655" r:id="R9aed405cdcdb4f61"/>
    <p:sldLayoutId id="2147483656" r:id="R3973e7f084d64d85"/>
    <p:sldLayoutId id="2147483657" r:id="Rf4e4e9ba7b0e42a4"/>
    <p:sldLayoutId id="2147483658" r:id="R2dea0b78937e4136"/>
    <p:sldLayoutId id="2147483659" r:id="R4bbbfedf561e47c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da7f232300ab440d" /><Relationship Type="http://schemas.openxmlformats.org/officeDocument/2006/relationships/image" Target="/ppt/media/image.bin" Id="R5c1179534aa74ae9" /><Relationship Type="http://schemas.microsoft.com/office/2011/relationships/webextension" Target="/ppt/slides/udata/data.xml" Id="R65377fb3a3c84bef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7143750" cy="3905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65377fb3a3c84bef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5c1179534aa74ae9"/>
              <a:stretch>
                <a:fillRect/>
              </a:stretch>
            </p:blipFill>
            <p:spPr>
              <a:xfrm>
                <a:off x="0" y="0"/>
                <a:ext cx="7143750" cy="3905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5c1179534aa74ae9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635e45e9-88ca-4d81-bce4-f737d514adc1}">
  <we:reference id="8ba8e9eb-a895-4011-ab65-c7880be5468a" version="1.0.0.5" store="developer" storeType="Registry"/>
  <we:alternateReferences/>
  <we:properties/>
  <we:bindings/>
  <we:snapshot xmlns:r="http://schemas.openxmlformats.org/officeDocument/2006/relationships" r:embed="R5c1179534aa74ae9"/>
</we:webextension>
</file>