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4" r:id="rId3"/>
    <p:sldId id="355" r:id="rId4"/>
    <p:sldId id="363" r:id="rId6"/>
    <p:sldId id="322" r:id="rId7"/>
    <p:sldId id="259" r:id="rId8"/>
    <p:sldId id="312" r:id="rId9"/>
    <p:sldId id="398" r:id="rId10"/>
    <p:sldId id="332" r:id="rId11"/>
    <p:sldId id="399" r:id="rId12"/>
    <p:sldId id="314" r:id="rId13"/>
    <p:sldId id="264" r:id="rId14"/>
    <p:sldId id="341" r:id="rId15"/>
    <p:sldId id="335" r:id="rId16"/>
    <p:sldId id="270" r:id="rId17"/>
    <p:sldId id="342" r:id="rId18"/>
    <p:sldId id="360" r:id="rId19"/>
    <p:sldId id="278" r:id="rId20"/>
    <p:sldId id="309" r:id="rId21"/>
    <p:sldId id="362" r:id="rId22"/>
    <p:sldId id="352" r:id="rId23"/>
    <p:sldId id="35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F47"/>
    <a:srgbClr val="FFC000"/>
    <a:srgbClr val="B12725"/>
    <a:srgbClr val="05BAC8"/>
    <a:srgbClr val="21AB82"/>
    <a:srgbClr val="F14124"/>
    <a:srgbClr val="5DCEAF"/>
    <a:srgbClr val="1A92A2"/>
    <a:srgbClr val="F69230"/>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3895" autoAdjust="0"/>
  </p:normalViewPr>
  <p:slideViewPr>
    <p:cSldViewPr snapToGrid="0">
      <p:cViewPr varScale="1">
        <p:scale>
          <a:sx n="92" d="100"/>
          <a:sy n="92" d="100"/>
        </p:scale>
        <p:origin x="210" y="78"/>
      </p:cViewPr>
      <p:guideLst>
        <p:guide orient="horz" pos="1049"/>
        <p:guide pos="5110"/>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6115290" y="0"/>
            <a:ext cx="6076710"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6076710"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6076709" y="4457700"/>
            <a:ext cx="6115291"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2" y="0"/>
            <a:ext cx="6115291"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绪论">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latin typeface="微软雅黑" panose="020B0503020204020204" pitchFamily="34" charset="-122"/>
                  <a:ea typeface="微软雅黑" panose="020B0503020204020204" pitchFamily="34" charset="-122"/>
                </a:rPr>
                <a:t>绪论</a:t>
              </a:r>
              <a:endParaRPr lang="zh-CN" altLang="en-US" sz="180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9" name="五边形 18"/>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研究方法与思路</a:t>
              </a:r>
              <a:endParaRPr lang="zh-CN" altLang="en-US" sz="160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8" name="五边形 17"/>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关键技术与难点</a:t>
              </a:r>
              <a:endParaRPr lang="zh-CN" altLang="en-US" sz="1600" kern="1200" dirty="0" smtClean="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69168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成果与应用</a:t>
              </a:r>
              <a:endParaRPr lang="zh-CN" altLang="en-US" sz="1600" kern="1200" dirty="0" smtClean="0">
                <a:solidFill>
                  <a:schemeClr val="lt1"/>
                </a:solidFill>
                <a:latin typeface="微软雅黑" panose="020B0503020204020204" pitchFamily="34" charset="-122"/>
                <a:ea typeface="微软雅黑" panose="020B0503020204020204" pitchFamily="34" charset="-122"/>
                <a:cs typeface="+mn-cs"/>
              </a:endParaRP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五边形 14"/>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相关建议</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2000"/>
        </p:xfrm>
        <a:graphic>
          <a:graphicData uri="http://schemas.openxmlformats.org/drawingml/2006/table">
            <a:tbl>
              <a:tblPr>
                <a:tableStyleId>{2D5ABB26-0587-4C30-8999-92F81FD0307C}</a:tableStyleId>
              </a:tblPr>
              <a:tblGrid>
                <a:gridCol w="1691680"/>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endPar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cxnSp>
        <p:nvCxnSpPr>
          <p:cNvPr id="13" name="直接连接符 12"/>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5231615"/>
            <a:ext cx="169168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论文总结</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11277600" y="6019801"/>
            <a:ext cx="950294"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五边形 10"/>
          <p:cNvSpPr/>
          <p:nvPr userDrawn="1"/>
        </p:nvSpPr>
        <p:spPr>
          <a:xfrm flipH="1">
            <a:off x="11382166" y="6369172"/>
            <a:ext cx="986607" cy="504056"/>
          </a:xfrm>
          <a:prstGeom prst="homePlate">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54110" y="2619510"/>
            <a:ext cx="6072505" cy="583565"/>
          </a:xfrm>
          <a:prstGeom prst="rect">
            <a:avLst/>
          </a:prstGeom>
          <a:noFill/>
        </p:spPr>
        <p:txBody>
          <a:bodyPr wrap="none" rtlCol="0">
            <a:spAutoFit/>
          </a:bodyPr>
          <a:lstStyle/>
          <a:p>
            <a:pPr algn="ctr"/>
            <a:r>
              <a:rPr lang="zh-CN" altLang="en-US" sz="3200" b="1" dirty="0" smtClean="0">
                <a:solidFill>
                  <a:schemeClr val="bg1">
                    <a:lumMod val="95000"/>
                  </a:schemeClr>
                </a:solidFill>
                <a:latin typeface="微软雅黑" panose="020B0503020204020204" pitchFamily="34" charset="-122"/>
                <a:ea typeface="微软雅黑" panose="020B0503020204020204" pitchFamily="34" charset="-122"/>
              </a:rPr>
              <a:t>湖南商务职务技术学院     电商</a:t>
            </a:r>
            <a:r>
              <a:rPr lang="zh-CN" altLang="en-US" sz="3200" b="1" dirty="0" smtClean="0">
                <a:solidFill>
                  <a:schemeClr val="bg1">
                    <a:lumMod val="95000"/>
                  </a:schemeClr>
                </a:solidFill>
                <a:latin typeface="微软雅黑" panose="020B0503020204020204" pitchFamily="34" charset="-122"/>
                <a:ea typeface="微软雅黑" panose="020B0503020204020204" pitchFamily="34" charset="-122"/>
              </a:rPr>
              <a:t>系</a:t>
            </a:r>
            <a:endParaRPr lang="en-US" altLang="zh-CN" sz="3200" b="1"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03961" y="3204285"/>
            <a:ext cx="9784080" cy="1014730"/>
          </a:xfrm>
          <a:prstGeom prst="rect">
            <a:avLst/>
          </a:prstGeom>
        </p:spPr>
        <p:txBody>
          <a:bodyPr wrap="none">
            <a:spAutoFit/>
          </a:bodyPr>
          <a:lstStyle/>
          <a:p>
            <a:pPr algn="ctr"/>
            <a:r>
              <a:rPr lang="zh-CN" altLang="en-US" sz="6000" b="1" spc="300" dirty="0" smtClean="0">
                <a:solidFill>
                  <a:schemeClr val="bg1">
                    <a:lumMod val="95000"/>
                  </a:schemeClr>
                </a:solidFill>
                <a:latin typeface="微软雅黑" panose="020B0503020204020204" pitchFamily="34" charset="-122"/>
                <a:ea typeface="微软雅黑" panose="020B0503020204020204" pitchFamily="34" charset="-122"/>
              </a:rPr>
              <a:t>妙笔丹青网页设计</a:t>
            </a:r>
            <a:r>
              <a:rPr lang="zh-CN" altLang="en-US" sz="6000" b="1" spc="300" dirty="0" smtClean="0">
                <a:solidFill>
                  <a:schemeClr val="bg1">
                    <a:lumMod val="95000"/>
                  </a:schemeClr>
                </a:solidFill>
                <a:latin typeface="微软雅黑" panose="020B0503020204020204" pitchFamily="34" charset="-122"/>
                <a:ea typeface="微软雅黑" panose="020B0503020204020204" pitchFamily="34" charset="-122"/>
                <a:sym typeface="+mn-ea"/>
              </a:rPr>
              <a:t>毕业</a:t>
            </a:r>
            <a:r>
              <a:rPr lang="zh-CN" altLang="en-US" sz="6000" b="1" spc="300" dirty="0" smtClean="0">
                <a:solidFill>
                  <a:schemeClr val="bg1">
                    <a:lumMod val="95000"/>
                  </a:schemeClr>
                </a:solidFill>
                <a:latin typeface="微软雅黑" panose="020B0503020204020204" pitchFamily="34" charset="-122"/>
                <a:ea typeface="微软雅黑" panose="020B0503020204020204" pitchFamily="34" charset="-122"/>
              </a:rPr>
              <a:t>答辩</a:t>
            </a:r>
            <a:endParaRPr lang="zh-CN" altLang="en-US" sz="6000" b="1" spc="30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042363" y="4162777"/>
            <a:ext cx="6096000" cy="1124585"/>
          </a:xfrm>
          <a:prstGeom prst="rect">
            <a:avLst/>
          </a:prstGeom>
        </p:spPr>
        <p:txBody>
          <a:bodyPr>
            <a:spAutoFit/>
          </a:bodyPr>
          <a:lstStyle/>
          <a:p>
            <a:pPr algn="ctr">
              <a:lnSpc>
                <a:spcPct val="120000"/>
              </a:lnSpc>
            </a:pPr>
            <a:r>
              <a:rPr lang="en-US" altLang="zh-CN" sz="2800" b="1" dirty="0">
                <a:solidFill>
                  <a:srgbClr val="FCB813"/>
                </a:solidFill>
                <a:latin typeface="微软雅黑" panose="020B0503020204020204" pitchFamily="34" charset="-122"/>
                <a:ea typeface="微软雅黑" panose="020B0503020204020204" pitchFamily="34" charset="-122"/>
              </a:rPr>
              <a:t>Dan Dan Dan youth web design graduation defense</a:t>
            </a:r>
            <a:r>
              <a:rPr lang="en-US" altLang="zh-CN" sz="2000" b="1" dirty="0" smtClean="0">
                <a:solidFill>
                  <a:srgbClr val="FCB813"/>
                </a:solidFill>
                <a:latin typeface="微软雅黑" panose="020B0503020204020204" pitchFamily="34" charset="-122"/>
                <a:ea typeface="微软雅黑" panose="020B0503020204020204" pitchFamily="34" charset="-122"/>
              </a:rPr>
              <a:t> </a:t>
            </a:r>
            <a:endParaRPr lang="zh-CN" altLang="en-US" sz="2000" b="1" dirty="0">
              <a:solidFill>
                <a:srgbClr val="FCB813"/>
              </a:solidFill>
              <a:latin typeface="微软雅黑" panose="020B0503020204020204" pitchFamily="34" charset="-122"/>
              <a:ea typeface="微软雅黑" panose="020B0503020204020204" pitchFamily="34" charset="-122"/>
            </a:endParaRPr>
          </a:p>
        </p:txBody>
      </p:sp>
      <p:sp>
        <p:nvSpPr>
          <p:cNvPr id="28" name="任意多边形 27"/>
          <p:cNvSpPr/>
          <p:nvPr/>
        </p:nvSpPr>
        <p:spPr>
          <a:xfrm flipH="1">
            <a:off x="4323653" y="5389400"/>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rot="10800000">
            <a:off x="11472214" y="-594773"/>
            <a:ext cx="719786" cy="7462505"/>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2" name="组合 41"/>
          <p:cNvGrpSpPr/>
          <p:nvPr/>
        </p:nvGrpSpPr>
        <p:grpSpPr>
          <a:xfrm>
            <a:off x="-11273" y="-594773"/>
            <a:ext cx="719786" cy="7462505"/>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5" name="Freeform 284"/>
          <p:cNvSpPr>
            <a:spLocks noEditPoints="1"/>
          </p:cNvSpPr>
          <p:nvPr/>
        </p:nvSpPr>
        <p:spPr bwMode="auto">
          <a:xfrm>
            <a:off x="5153086" y="882960"/>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rgbClr val="5DCEAF"/>
          </a:solidFill>
          <a:ln>
            <a:noFill/>
          </a:ln>
        </p:spPr>
        <p:txBody>
          <a:bodyPr vert="horz" wrap="square" lIns="91440" tIns="45720" rIns="91440" bIns="45720" numCol="1" anchor="t" anchorCtr="0" compatLnSpc="1"/>
          <a:lstStyle/>
          <a:p>
            <a:endParaRPr lang="zh-CN" altLang="en-US"/>
          </a:p>
        </p:txBody>
      </p:sp>
      <p:sp>
        <p:nvSpPr>
          <p:cNvPr id="57" name="TextBox 25"/>
          <p:cNvSpPr txBox="1"/>
          <p:nvPr/>
        </p:nvSpPr>
        <p:spPr>
          <a:xfrm>
            <a:off x="4290723" y="5432272"/>
            <a:ext cx="3638495" cy="337185"/>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600" dirty="0" smtClean="0"/>
              <a:t>导师</a:t>
            </a:r>
            <a:r>
              <a:rPr lang="zh-CN" altLang="en-US" sz="1600" dirty="0"/>
              <a:t>：虢海燕</a:t>
            </a:r>
            <a:r>
              <a:rPr lang="zh-CN" altLang="en-US" sz="1600" dirty="0" smtClean="0"/>
              <a:t>      答辩</a:t>
            </a:r>
            <a:r>
              <a:rPr lang="zh-CN" altLang="en-US" sz="1600" dirty="0"/>
              <a:t>人：吴积友</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par>
                                <p:cTn id="28" presetID="9"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par>
                          <p:cTn id="31" fill="hold">
                            <p:stCondLst>
                              <p:cond delay="2500"/>
                            </p:stCondLst>
                            <p:childTnLst>
                              <p:par>
                                <p:cTn id="32" presetID="49" presetClass="entr" presetSubtype="0" decel="10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500" fill="hold"/>
                                        <p:tgtEl>
                                          <p:spTgt spid="28"/>
                                        </p:tgtEl>
                                        <p:attrNameLst>
                                          <p:attrName>ppt_w</p:attrName>
                                        </p:attrNameLst>
                                      </p:cBhvr>
                                      <p:tavLst>
                                        <p:tav tm="0">
                                          <p:val>
                                            <p:fltVal val="0"/>
                                          </p:val>
                                        </p:tav>
                                        <p:tav tm="100000">
                                          <p:val>
                                            <p:strVal val="#ppt_w"/>
                                          </p:val>
                                        </p:tav>
                                      </p:tavLst>
                                    </p:anim>
                                    <p:anim calcmode="lin" valueType="num">
                                      <p:cBhvr>
                                        <p:cTn id="35" dur="500" fill="hold"/>
                                        <p:tgtEl>
                                          <p:spTgt spid="28"/>
                                        </p:tgtEl>
                                        <p:attrNameLst>
                                          <p:attrName>ppt_h</p:attrName>
                                        </p:attrNameLst>
                                      </p:cBhvr>
                                      <p:tavLst>
                                        <p:tav tm="0">
                                          <p:val>
                                            <p:fltVal val="0"/>
                                          </p:val>
                                        </p:tav>
                                        <p:tav tm="100000">
                                          <p:val>
                                            <p:strVal val="#ppt_h"/>
                                          </p:val>
                                        </p:tav>
                                      </p:tavLst>
                                    </p:anim>
                                    <p:anim calcmode="lin" valueType="num">
                                      <p:cBhvr>
                                        <p:cTn id="36" dur="500" fill="hold"/>
                                        <p:tgtEl>
                                          <p:spTgt spid="28"/>
                                        </p:tgtEl>
                                        <p:attrNameLst>
                                          <p:attrName>style.rotation</p:attrName>
                                        </p:attrNameLst>
                                      </p:cBhvr>
                                      <p:tavLst>
                                        <p:tav tm="0">
                                          <p:val>
                                            <p:fltVal val="360"/>
                                          </p:val>
                                        </p:tav>
                                        <p:tav tm="100000">
                                          <p:val>
                                            <p:fltVal val="0"/>
                                          </p:val>
                                        </p:tav>
                                      </p:tavLst>
                                    </p:anim>
                                    <p:animEffect transition="in" filter="fade">
                                      <p:cBhvr>
                                        <p:cTn id="37" dur="500"/>
                                        <p:tgtEl>
                                          <p:spTgt spid="28"/>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 calcmode="lin" valueType="num">
                                      <p:cBhvr>
                                        <p:cTn id="42" dur="500" fill="hold"/>
                                        <p:tgtEl>
                                          <p:spTgt spid="57"/>
                                        </p:tgtEl>
                                        <p:attrNameLst>
                                          <p:attrName>style.rotation</p:attrName>
                                        </p:attrNameLst>
                                      </p:cBhvr>
                                      <p:tavLst>
                                        <p:tav tm="0">
                                          <p:val>
                                            <p:fltVal val="360"/>
                                          </p:val>
                                        </p:tav>
                                        <p:tav tm="100000">
                                          <p:val>
                                            <p:fltVal val="0"/>
                                          </p:val>
                                        </p:tav>
                                      </p:tavLst>
                                    </p:anim>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8" grpId="0" bldLvl="0" animBg="1"/>
      <p:bldP spid="55" grpId="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578922" y="33381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设计思路</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9" name="组合 28"/>
          <p:cNvGrpSpPr/>
          <p:nvPr/>
        </p:nvGrpSpPr>
        <p:grpSpPr>
          <a:xfrm>
            <a:off x="4955126" y="388606"/>
            <a:ext cx="263341" cy="395013"/>
            <a:chOff x="5284519" y="1508166"/>
            <a:chExt cx="213756" cy="427512"/>
          </a:xfrm>
        </p:grpSpPr>
        <p:cxnSp>
          <p:nvCxnSpPr>
            <p:cNvPr id="31" name="直接连接符 3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Freeform 19"/>
          <p:cNvSpPr/>
          <p:nvPr/>
        </p:nvSpPr>
        <p:spPr bwMode="auto">
          <a:xfrm>
            <a:off x="3873953" y="500355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37" name="Freeform 20"/>
          <p:cNvSpPr/>
          <p:nvPr/>
        </p:nvSpPr>
        <p:spPr bwMode="auto">
          <a:xfrm>
            <a:off x="6283732" y="506570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38" name="Freeform 21"/>
          <p:cNvSpPr/>
          <p:nvPr/>
        </p:nvSpPr>
        <p:spPr bwMode="auto">
          <a:xfrm>
            <a:off x="6526314" y="260780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1" name="Freeform 22"/>
          <p:cNvSpPr/>
          <p:nvPr/>
        </p:nvSpPr>
        <p:spPr bwMode="auto">
          <a:xfrm>
            <a:off x="5303382" y="345985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2" name="Freeform 23"/>
          <p:cNvSpPr/>
          <p:nvPr/>
        </p:nvSpPr>
        <p:spPr bwMode="auto">
          <a:xfrm>
            <a:off x="6863122" y="4047260"/>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3" name="Freeform 24"/>
          <p:cNvSpPr/>
          <p:nvPr/>
        </p:nvSpPr>
        <p:spPr bwMode="auto">
          <a:xfrm>
            <a:off x="4645805" y="204445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4" name="Freeform 25"/>
          <p:cNvSpPr/>
          <p:nvPr/>
        </p:nvSpPr>
        <p:spPr bwMode="auto">
          <a:xfrm>
            <a:off x="4485420" y="383876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5" name="Freeform 26"/>
          <p:cNvSpPr/>
          <p:nvPr/>
        </p:nvSpPr>
        <p:spPr bwMode="auto">
          <a:xfrm>
            <a:off x="5890790" y="277420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6" name="Freeform 27"/>
          <p:cNvSpPr/>
          <p:nvPr/>
        </p:nvSpPr>
        <p:spPr bwMode="auto">
          <a:xfrm>
            <a:off x="6355905" y="142898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lstStyle/>
          <a:p>
            <a:endParaRPr lang="zh-CN" altLang="en-US"/>
          </a:p>
        </p:txBody>
      </p:sp>
      <p:sp>
        <p:nvSpPr>
          <p:cNvPr id="47" name="椭圆 46"/>
          <p:cNvSpPr/>
          <p:nvPr/>
        </p:nvSpPr>
        <p:spPr>
          <a:xfrm>
            <a:off x="3671739" y="4955440"/>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393863" y="352023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709279" y="3965065"/>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7910295" y="232149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33814" y="171209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22"/>
          <p:cNvSpPr txBox="1"/>
          <p:nvPr/>
        </p:nvSpPr>
        <p:spPr>
          <a:xfrm>
            <a:off x="1927239" y="4722658"/>
            <a:ext cx="1664078" cy="866140"/>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综合于教育设计的一个网站，贴近于儿童的设计</a:t>
            </a:r>
            <a:endParaRPr lang="zh-CN" altLang="en-US" noProof="1"/>
          </a:p>
        </p:txBody>
      </p:sp>
      <p:sp>
        <p:nvSpPr>
          <p:cNvPr id="53" name="TextBox 22"/>
          <p:cNvSpPr txBox="1"/>
          <p:nvPr/>
        </p:nvSpPr>
        <p:spPr>
          <a:xfrm>
            <a:off x="1927238" y="3222171"/>
            <a:ext cx="2402188" cy="60769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风格上贴近于活泼开朗、儿童风</a:t>
            </a:r>
            <a:endParaRPr lang="zh-CN" altLang="en-US" noProof="1"/>
          </a:p>
        </p:txBody>
      </p:sp>
      <p:sp>
        <p:nvSpPr>
          <p:cNvPr id="54" name="TextBox 22"/>
          <p:cNvSpPr txBox="1"/>
          <p:nvPr/>
        </p:nvSpPr>
        <p:spPr>
          <a:xfrm>
            <a:off x="9278650" y="3737752"/>
            <a:ext cx="1623815" cy="60769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颜色上设计采用三原色来设计的</a:t>
            </a:r>
            <a:endParaRPr lang="zh-CN" altLang="en-US" noProof="1"/>
          </a:p>
        </p:txBody>
      </p:sp>
      <p:sp>
        <p:nvSpPr>
          <p:cNvPr id="55" name="TextBox 22"/>
          <p:cNvSpPr txBox="1"/>
          <p:nvPr/>
        </p:nvSpPr>
        <p:spPr>
          <a:xfrm>
            <a:off x="8514894" y="1972779"/>
            <a:ext cx="2387571" cy="607695"/>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noProof="1"/>
              <a:t>布局上主要是上中下下布局，也趋近于国字型</a:t>
            </a:r>
            <a:endParaRPr lang="zh-CN" altLang="en-US" noProof="1"/>
          </a:p>
        </p:txBody>
      </p:sp>
      <p:sp>
        <p:nvSpPr>
          <p:cNvPr id="56" name="TextBox 22"/>
          <p:cNvSpPr txBox="1"/>
          <p:nvPr/>
        </p:nvSpPr>
        <p:spPr>
          <a:xfrm>
            <a:off x="1927238" y="1560499"/>
            <a:ext cx="2520280" cy="349250"/>
          </a:xfrm>
          <a:prstGeom prst="rect">
            <a:avLst/>
          </a:prstGeom>
          <a:noFill/>
        </p:spPr>
        <p:txBody>
          <a:bodyPr wrap="square" rtlCol="0">
            <a:spAutoFit/>
          </a:bodyPr>
          <a:lstStyle/>
          <a:p>
            <a:pPr lvl="0">
              <a:lnSpc>
                <a:spcPct val="120000"/>
              </a:lnSpc>
              <a:spcAft>
                <a:spcPct val="40000"/>
              </a:spcAft>
              <a:buClr>
                <a:srgbClr val="292929"/>
              </a:buClr>
            </a:pPr>
            <a:r>
              <a:rPr lang="zh-CN" altLang="en-US" sz="1400" noProof="1">
                <a:solidFill>
                  <a:srgbClr val="333333"/>
                </a:solidFill>
                <a:latin typeface="微软雅黑" panose="020B0503020204020204" pitchFamily="34" charset="-122"/>
                <a:ea typeface="微软雅黑" panose="020B0503020204020204" pitchFamily="34" charset="-122"/>
              </a:rPr>
              <a:t>设计的来源于方块状的积木</a:t>
            </a:r>
            <a:endParaRPr lang="zh-CN" altLang="en-US" sz="1400" noProof="1">
              <a:solidFill>
                <a:srgbClr val="333333"/>
              </a:solidFill>
              <a:latin typeface="微软雅黑" panose="020B0503020204020204" pitchFamily="34" charset="-122"/>
              <a:ea typeface="微软雅黑" panose="020B0503020204020204" pitchFamily="34" charset="-122"/>
            </a:endParaRPr>
          </a:p>
        </p:txBody>
      </p:sp>
      <p:sp>
        <p:nvSpPr>
          <p:cNvPr id="57" name="椭圆 56"/>
          <p:cNvSpPr/>
          <p:nvPr/>
        </p:nvSpPr>
        <p:spPr>
          <a:xfrm>
            <a:off x="6841365" y="131361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2" fill="hold" grpId="0" nodeType="withEffect">
                                  <p:stCondLst>
                                    <p:cond delay="80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13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2" fill="hold" grpId="0" nodeType="withEffect">
                                  <p:stCondLst>
                                    <p:cond delay="120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par>
                                <p:cTn id="27" presetID="22" presetClass="entr" presetSubtype="4" fill="hold" grpId="0" nodeType="withEffect">
                                  <p:stCondLst>
                                    <p:cond delay="140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8" fill="hold" grpId="0" nodeType="withEffect">
                                  <p:stCondLst>
                                    <p:cond delay="170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4" fill="hold" grpId="0" nodeType="withEffect">
                                  <p:stCondLst>
                                    <p:cond delay="180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par>
                                <p:cTn id="36" presetID="22" presetClass="entr" presetSubtype="2" fill="hold" grpId="0" nodeType="withEffect">
                                  <p:stCondLst>
                                    <p:cond delay="200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500"/>
                                        <p:tgtEl>
                                          <p:spTgt spid="43"/>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150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14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22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par>
                                <p:cTn id="64" presetID="53" presetClass="entr" presetSubtype="16" fill="hold" grpId="0" nodeType="withEffect">
                                  <p:stCondLst>
                                    <p:cond delay="22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500" fill="hold"/>
                                        <p:tgtEl>
                                          <p:spTgt spid="57"/>
                                        </p:tgtEl>
                                        <p:attrNameLst>
                                          <p:attrName>ppt_w</p:attrName>
                                        </p:attrNameLst>
                                      </p:cBhvr>
                                      <p:tavLst>
                                        <p:tav tm="0">
                                          <p:val>
                                            <p:fltVal val="0"/>
                                          </p:val>
                                        </p:tav>
                                        <p:tav tm="100000">
                                          <p:val>
                                            <p:strVal val="#ppt_w"/>
                                          </p:val>
                                        </p:tav>
                                      </p:tavLst>
                                    </p:anim>
                                    <p:anim calcmode="lin" valueType="num">
                                      <p:cBhvr>
                                        <p:cTn id="67" dur="500" fill="hold"/>
                                        <p:tgtEl>
                                          <p:spTgt spid="57"/>
                                        </p:tgtEl>
                                        <p:attrNameLst>
                                          <p:attrName>ppt_h</p:attrName>
                                        </p:attrNameLst>
                                      </p:cBhvr>
                                      <p:tavLst>
                                        <p:tav tm="0">
                                          <p:val>
                                            <p:fltVal val="0"/>
                                          </p:val>
                                        </p:tav>
                                        <p:tav tm="100000">
                                          <p:val>
                                            <p:strVal val="#ppt_h"/>
                                          </p:val>
                                        </p:tav>
                                      </p:tavLst>
                                    </p:anim>
                                    <p:animEffect transition="in" filter="fade">
                                      <p:cBhvr>
                                        <p:cTn id="68" dur="500"/>
                                        <p:tgtEl>
                                          <p:spTgt spid="57"/>
                                        </p:tgtEl>
                                      </p:cBhvr>
                                    </p:animEffect>
                                  </p:childTnLst>
                                </p:cTn>
                              </p:par>
                            </p:childTnLst>
                          </p:cTn>
                        </p:par>
                        <p:par>
                          <p:cTn id="69" fill="hold">
                            <p:stCondLst>
                              <p:cond delay="1000"/>
                            </p:stCondLst>
                            <p:childTnLst>
                              <p:par>
                                <p:cTn id="70" presetID="2" presetClass="entr" presetSubtype="8" decel="10000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10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0-#ppt_w/2"/>
                                          </p:val>
                                        </p:tav>
                                        <p:tav tm="100000">
                                          <p:val>
                                            <p:strVal val="#ppt_x"/>
                                          </p:val>
                                        </p:tav>
                                      </p:tavLst>
                                    </p:anim>
                                    <p:anim calcmode="lin" valueType="num">
                                      <p:cBhvr additive="base">
                                        <p:cTn id="77" dur="500" fill="hold"/>
                                        <p:tgtEl>
                                          <p:spTgt spid="53"/>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00"/>
                                  </p:stCondLst>
                                  <p:childTnLst>
                                    <p:set>
                                      <p:cBhvr>
                                        <p:cTn id="79" dur="1" fill="hold">
                                          <p:stCondLst>
                                            <p:cond delay="0"/>
                                          </p:stCondLst>
                                        </p:cTn>
                                        <p:tgtEl>
                                          <p:spTgt spid="54"/>
                                        </p:tgtEl>
                                        <p:attrNameLst>
                                          <p:attrName>style.visibility</p:attrName>
                                        </p:attrNameLst>
                                      </p:cBhvr>
                                      <p:to>
                                        <p:strVal val="visible"/>
                                      </p:to>
                                    </p:set>
                                    <p:anim calcmode="lin" valueType="num">
                                      <p:cBhvr additive="base">
                                        <p:cTn id="80" dur="500" fill="hold"/>
                                        <p:tgtEl>
                                          <p:spTgt spid="54"/>
                                        </p:tgtEl>
                                        <p:attrNameLst>
                                          <p:attrName>ppt_x</p:attrName>
                                        </p:attrNameLst>
                                      </p:cBhvr>
                                      <p:tavLst>
                                        <p:tav tm="0">
                                          <p:val>
                                            <p:strVal val="1+#ppt_w/2"/>
                                          </p:val>
                                        </p:tav>
                                        <p:tav tm="100000">
                                          <p:val>
                                            <p:strVal val="#ppt_x"/>
                                          </p:val>
                                        </p:tav>
                                      </p:tavLst>
                                    </p:anim>
                                    <p:anim calcmode="lin" valueType="num">
                                      <p:cBhvr additive="base">
                                        <p:cTn id="81" dur="500" fill="hold"/>
                                        <p:tgtEl>
                                          <p:spTgt spid="54"/>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300"/>
                                  </p:stCondLst>
                                  <p:childTnLst>
                                    <p:set>
                                      <p:cBhvr>
                                        <p:cTn id="83" dur="1" fill="hold">
                                          <p:stCondLst>
                                            <p:cond delay="0"/>
                                          </p:stCondLst>
                                        </p:cTn>
                                        <p:tgtEl>
                                          <p:spTgt spid="55"/>
                                        </p:tgtEl>
                                        <p:attrNameLst>
                                          <p:attrName>style.visibility</p:attrName>
                                        </p:attrNameLst>
                                      </p:cBhvr>
                                      <p:to>
                                        <p:strVal val="visible"/>
                                      </p:to>
                                    </p:set>
                                    <p:anim calcmode="lin" valueType="num">
                                      <p:cBhvr additive="base">
                                        <p:cTn id="84" dur="500" fill="hold"/>
                                        <p:tgtEl>
                                          <p:spTgt spid="55"/>
                                        </p:tgtEl>
                                        <p:attrNameLst>
                                          <p:attrName>ppt_x</p:attrName>
                                        </p:attrNameLst>
                                      </p:cBhvr>
                                      <p:tavLst>
                                        <p:tav tm="0">
                                          <p:val>
                                            <p:strVal val="1+#ppt_w/2"/>
                                          </p:val>
                                        </p:tav>
                                        <p:tav tm="100000">
                                          <p:val>
                                            <p:strVal val="#ppt_x"/>
                                          </p:val>
                                        </p:tav>
                                      </p:tavLst>
                                    </p:anim>
                                    <p:anim calcmode="lin" valueType="num">
                                      <p:cBhvr additive="base">
                                        <p:cTn id="85" dur="500" fill="hold"/>
                                        <p:tgtEl>
                                          <p:spTgt spid="55"/>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40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0-#ppt_w/2"/>
                                          </p:val>
                                        </p:tav>
                                        <p:tav tm="100000">
                                          <p:val>
                                            <p:strVal val="#ppt_x"/>
                                          </p:val>
                                        </p:tav>
                                      </p:tavLst>
                                    </p:anim>
                                    <p:anim calcmode="lin" valueType="num">
                                      <p:cBhvr additive="base">
                                        <p:cTn id="8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bldLvl="0" animBg="1"/>
      <p:bldP spid="37" grpId="0" bldLvl="0" animBg="1"/>
      <p:bldP spid="38"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p:bldP spid="53" grpId="0"/>
      <p:bldP spid="54" grpId="0"/>
      <p:bldP spid="55" grpId="0"/>
      <p:bldP spid="56" grpId="0"/>
      <p:bldP spid="5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557892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整体风格</a:t>
            </a:r>
            <a:endParaRPr lang="zh-CN" altLang="en-US"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3" name="组合 42"/>
          <p:cNvGrpSpPr/>
          <p:nvPr/>
        </p:nvGrpSpPr>
        <p:grpSpPr>
          <a:xfrm>
            <a:off x="495512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7270393" y="3591927"/>
            <a:ext cx="532123" cy="598139"/>
            <a:chOff x="5810678" y="1001615"/>
            <a:chExt cx="422361" cy="474760"/>
          </a:xfrm>
        </p:grpSpPr>
        <p:sp>
          <p:nvSpPr>
            <p:cNvPr id="14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48" name="组合 147"/>
            <p:cNvGrpSpPr/>
            <p:nvPr/>
          </p:nvGrpSpPr>
          <p:grpSpPr>
            <a:xfrm>
              <a:off x="5810678" y="1001615"/>
              <a:ext cx="422361" cy="422361"/>
              <a:chOff x="5003908" y="1229805"/>
              <a:chExt cx="897741" cy="897741"/>
            </a:xfrm>
          </p:grpSpPr>
          <p:sp>
            <p:nvSpPr>
              <p:cNvPr id="149"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151"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152" name="组合 151"/>
          <p:cNvGrpSpPr/>
          <p:nvPr/>
        </p:nvGrpSpPr>
        <p:grpSpPr>
          <a:xfrm>
            <a:off x="4812439" y="5531731"/>
            <a:ext cx="830668" cy="950026"/>
            <a:chOff x="3299776" y="3943350"/>
            <a:chExt cx="659325" cy="754063"/>
          </a:xfrm>
        </p:grpSpPr>
        <p:sp>
          <p:nvSpPr>
            <p:cNvPr id="153" name="Oval 8"/>
            <p:cNvSpPr>
              <a:spLocks noChangeArrowheads="1"/>
            </p:cNvSpPr>
            <p:nvPr/>
          </p:nvSpPr>
          <p:spPr bwMode="auto">
            <a:xfrm>
              <a:off x="3311607" y="4478284"/>
              <a:ext cx="634587" cy="219129"/>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54" name="Group 4"/>
            <p:cNvGrpSpPr/>
            <p:nvPr/>
          </p:nvGrpSpPr>
          <p:grpSpPr bwMode="auto">
            <a:xfrm>
              <a:off x="3299776" y="3943350"/>
              <a:ext cx="659325" cy="658462"/>
              <a:chOff x="0" y="0"/>
              <a:chExt cx="1089" cy="1089"/>
            </a:xfrm>
          </p:grpSpPr>
          <p:sp>
            <p:nvSpPr>
              <p:cNvPr id="155" name="Oval 10"/>
              <p:cNvSpPr>
                <a:spLocks noChangeArrowheads="1"/>
              </p:cNvSpPr>
              <p:nvPr/>
            </p:nvSpPr>
            <p:spPr bwMode="auto">
              <a:xfrm>
                <a:off x="0" y="0"/>
                <a:ext cx="1089" cy="1089"/>
              </a:xfrm>
              <a:prstGeom prst="ellipse">
                <a:avLst/>
              </a:prstGeom>
              <a:gradFill rotWithShape="1">
                <a:gsLst>
                  <a:gs pos="0">
                    <a:srgbClr val="BEBEBE"/>
                  </a:gs>
                  <a:gs pos="100000">
                    <a:srgbClr val="6E6E6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56" name="Group 6"/>
              <p:cNvGrpSpPr/>
              <p:nvPr/>
            </p:nvGrpSpPr>
            <p:grpSpPr bwMode="auto">
              <a:xfrm>
                <a:off x="91" y="30"/>
                <a:ext cx="908" cy="296"/>
                <a:chOff x="0" y="0"/>
                <a:chExt cx="907" cy="295"/>
              </a:xfrm>
            </p:grpSpPr>
            <p:sp>
              <p:nvSpPr>
                <p:cNvPr id="157" name="Freeform 12"/>
                <p:cNvSpPr>
                  <a:spLocks noChangeArrowheads="1"/>
                </p:cNvSpPr>
                <p:nvPr/>
              </p:nvSpPr>
              <p:spPr bwMode="auto">
                <a:xfrm>
                  <a:off x="4" y="-1"/>
                  <a:ext cx="903" cy="296"/>
                </a:xfrm>
                <a:custGeom>
                  <a:avLst/>
                  <a:gdLst>
                    <a:gd name="T0" fmla="*/ 0 w 4756"/>
                    <a:gd name="T1" fmla="*/ 296 h 1576"/>
                    <a:gd name="T2" fmla="*/ 9 w 4756"/>
                    <a:gd name="T3" fmla="*/ 275 h 1576"/>
                    <a:gd name="T4" fmla="*/ 21 w 4756"/>
                    <a:gd name="T5" fmla="*/ 254 h 1576"/>
                    <a:gd name="T6" fmla="*/ 32 w 4756"/>
                    <a:gd name="T7" fmla="*/ 233 h 1576"/>
                    <a:gd name="T8" fmla="*/ 45 w 4756"/>
                    <a:gd name="T9" fmla="*/ 214 h 1576"/>
                    <a:gd name="T10" fmla="*/ 59 w 4756"/>
                    <a:gd name="T11" fmla="*/ 195 h 1576"/>
                    <a:gd name="T12" fmla="*/ 73 w 4756"/>
                    <a:gd name="T13" fmla="*/ 177 h 1576"/>
                    <a:gd name="T14" fmla="*/ 89 w 4756"/>
                    <a:gd name="T15" fmla="*/ 159 h 1576"/>
                    <a:gd name="T16" fmla="*/ 105 w 4756"/>
                    <a:gd name="T17" fmla="*/ 142 h 1576"/>
                    <a:gd name="T18" fmla="*/ 113 w 4756"/>
                    <a:gd name="T19" fmla="*/ 134 h 1576"/>
                    <a:gd name="T20" fmla="*/ 131 w 4756"/>
                    <a:gd name="T21" fmla="*/ 118 h 1576"/>
                    <a:gd name="T22" fmla="*/ 149 w 4756"/>
                    <a:gd name="T23" fmla="*/ 103 h 1576"/>
                    <a:gd name="T24" fmla="*/ 168 w 4756"/>
                    <a:gd name="T25" fmla="*/ 89 h 1576"/>
                    <a:gd name="T26" fmla="*/ 187 w 4756"/>
                    <a:gd name="T27" fmla="*/ 76 h 1576"/>
                    <a:gd name="T28" fmla="*/ 207 w 4756"/>
                    <a:gd name="T29" fmla="*/ 64 h 1576"/>
                    <a:gd name="T30" fmla="*/ 228 w 4756"/>
                    <a:gd name="T31" fmla="*/ 53 h 1576"/>
                    <a:gd name="T32" fmla="*/ 250 w 4756"/>
                    <a:gd name="T33" fmla="*/ 43 h 1576"/>
                    <a:gd name="T34" fmla="*/ 261 w 4756"/>
                    <a:gd name="T35" fmla="*/ 38 h 1576"/>
                    <a:gd name="T36" fmla="*/ 283 w 4756"/>
                    <a:gd name="T37" fmla="*/ 29 h 1576"/>
                    <a:gd name="T38" fmla="*/ 306 w 4756"/>
                    <a:gd name="T39" fmla="*/ 22 h 1576"/>
                    <a:gd name="T40" fmla="*/ 329 w 4756"/>
                    <a:gd name="T41" fmla="*/ 15 h 1576"/>
                    <a:gd name="T42" fmla="*/ 353 w 4756"/>
                    <a:gd name="T43" fmla="*/ 10 h 1576"/>
                    <a:gd name="T44" fmla="*/ 377 w 4756"/>
                    <a:gd name="T45" fmla="*/ 6 h 1576"/>
                    <a:gd name="T46" fmla="*/ 401 w 4756"/>
                    <a:gd name="T47" fmla="*/ 2 h 1576"/>
                    <a:gd name="T48" fmla="*/ 426 w 4756"/>
                    <a:gd name="T49" fmla="*/ 0 h 1576"/>
                    <a:gd name="T50" fmla="*/ 451 w 4756"/>
                    <a:gd name="T51" fmla="*/ 0 h 1576"/>
                    <a:gd name="T52" fmla="*/ 464 w 4756"/>
                    <a:gd name="T53" fmla="*/ 0 h 1576"/>
                    <a:gd name="T54" fmla="*/ 489 w 4756"/>
                    <a:gd name="T55" fmla="*/ 2 h 1576"/>
                    <a:gd name="T56" fmla="*/ 514 w 4756"/>
                    <a:gd name="T57" fmla="*/ 4 h 1576"/>
                    <a:gd name="T58" fmla="*/ 538 w 4756"/>
                    <a:gd name="T59" fmla="*/ 8 h 1576"/>
                    <a:gd name="T60" fmla="*/ 562 w 4756"/>
                    <a:gd name="T61" fmla="*/ 12 h 1576"/>
                    <a:gd name="T62" fmla="*/ 586 w 4756"/>
                    <a:gd name="T63" fmla="*/ 18 h 1576"/>
                    <a:gd name="T64" fmla="*/ 609 w 4756"/>
                    <a:gd name="T65" fmla="*/ 26 h 1576"/>
                    <a:gd name="T66" fmla="*/ 631 w 4756"/>
                    <a:gd name="T67" fmla="*/ 33 h 1576"/>
                    <a:gd name="T68" fmla="*/ 642 w 4756"/>
                    <a:gd name="T69" fmla="*/ 38 h 1576"/>
                    <a:gd name="T70" fmla="*/ 664 w 4756"/>
                    <a:gd name="T71" fmla="*/ 48 h 1576"/>
                    <a:gd name="T72" fmla="*/ 685 w 4756"/>
                    <a:gd name="T73" fmla="*/ 59 h 1576"/>
                    <a:gd name="T74" fmla="*/ 706 w 4756"/>
                    <a:gd name="T75" fmla="*/ 70 h 1576"/>
                    <a:gd name="T76" fmla="*/ 726 w 4756"/>
                    <a:gd name="T77" fmla="*/ 83 h 1576"/>
                    <a:gd name="T78" fmla="*/ 745 w 4756"/>
                    <a:gd name="T79" fmla="*/ 96 h 1576"/>
                    <a:gd name="T80" fmla="*/ 763 w 4756"/>
                    <a:gd name="T81" fmla="*/ 111 h 1576"/>
                    <a:gd name="T82" fmla="*/ 781 w 4756"/>
                    <a:gd name="T83" fmla="*/ 126 h 1576"/>
                    <a:gd name="T84" fmla="*/ 798 w 4756"/>
                    <a:gd name="T85" fmla="*/ 142 h 1576"/>
                    <a:gd name="T86" fmla="*/ 806 w 4756"/>
                    <a:gd name="T87" fmla="*/ 150 h 1576"/>
                    <a:gd name="T88" fmla="*/ 822 w 4756"/>
                    <a:gd name="T89" fmla="*/ 168 h 1576"/>
                    <a:gd name="T90" fmla="*/ 837 w 4756"/>
                    <a:gd name="T91" fmla="*/ 186 h 1576"/>
                    <a:gd name="T92" fmla="*/ 851 w 4756"/>
                    <a:gd name="T93" fmla="*/ 204 h 1576"/>
                    <a:gd name="T94" fmla="*/ 864 w 4756"/>
                    <a:gd name="T95" fmla="*/ 224 h 1576"/>
                    <a:gd name="T96" fmla="*/ 877 w 4756"/>
                    <a:gd name="T97" fmla="*/ 243 h 1576"/>
                    <a:gd name="T98" fmla="*/ 888 w 4756"/>
                    <a:gd name="T99" fmla="*/ 264 h 1576"/>
                    <a:gd name="T100" fmla="*/ 898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58" name="Oval 1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sp>
        <p:nvSpPr>
          <p:cNvPr id="159" name="AutoShape 66"/>
          <p:cNvSpPr>
            <a:spLocks noChangeArrowheads="1"/>
          </p:cNvSpPr>
          <p:nvPr/>
        </p:nvSpPr>
        <p:spPr bwMode="auto">
          <a:xfrm rot="20883400">
            <a:off x="4254011" y="1527889"/>
            <a:ext cx="1360036" cy="1360036"/>
          </a:xfrm>
          <a:custGeom>
            <a:avLst/>
            <a:gdLst>
              <a:gd name="T0" fmla="*/ 600 w 21600"/>
              <a:gd name="T1" fmla="*/ 0 h 21600"/>
              <a:gd name="T2" fmla="*/ 250 w 21600"/>
              <a:gd name="T3" fmla="*/ 200 h 21600"/>
              <a:gd name="T4" fmla="*/ 550 w 21600"/>
              <a:gd name="T5" fmla="*/ 250 h 21600"/>
              <a:gd name="T6" fmla="*/ 1099 w 21600"/>
              <a:gd name="T7" fmla="*/ 150 h 21600"/>
              <a:gd name="T8" fmla="*/ 1000 w 21600"/>
              <a:gd name="T9" fmla="*/ 500 h 21600"/>
              <a:gd name="T10" fmla="*/ 650 w 21600"/>
              <a:gd name="T11" fmla="*/ 45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0" y="7584"/>
                </a:moveTo>
                <a:cubicBezTo>
                  <a:pt x="14367" y="6072"/>
                  <a:pt x="12642" y="5171"/>
                  <a:pt x="10800" y="5171"/>
                </a:cubicBezTo>
                <a:cubicBezTo>
                  <a:pt x="9480" y="5170"/>
                  <a:pt x="8203" y="5634"/>
                  <a:pt x="7191" y="6479"/>
                </a:cubicBezTo>
                <a:lnTo>
                  <a:pt x="3876" y="2511"/>
                </a:lnTo>
                <a:cubicBezTo>
                  <a:pt x="5818" y="888"/>
                  <a:pt x="8269" y="-1"/>
                  <a:pt x="10800" y="0"/>
                </a:cubicBezTo>
                <a:cubicBezTo>
                  <a:pt x="14334" y="0"/>
                  <a:pt x="17645" y="1729"/>
                  <a:pt x="19664" y="4630"/>
                </a:cubicBezTo>
                <a:lnTo>
                  <a:pt x="21880" y="3088"/>
                </a:lnTo>
                <a:lnTo>
                  <a:pt x="20561" y="10445"/>
                </a:lnTo>
                <a:lnTo>
                  <a:pt x="13204" y="9126"/>
                </a:lnTo>
                <a:lnTo>
                  <a:pt x="15420" y="7584"/>
                </a:lnTo>
                <a:close/>
              </a:path>
            </a:pathLst>
          </a:custGeom>
          <a:solidFill>
            <a:srgbClr val="000000">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5196" tIns="57598" rIns="115196" bIns="57598" anchor="ctr"/>
          <a:lstStyle/>
          <a:p>
            <a:endParaRPr lang="zh-CN" altLang="en-US" sz="3025"/>
          </a:p>
        </p:txBody>
      </p:sp>
      <p:grpSp>
        <p:nvGrpSpPr>
          <p:cNvPr id="160" name="组合 159"/>
          <p:cNvGrpSpPr/>
          <p:nvPr/>
        </p:nvGrpSpPr>
        <p:grpSpPr>
          <a:xfrm>
            <a:off x="5855113" y="5303725"/>
            <a:ext cx="591052" cy="678019"/>
            <a:chOff x="4127375" y="3762375"/>
            <a:chExt cx="469135" cy="538163"/>
          </a:xfrm>
        </p:grpSpPr>
        <p:sp>
          <p:nvSpPr>
            <p:cNvPr id="161" name="Oval 68"/>
            <p:cNvSpPr>
              <a:spLocks noChangeArrowheads="1"/>
            </p:cNvSpPr>
            <p:nvPr/>
          </p:nvSpPr>
          <p:spPr bwMode="auto">
            <a:xfrm>
              <a:off x="4137324" y="4143382"/>
              <a:ext cx="450768" cy="157156"/>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2" name="Group 17"/>
            <p:cNvGrpSpPr/>
            <p:nvPr/>
          </p:nvGrpSpPr>
          <p:grpSpPr bwMode="auto">
            <a:xfrm>
              <a:off x="4127375" y="3762375"/>
              <a:ext cx="469135" cy="469934"/>
              <a:chOff x="-1" y="0"/>
              <a:chExt cx="1089" cy="1089"/>
            </a:xfrm>
          </p:grpSpPr>
          <p:sp>
            <p:nvSpPr>
              <p:cNvPr id="163" name="Oval 70"/>
              <p:cNvSpPr>
                <a:spLocks noChangeArrowheads="1"/>
              </p:cNvSpPr>
              <p:nvPr/>
            </p:nvSpPr>
            <p:spPr bwMode="auto">
              <a:xfrm>
                <a:off x="-1" y="0"/>
                <a:ext cx="1089" cy="1089"/>
              </a:xfrm>
              <a:prstGeom prst="ellipse">
                <a:avLst/>
              </a:prstGeom>
              <a:gradFill rotWithShape="1">
                <a:gsLst>
                  <a:gs pos="0">
                    <a:srgbClr val="D1D1D1"/>
                  </a:gs>
                  <a:gs pos="100000">
                    <a:srgbClr val="78787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64" name="Group 19"/>
              <p:cNvGrpSpPr/>
              <p:nvPr/>
            </p:nvGrpSpPr>
            <p:grpSpPr bwMode="auto">
              <a:xfrm>
                <a:off x="91" y="30"/>
                <a:ext cx="908" cy="296"/>
                <a:chOff x="0" y="0"/>
                <a:chExt cx="907" cy="295"/>
              </a:xfrm>
            </p:grpSpPr>
            <p:sp>
              <p:nvSpPr>
                <p:cNvPr id="165" name="Freeform 72"/>
                <p:cNvSpPr>
                  <a:spLocks noChangeArrowheads="1"/>
                </p:cNvSpPr>
                <p:nvPr/>
              </p:nvSpPr>
              <p:spPr bwMode="auto">
                <a:xfrm>
                  <a:off x="-1" y="-1"/>
                  <a:ext cx="909" cy="297"/>
                </a:xfrm>
                <a:custGeom>
                  <a:avLst/>
                  <a:gdLst>
                    <a:gd name="T0" fmla="*/ 0 w 4756"/>
                    <a:gd name="T1" fmla="*/ 297 h 1576"/>
                    <a:gd name="T2" fmla="*/ 10 w 4756"/>
                    <a:gd name="T3" fmla="*/ 276 h 1576"/>
                    <a:gd name="T4" fmla="*/ 21 w 4756"/>
                    <a:gd name="T5" fmla="*/ 254 h 1576"/>
                    <a:gd name="T6" fmla="*/ 32 w 4756"/>
                    <a:gd name="T7" fmla="*/ 234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9 h 1576"/>
                    <a:gd name="T22" fmla="*/ 150 w 4756"/>
                    <a:gd name="T23" fmla="*/ 104 h 1576"/>
                    <a:gd name="T24" fmla="*/ 169 w 4756"/>
                    <a:gd name="T25" fmla="*/ 90 h 1576"/>
                    <a:gd name="T26" fmla="*/ 188 w 4756"/>
                    <a:gd name="T27" fmla="*/ 77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4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1 h 1576"/>
                    <a:gd name="T88" fmla="*/ 828 w 4756"/>
                    <a:gd name="T89" fmla="*/ 168 h 1576"/>
                    <a:gd name="T90" fmla="*/ 843 w 4756"/>
                    <a:gd name="T91" fmla="*/ 186 h 1576"/>
                    <a:gd name="T92" fmla="*/ 857 w 4756"/>
                    <a:gd name="T93" fmla="*/ 205 h 1576"/>
                    <a:gd name="T94" fmla="*/ 870 w 4756"/>
                    <a:gd name="T95" fmla="*/ 224 h 1576"/>
                    <a:gd name="T96" fmla="*/ 883 w 4756"/>
                    <a:gd name="T97" fmla="*/ 244 h 1576"/>
                    <a:gd name="T98" fmla="*/ 894 w 4756"/>
                    <a:gd name="T99" fmla="*/ 265 h 1576"/>
                    <a:gd name="T100" fmla="*/ 904 w 4756"/>
                    <a:gd name="T101" fmla="*/ 286 h 1576"/>
                    <a:gd name="T102" fmla="*/ 0 w 4756"/>
                    <a:gd name="T103" fmla="*/ 297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66" name="Oval 73"/>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67" name="组合 166"/>
          <p:cNvGrpSpPr/>
          <p:nvPr/>
        </p:nvGrpSpPr>
        <p:grpSpPr>
          <a:xfrm>
            <a:off x="5175093" y="4941715"/>
            <a:ext cx="435301" cy="496012"/>
            <a:chOff x="3587625" y="3475038"/>
            <a:chExt cx="345511" cy="393699"/>
          </a:xfrm>
        </p:grpSpPr>
        <p:sp>
          <p:nvSpPr>
            <p:cNvPr id="168" name="Oval 75"/>
            <p:cNvSpPr>
              <a:spLocks noChangeArrowheads="1"/>
            </p:cNvSpPr>
            <p:nvPr/>
          </p:nvSpPr>
          <p:spPr bwMode="auto">
            <a:xfrm>
              <a:off x="3594389" y="3754329"/>
              <a:ext cx="333111" cy="11440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169" name="Group 24"/>
            <p:cNvGrpSpPr/>
            <p:nvPr/>
          </p:nvGrpSpPr>
          <p:grpSpPr bwMode="auto">
            <a:xfrm>
              <a:off x="3587625" y="3475038"/>
              <a:ext cx="345511" cy="343786"/>
              <a:chOff x="-1" y="0"/>
              <a:chExt cx="1089" cy="1089"/>
            </a:xfrm>
          </p:grpSpPr>
          <p:sp>
            <p:nvSpPr>
              <p:cNvPr id="170" name="Oval 77"/>
              <p:cNvSpPr>
                <a:spLocks noChangeArrowheads="1"/>
              </p:cNvSpPr>
              <p:nvPr/>
            </p:nvSpPr>
            <p:spPr bwMode="auto">
              <a:xfrm>
                <a:off x="-1" y="0"/>
                <a:ext cx="1089" cy="1089"/>
              </a:xfrm>
              <a:prstGeom prst="ellipse">
                <a:avLst/>
              </a:prstGeom>
              <a:gradFill rotWithShape="1">
                <a:gsLst>
                  <a:gs pos="0">
                    <a:srgbClr val="E4E4E4"/>
                  </a:gs>
                  <a:gs pos="100000">
                    <a:srgbClr val="838383"/>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1" name="Group 26"/>
              <p:cNvGrpSpPr/>
              <p:nvPr/>
            </p:nvGrpSpPr>
            <p:grpSpPr bwMode="auto">
              <a:xfrm>
                <a:off x="91" y="30"/>
                <a:ext cx="908" cy="296"/>
                <a:chOff x="0" y="0"/>
                <a:chExt cx="907" cy="295"/>
              </a:xfrm>
            </p:grpSpPr>
            <p:sp>
              <p:nvSpPr>
                <p:cNvPr id="172" name="Freeform 79"/>
                <p:cNvSpPr>
                  <a:spLocks noChangeArrowheads="1"/>
                </p:cNvSpPr>
                <p:nvPr/>
              </p:nvSpPr>
              <p:spPr bwMode="auto">
                <a:xfrm>
                  <a:off x="-2" y="0"/>
                  <a:ext cx="909" cy="296"/>
                </a:xfrm>
                <a:custGeom>
                  <a:avLst/>
                  <a:gdLst>
                    <a:gd name="T0" fmla="*/ 0 w 4756"/>
                    <a:gd name="T1" fmla="*/ 296 h 1576"/>
                    <a:gd name="T2" fmla="*/ 10 w 4756"/>
                    <a:gd name="T3" fmla="*/ 275 h 1576"/>
                    <a:gd name="T4" fmla="*/ 21 w 4756"/>
                    <a:gd name="T5" fmla="*/ 254 h 1576"/>
                    <a:gd name="T6" fmla="*/ 32 w 4756"/>
                    <a:gd name="T7" fmla="*/ 233 h 1576"/>
                    <a:gd name="T8" fmla="*/ 45 w 4756"/>
                    <a:gd name="T9" fmla="*/ 214 h 1576"/>
                    <a:gd name="T10" fmla="*/ 59 w 4756"/>
                    <a:gd name="T11" fmla="*/ 195 h 1576"/>
                    <a:gd name="T12" fmla="*/ 74 w 4756"/>
                    <a:gd name="T13" fmla="*/ 177 h 1576"/>
                    <a:gd name="T14" fmla="*/ 89 w 4756"/>
                    <a:gd name="T15" fmla="*/ 159 h 1576"/>
                    <a:gd name="T16" fmla="*/ 106 w 4756"/>
                    <a:gd name="T17" fmla="*/ 142 h 1576"/>
                    <a:gd name="T18" fmla="*/ 114 w 4756"/>
                    <a:gd name="T19" fmla="*/ 134 h 1576"/>
                    <a:gd name="T20" fmla="*/ 131 w 4756"/>
                    <a:gd name="T21" fmla="*/ 118 h 1576"/>
                    <a:gd name="T22" fmla="*/ 150 w 4756"/>
                    <a:gd name="T23" fmla="*/ 103 h 1576"/>
                    <a:gd name="T24" fmla="*/ 169 w 4756"/>
                    <a:gd name="T25" fmla="*/ 89 h 1576"/>
                    <a:gd name="T26" fmla="*/ 188 w 4756"/>
                    <a:gd name="T27" fmla="*/ 76 h 1576"/>
                    <a:gd name="T28" fmla="*/ 209 w 4756"/>
                    <a:gd name="T29" fmla="*/ 64 h 1576"/>
                    <a:gd name="T30" fmla="*/ 230 w 4756"/>
                    <a:gd name="T31" fmla="*/ 53 h 1576"/>
                    <a:gd name="T32" fmla="*/ 252 w 4756"/>
                    <a:gd name="T33" fmla="*/ 43 h 1576"/>
                    <a:gd name="T34" fmla="*/ 263 w 4756"/>
                    <a:gd name="T35" fmla="*/ 38 h 1576"/>
                    <a:gd name="T36" fmla="*/ 285 w 4756"/>
                    <a:gd name="T37" fmla="*/ 29 h 1576"/>
                    <a:gd name="T38" fmla="*/ 308 w 4756"/>
                    <a:gd name="T39" fmla="*/ 22 h 1576"/>
                    <a:gd name="T40" fmla="*/ 331 w 4756"/>
                    <a:gd name="T41" fmla="*/ 15 h 1576"/>
                    <a:gd name="T42" fmla="*/ 355 w 4756"/>
                    <a:gd name="T43" fmla="*/ 10 h 1576"/>
                    <a:gd name="T44" fmla="*/ 379 w 4756"/>
                    <a:gd name="T45" fmla="*/ 6 h 1576"/>
                    <a:gd name="T46" fmla="*/ 404 w 4756"/>
                    <a:gd name="T47" fmla="*/ 2 h 1576"/>
                    <a:gd name="T48" fmla="*/ 429 w 4756"/>
                    <a:gd name="T49" fmla="*/ 0 h 1576"/>
                    <a:gd name="T50" fmla="*/ 455 w 4756"/>
                    <a:gd name="T51" fmla="*/ 0 h 1576"/>
                    <a:gd name="T52" fmla="*/ 467 w 4756"/>
                    <a:gd name="T53" fmla="*/ 0 h 1576"/>
                    <a:gd name="T54" fmla="*/ 492 w 4756"/>
                    <a:gd name="T55" fmla="*/ 2 h 1576"/>
                    <a:gd name="T56" fmla="*/ 517 w 4756"/>
                    <a:gd name="T57" fmla="*/ 4 h 1576"/>
                    <a:gd name="T58" fmla="*/ 542 w 4756"/>
                    <a:gd name="T59" fmla="*/ 8 h 1576"/>
                    <a:gd name="T60" fmla="*/ 566 w 4756"/>
                    <a:gd name="T61" fmla="*/ 12 h 1576"/>
                    <a:gd name="T62" fmla="*/ 589 w 4756"/>
                    <a:gd name="T63" fmla="*/ 18 h 1576"/>
                    <a:gd name="T64" fmla="*/ 613 w 4756"/>
                    <a:gd name="T65" fmla="*/ 26 h 1576"/>
                    <a:gd name="T66" fmla="*/ 635 w 4756"/>
                    <a:gd name="T67" fmla="*/ 33 h 1576"/>
                    <a:gd name="T68" fmla="*/ 646 w 4756"/>
                    <a:gd name="T69" fmla="*/ 38 h 1576"/>
                    <a:gd name="T70" fmla="*/ 669 w 4756"/>
                    <a:gd name="T71" fmla="*/ 48 h 1576"/>
                    <a:gd name="T72" fmla="*/ 690 w 4756"/>
                    <a:gd name="T73" fmla="*/ 59 h 1576"/>
                    <a:gd name="T74" fmla="*/ 710 w 4756"/>
                    <a:gd name="T75" fmla="*/ 70 h 1576"/>
                    <a:gd name="T76" fmla="*/ 730 w 4756"/>
                    <a:gd name="T77" fmla="*/ 83 h 1576"/>
                    <a:gd name="T78" fmla="*/ 750 w 4756"/>
                    <a:gd name="T79" fmla="*/ 96 h 1576"/>
                    <a:gd name="T80" fmla="*/ 768 w 4756"/>
                    <a:gd name="T81" fmla="*/ 111 h 1576"/>
                    <a:gd name="T82" fmla="*/ 786 w 4756"/>
                    <a:gd name="T83" fmla="*/ 126 h 1576"/>
                    <a:gd name="T84" fmla="*/ 803 w 4756"/>
                    <a:gd name="T85" fmla="*/ 142 h 1576"/>
                    <a:gd name="T86" fmla="*/ 812 w 4756"/>
                    <a:gd name="T87" fmla="*/ 150 h 1576"/>
                    <a:gd name="T88" fmla="*/ 828 w 4756"/>
                    <a:gd name="T89" fmla="*/ 168 h 1576"/>
                    <a:gd name="T90" fmla="*/ 843 w 4756"/>
                    <a:gd name="T91" fmla="*/ 186 h 1576"/>
                    <a:gd name="T92" fmla="*/ 857 w 4756"/>
                    <a:gd name="T93" fmla="*/ 204 h 1576"/>
                    <a:gd name="T94" fmla="*/ 870 w 4756"/>
                    <a:gd name="T95" fmla="*/ 224 h 1576"/>
                    <a:gd name="T96" fmla="*/ 883 w 4756"/>
                    <a:gd name="T97" fmla="*/ 243 h 1576"/>
                    <a:gd name="T98" fmla="*/ 894 w 4756"/>
                    <a:gd name="T99" fmla="*/ 264 h 1576"/>
                    <a:gd name="T100" fmla="*/ 904 w 4756"/>
                    <a:gd name="T101" fmla="*/ 285 h 1576"/>
                    <a:gd name="T102" fmla="*/ 0 w 4756"/>
                    <a:gd name="T103" fmla="*/ 296 h 15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56"/>
                    <a:gd name="T157" fmla="*/ 0 h 1576"/>
                    <a:gd name="T158" fmla="*/ 4756 w 4756"/>
                    <a:gd name="T159" fmla="*/ 1576 h 15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86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025"/>
                </a:p>
              </p:txBody>
            </p:sp>
            <p:sp>
              <p:nvSpPr>
                <p:cNvPr id="173" name="Oval 80"/>
                <p:cNvSpPr>
                  <a:spLocks noChangeArrowheads="1"/>
                </p:cNvSpPr>
                <p:nvPr/>
              </p:nvSpPr>
              <p:spPr bwMode="auto">
                <a:xfrm>
                  <a:off x="340" y="0"/>
                  <a:ext cx="227" cy="204"/>
                </a:xfrm>
                <a:prstGeom prst="ellipse">
                  <a:avLst/>
                </a:prstGeom>
                <a:gradFill rotWithShape="1">
                  <a:gsLst>
                    <a:gs pos="0">
                      <a:srgbClr val="FFFFFF"/>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grpSp>
      <p:grpSp>
        <p:nvGrpSpPr>
          <p:cNvPr id="174" name="组合 173"/>
          <p:cNvGrpSpPr/>
          <p:nvPr/>
        </p:nvGrpSpPr>
        <p:grpSpPr>
          <a:xfrm>
            <a:off x="1964815" y="1850284"/>
            <a:ext cx="2904811" cy="4688533"/>
            <a:chOff x="1081088" y="980798"/>
            <a:chExt cx="2368550" cy="3822977"/>
          </a:xfrm>
        </p:grpSpPr>
        <p:sp>
          <p:nvSpPr>
            <p:cNvPr id="175" name="Oval 5"/>
            <p:cNvSpPr>
              <a:spLocks noChangeArrowheads="1"/>
            </p:cNvSpPr>
            <p:nvPr/>
          </p:nvSpPr>
          <p:spPr bwMode="auto">
            <a:xfrm>
              <a:off x="1260476" y="3990975"/>
              <a:ext cx="1981200" cy="812800"/>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nvGrpSpPr>
            <p:cNvPr id="176" name="Group 32"/>
            <p:cNvGrpSpPr/>
            <p:nvPr/>
          </p:nvGrpSpPr>
          <p:grpSpPr bwMode="auto">
            <a:xfrm>
              <a:off x="1081088" y="1296988"/>
              <a:ext cx="2368550" cy="3257550"/>
              <a:chOff x="0" y="0"/>
              <a:chExt cx="1492" cy="2052"/>
            </a:xfrm>
          </p:grpSpPr>
          <p:sp>
            <p:nvSpPr>
              <p:cNvPr id="205" name="Freeform 20"/>
              <p:cNvSpPr>
                <a:spLocks noChangeArrowheads="1"/>
              </p:cNvSpPr>
              <p:nvPr/>
            </p:nvSpPr>
            <p:spPr bwMode="auto">
              <a:xfrm>
                <a:off x="0" y="0"/>
                <a:ext cx="1492" cy="2052"/>
              </a:xfrm>
              <a:custGeom>
                <a:avLst/>
                <a:gdLst>
                  <a:gd name="T0" fmla="*/ 1492 w 1492"/>
                  <a:gd name="T1" fmla="*/ 373 h 2052"/>
                  <a:gd name="T2" fmla="*/ 1488 w 1492"/>
                  <a:gd name="T3" fmla="*/ 336 h 2052"/>
                  <a:gd name="T4" fmla="*/ 1476 w 1492"/>
                  <a:gd name="T5" fmla="*/ 298 h 2052"/>
                  <a:gd name="T6" fmla="*/ 1458 w 1492"/>
                  <a:gd name="T7" fmla="*/ 262 h 2052"/>
                  <a:gd name="T8" fmla="*/ 1434 w 1492"/>
                  <a:gd name="T9" fmla="*/ 228 h 2052"/>
                  <a:gd name="T10" fmla="*/ 1401 w 1492"/>
                  <a:gd name="T11" fmla="*/ 196 h 2052"/>
                  <a:gd name="T12" fmla="*/ 1365 w 1492"/>
                  <a:gd name="T13" fmla="*/ 165 h 2052"/>
                  <a:gd name="T14" fmla="*/ 1321 w 1492"/>
                  <a:gd name="T15" fmla="*/ 136 h 2052"/>
                  <a:gd name="T16" fmla="*/ 1273 w 1492"/>
                  <a:gd name="T17" fmla="*/ 109 h 2052"/>
                  <a:gd name="T18" fmla="*/ 1220 w 1492"/>
                  <a:gd name="T19" fmla="*/ 86 h 2052"/>
                  <a:gd name="T20" fmla="*/ 1163 w 1492"/>
                  <a:gd name="T21" fmla="*/ 63 h 2052"/>
                  <a:gd name="T22" fmla="*/ 1102 w 1492"/>
                  <a:gd name="T23" fmla="*/ 45 h 2052"/>
                  <a:gd name="T24" fmla="*/ 1036 w 1492"/>
                  <a:gd name="T25" fmla="*/ 30 h 2052"/>
                  <a:gd name="T26" fmla="*/ 967 w 1492"/>
                  <a:gd name="T27" fmla="*/ 17 h 2052"/>
                  <a:gd name="T28" fmla="*/ 896 w 1492"/>
                  <a:gd name="T29" fmla="*/ 8 h 2052"/>
                  <a:gd name="T30" fmla="*/ 822 w 1492"/>
                  <a:gd name="T31" fmla="*/ 1 h 2052"/>
                  <a:gd name="T32" fmla="*/ 746 w 1492"/>
                  <a:gd name="T33" fmla="*/ 0 h 2052"/>
                  <a:gd name="T34" fmla="*/ 707 w 1492"/>
                  <a:gd name="T35" fmla="*/ 0 h 2052"/>
                  <a:gd name="T36" fmla="*/ 632 w 1492"/>
                  <a:gd name="T37" fmla="*/ 4 h 2052"/>
                  <a:gd name="T38" fmla="*/ 560 w 1492"/>
                  <a:gd name="T39" fmla="*/ 12 h 2052"/>
                  <a:gd name="T40" fmla="*/ 490 w 1492"/>
                  <a:gd name="T41" fmla="*/ 22 h 2052"/>
                  <a:gd name="T42" fmla="*/ 422 w 1492"/>
                  <a:gd name="T43" fmla="*/ 36 h 2052"/>
                  <a:gd name="T44" fmla="*/ 359 w 1492"/>
                  <a:gd name="T45" fmla="*/ 54 h 2052"/>
                  <a:gd name="T46" fmla="*/ 299 w 1492"/>
                  <a:gd name="T47" fmla="*/ 74 h 2052"/>
                  <a:gd name="T48" fmla="*/ 245 w 1492"/>
                  <a:gd name="T49" fmla="*/ 97 h 2052"/>
                  <a:gd name="T50" fmla="*/ 194 w 1492"/>
                  <a:gd name="T51" fmla="*/ 122 h 2052"/>
                  <a:gd name="T52" fmla="*/ 148 w 1492"/>
                  <a:gd name="T53" fmla="*/ 150 h 2052"/>
                  <a:gd name="T54" fmla="*/ 107 w 1492"/>
                  <a:gd name="T55" fmla="*/ 180 h 2052"/>
                  <a:gd name="T56" fmla="*/ 74 w 1492"/>
                  <a:gd name="T57" fmla="*/ 211 h 2052"/>
                  <a:gd name="T58" fmla="*/ 45 w 1492"/>
                  <a:gd name="T59" fmla="*/ 245 h 2052"/>
                  <a:gd name="T60" fmla="*/ 23 w 1492"/>
                  <a:gd name="T61" fmla="*/ 280 h 2052"/>
                  <a:gd name="T62" fmla="*/ 9 w 1492"/>
                  <a:gd name="T63" fmla="*/ 316 h 2052"/>
                  <a:gd name="T64" fmla="*/ 1 w 1492"/>
                  <a:gd name="T65" fmla="*/ 354 h 2052"/>
                  <a:gd name="T66" fmla="*/ 0 w 1492"/>
                  <a:gd name="T67" fmla="*/ 373 h 2052"/>
                  <a:gd name="T68" fmla="*/ 6 w 1492"/>
                  <a:gd name="T69" fmla="*/ 420 h 2052"/>
                  <a:gd name="T70" fmla="*/ 376 w 1492"/>
                  <a:gd name="T71" fmla="*/ 1889 h 2052"/>
                  <a:gd name="T72" fmla="*/ 376 w 1492"/>
                  <a:gd name="T73" fmla="*/ 1889 h 2052"/>
                  <a:gd name="T74" fmla="*/ 391 w 1492"/>
                  <a:gd name="T75" fmla="*/ 1922 h 2052"/>
                  <a:gd name="T76" fmla="*/ 417 w 1492"/>
                  <a:gd name="T77" fmla="*/ 1954 h 2052"/>
                  <a:gd name="T78" fmla="*/ 453 w 1492"/>
                  <a:gd name="T79" fmla="*/ 1981 h 2052"/>
                  <a:gd name="T80" fmla="*/ 499 w 1492"/>
                  <a:gd name="T81" fmla="*/ 2005 h 2052"/>
                  <a:gd name="T82" fmla="*/ 552 w 1492"/>
                  <a:gd name="T83" fmla="*/ 2025 h 2052"/>
                  <a:gd name="T84" fmla="*/ 611 w 1492"/>
                  <a:gd name="T85" fmla="*/ 2039 h 2052"/>
                  <a:gd name="T86" fmla="*/ 676 w 1492"/>
                  <a:gd name="T87" fmla="*/ 2048 h 2052"/>
                  <a:gd name="T88" fmla="*/ 746 w 1492"/>
                  <a:gd name="T89" fmla="*/ 2052 h 2052"/>
                  <a:gd name="T90" fmla="*/ 781 w 1492"/>
                  <a:gd name="T91" fmla="*/ 2051 h 2052"/>
                  <a:gd name="T92" fmla="*/ 848 w 1492"/>
                  <a:gd name="T93" fmla="*/ 2044 h 2052"/>
                  <a:gd name="T94" fmla="*/ 912 w 1492"/>
                  <a:gd name="T95" fmla="*/ 2033 h 2052"/>
                  <a:gd name="T96" fmla="*/ 967 w 1492"/>
                  <a:gd name="T97" fmla="*/ 2016 h 2052"/>
                  <a:gd name="T98" fmla="*/ 1018 w 1492"/>
                  <a:gd name="T99" fmla="*/ 1994 h 2052"/>
                  <a:gd name="T100" fmla="*/ 1058 w 1492"/>
                  <a:gd name="T101" fmla="*/ 1968 h 2052"/>
                  <a:gd name="T102" fmla="*/ 1089 w 1492"/>
                  <a:gd name="T103" fmla="*/ 1938 h 2052"/>
                  <a:gd name="T104" fmla="*/ 1110 w 1492"/>
                  <a:gd name="T105" fmla="*/ 1906 h 2052"/>
                  <a:gd name="T106" fmla="*/ 1116 w 1492"/>
                  <a:gd name="T107" fmla="*/ 1889 h 2052"/>
                  <a:gd name="T108" fmla="*/ 1486 w 1492"/>
                  <a:gd name="T109" fmla="*/ 420 h 2052"/>
                  <a:gd name="T110" fmla="*/ 1491 w 1492"/>
                  <a:gd name="T111" fmla="*/ 396 h 2052"/>
                  <a:gd name="T112" fmla="*/ 1492 w 1492"/>
                  <a:gd name="T113" fmla="*/ 373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5B5B5B"/>
                  </a:gs>
                  <a:gs pos="50000">
                    <a:srgbClr val="B2B2B2"/>
                  </a:gs>
                  <a:gs pos="100000">
                    <a:srgbClr val="5B5B5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sp>
            <p:nvSpPr>
              <p:cNvPr id="206" name="Freeform 21"/>
              <p:cNvSpPr>
                <a:spLocks noEditPoints="1" noChangeArrowheads="1"/>
              </p:cNvSpPr>
              <p:nvPr/>
            </p:nvSpPr>
            <p:spPr bwMode="auto">
              <a:xfrm>
                <a:off x="0" y="0"/>
                <a:ext cx="1492" cy="746"/>
              </a:xfrm>
              <a:custGeom>
                <a:avLst/>
                <a:gdLst>
                  <a:gd name="T0" fmla="*/ 632 w 1492"/>
                  <a:gd name="T1" fmla="*/ 4 h 746"/>
                  <a:gd name="T2" fmla="*/ 456 w 1492"/>
                  <a:gd name="T3" fmla="*/ 30 h 746"/>
                  <a:gd name="T4" fmla="*/ 299 w 1492"/>
                  <a:gd name="T5" fmla="*/ 74 h 746"/>
                  <a:gd name="T6" fmla="*/ 171 w 1492"/>
                  <a:gd name="T7" fmla="*/ 136 h 746"/>
                  <a:gd name="T8" fmla="*/ 74 w 1492"/>
                  <a:gd name="T9" fmla="*/ 211 h 746"/>
                  <a:gd name="T10" fmla="*/ 16 w 1492"/>
                  <a:gd name="T11" fmla="*/ 298 h 746"/>
                  <a:gd name="T12" fmla="*/ 0 w 1492"/>
                  <a:gd name="T13" fmla="*/ 373 h 746"/>
                  <a:gd name="T14" fmla="*/ 23 w 1492"/>
                  <a:gd name="T15" fmla="*/ 466 h 746"/>
                  <a:gd name="T16" fmla="*/ 91 w 1492"/>
                  <a:gd name="T17" fmla="*/ 551 h 746"/>
                  <a:gd name="T18" fmla="*/ 194 w 1492"/>
                  <a:gd name="T19" fmla="*/ 624 h 746"/>
                  <a:gd name="T20" fmla="*/ 329 w 1492"/>
                  <a:gd name="T21" fmla="*/ 683 h 746"/>
                  <a:gd name="T22" fmla="*/ 490 w 1492"/>
                  <a:gd name="T23" fmla="*/ 724 h 746"/>
                  <a:gd name="T24" fmla="*/ 670 w 1492"/>
                  <a:gd name="T25" fmla="*/ 745 h 746"/>
                  <a:gd name="T26" fmla="*/ 822 w 1492"/>
                  <a:gd name="T27" fmla="*/ 745 h 746"/>
                  <a:gd name="T28" fmla="*/ 1002 w 1492"/>
                  <a:gd name="T29" fmla="*/ 724 h 746"/>
                  <a:gd name="T30" fmla="*/ 1163 w 1492"/>
                  <a:gd name="T31" fmla="*/ 683 h 746"/>
                  <a:gd name="T32" fmla="*/ 1298 w 1492"/>
                  <a:gd name="T33" fmla="*/ 624 h 746"/>
                  <a:gd name="T34" fmla="*/ 1401 w 1492"/>
                  <a:gd name="T35" fmla="*/ 551 h 746"/>
                  <a:gd name="T36" fmla="*/ 1469 w 1492"/>
                  <a:gd name="T37" fmla="*/ 466 h 746"/>
                  <a:gd name="T38" fmla="*/ 1492 w 1492"/>
                  <a:gd name="T39" fmla="*/ 373 h 746"/>
                  <a:gd name="T40" fmla="*/ 1476 w 1492"/>
                  <a:gd name="T41" fmla="*/ 298 h 746"/>
                  <a:gd name="T42" fmla="*/ 1418 w 1492"/>
                  <a:gd name="T43" fmla="*/ 211 h 746"/>
                  <a:gd name="T44" fmla="*/ 1321 w 1492"/>
                  <a:gd name="T45" fmla="*/ 136 h 746"/>
                  <a:gd name="T46" fmla="*/ 1193 w 1492"/>
                  <a:gd name="T47" fmla="*/ 74 h 746"/>
                  <a:gd name="T48" fmla="*/ 1036 w 1492"/>
                  <a:gd name="T49" fmla="*/ 30 h 746"/>
                  <a:gd name="T50" fmla="*/ 860 w 1492"/>
                  <a:gd name="T51" fmla="*/ 4 h 746"/>
                  <a:gd name="T52" fmla="*/ 746 w 1492"/>
                  <a:gd name="T53" fmla="*/ 723 h 746"/>
                  <a:gd name="T54" fmla="*/ 605 w 1492"/>
                  <a:gd name="T55" fmla="*/ 716 h 746"/>
                  <a:gd name="T56" fmla="*/ 443 w 1492"/>
                  <a:gd name="T57" fmla="*/ 689 h 746"/>
                  <a:gd name="T58" fmla="*/ 302 w 1492"/>
                  <a:gd name="T59" fmla="*/ 644 h 746"/>
                  <a:gd name="T60" fmla="*/ 185 w 1492"/>
                  <a:gd name="T61" fmla="*/ 583 h 746"/>
                  <a:gd name="T62" fmla="*/ 101 w 1492"/>
                  <a:gd name="T63" fmla="*/ 509 h 746"/>
                  <a:gd name="T64" fmla="*/ 54 w 1492"/>
                  <a:gd name="T65" fmla="*/ 426 h 746"/>
                  <a:gd name="T66" fmla="*/ 48 w 1492"/>
                  <a:gd name="T67" fmla="*/ 355 h 746"/>
                  <a:gd name="T68" fmla="*/ 78 w 1492"/>
                  <a:gd name="T69" fmla="*/ 269 h 746"/>
                  <a:gd name="T70" fmla="*/ 148 w 1492"/>
                  <a:gd name="T71" fmla="*/ 192 h 746"/>
                  <a:gd name="T72" fmla="*/ 251 w 1492"/>
                  <a:gd name="T73" fmla="*/ 126 h 746"/>
                  <a:gd name="T74" fmla="*/ 383 w 1492"/>
                  <a:gd name="T75" fmla="*/ 74 h 746"/>
                  <a:gd name="T76" fmla="*/ 537 w 1492"/>
                  <a:gd name="T77" fmla="*/ 39 h 746"/>
                  <a:gd name="T78" fmla="*/ 710 w 1492"/>
                  <a:gd name="T79" fmla="*/ 23 h 746"/>
                  <a:gd name="T80" fmla="*/ 852 w 1492"/>
                  <a:gd name="T81" fmla="*/ 27 h 746"/>
                  <a:gd name="T82" fmla="*/ 1018 w 1492"/>
                  <a:gd name="T83" fmla="*/ 51 h 746"/>
                  <a:gd name="T84" fmla="*/ 1164 w 1492"/>
                  <a:gd name="T85" fmla="*/ 92 h 746"/>
                  <a:gd name="T86" fmla="*/ 1286 w 1492"/>
                  <a:gd name="T87" fmla="*/ 150 h 746"/>
                  <a:gd name="T88" fmla="*/ 1377 w 1492"/>
                  <a:gd name="T89" fmla="*/ 222 h 746"/>
                  <a:gd name="T90" fmla="*/ 1431 w 1492"/>
                  <a:gd name="T91" fmla="*/ 302 h 746"/>
                  <a:gd name="T92" fmla="*/ 1445 w 1492"/>
                  <a:gd name="T93" fmla="*/ 373 h 746"/>
                  <a:gd name="T94" fmla="*/ 1423 w 1492"/>
                  <a:gd name="T95" fmla="*/ 461 h 746"/>
                  <a:gd name="T96" fmla="*/ 1361 w 1492"/>
                  <a:gd name="T97" fmla="*/ 540 h 746"/>
                  <a:gd name="T98" fmla="*/ 1264 w 1492"/>
                  <a:gd name="T99" fmla="*/ 609 h 746"/>
                  <a:gd name="T100" fmla="*/ 1137 w 1492"/>
                  <a:gd name="T101" fmla="*/ 663 h 746"/>
                  <a:gd name="T102" fmla="*/ 987 w 1492"/>
                  <a:gd name="T103" fmla="*/ 702 h 746"/>
                  <a:gd name="T104" fmla="*/ 817 w 1492"/>
                  <a:gd name="T105" fmla="*/ 722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sp>
            <p:nvSpPr>
              <p:cNvPr id="207" name="Freeform 22"/>
              <p:cNvSpPr>
                <a:spLocks noChangeArrowheads="1"/>
              </p:cNvSpPr>
              <p:nvPr/>
            </p:nvSpPr>
            <p:spPr bwMode="auto">
              <a:xfrm>
                <a:off x="47" y="23"/>
                <a:ext cx="1398" cy="700"/>
              </a:xfrm>
              <a:custGeom>
                <a:avLst/>
                <a:gdLst>
                  <a:gd name="T0" fmla="*/ 1397 w 1398"/>
                  <a:gd name="T1" fmla="*/ 368 h 700"/>
                  <a:gd name="T2" fmla="*/ 1384 w 1398"/>
                  <a:gd name="T3" fmla="*/ 421 h 700"/>
                  <a:gd name="T4" fmla="*/ 1356 w 1398"/>
                  <a:gd name="T5" fmla="*/ 471 h 700"/>
                  <a:gd name="T6" fmla="*/ 1314 w 1398"/>
                  <a:gd name="T7" fmla="*/ 517 h 700"/>
                  <a:gd name="T8" fmla="*/ 1260 w 1398"/>
                  <a:gd name="T9" fmla="*/ 560 h 700"/>
                  <a:gd name="T10" fmla="*/ 1194 w 1398"/>
                  <a:gd name="T11" fmla="*/ 598 h 700"/>
                  <a:gd name="T12" fmla="*/ 1117 w 1398"/>
                  <a:gd name="T13" fmla="*/ 631 h 700"/>
                  <a:gd name="T14" fmla="*/ 1032 w 1398"/>
                  <a:gd name="T15" fmla="*/ 658 h 700"/>
                  <a:gd name="T16" fmla="*/ 940 w 1398"/>
                  <a:gd name="T17" fmla="*/ 679 h 700"/>
                  <a:gd name="T18" fmla="*/ 840 w 1398"/>
                  <a:gd name="T19" fmla="*/ 693 h 700"/>
                  <a:gd name="T20" fmla="*/ 735 w 1398"/>
                  <a:gd name="T21" fmla="*/ 700 h 700"/>
                  <a:gd name="T22" fmla="*/ 663 w 1398"/>
                  <a:gd name="T23" fmla="*/ 700 h 700"/>
                  <a:gd name="T24" fmla="*/ 558 w 1398"/>
                  <a:gd name="T25" fmla="*/ 693 h 700"/>
                  <a:gd name="T26" fmla="*/ 458 w 1398"/>
                  <a:gd name="T27" fmla="*/ 679 h 700"/>
                  <a:gd name="T28" fmla="*/ 366 w 1398"/>
                  <a:gd name="T29" fmla="*/ 658 h 700"/>
                  <a:gd name="T30" fmla="*/ 281 w 1398"/>
                  <a:gd name="T31" fmla="*/ 631 h 700"/>
                  <a:gd name="T32" fmla="*/ 204 w 1398"/>
                  <a:gd name="T33" fmla="*/ 598 h 700"/>
                  <a:gd name="T34" fmla="*/ 138 w 1398"/>
                  <a:gd name="T35" fmla="*/ 560 h 700"/>
                  <a:gd name="T36" fmla="*/ 84 w 1398"/>
                  <a:gd name="T37" fmla="*/ 517 h 700"/>
                  <a:gd name="T38" fmla="*/ 42 w 1398"/>
                  <a:gd name="T39" fmla="*/ 471 h 700"/>
                  <a:gd name="T40" fmla="*/ 14 w 1398"/>
                  <a:gd name="T41" fmla="*/ 421 h 700"/>
                  <a:gd name="T42" fmla="*/ 1 w 1398"/>
                  <a:gd name="T43" fmla="*/ 368 h 700"/>
                  <a:gd name="T44" fmla="*/ 1 w 1398"/>
                  <a:gd name="T45" fmla="*/ 332 h 700"/>
                  <a:gd name="T46" fmla="*/ 14 w 1398"/>
                  <a:gd name="T47" fmla="*/ 279 h 700"/>
                  <a:gd name="T48" fmla="*/ 42 w 1398"/>
                  <a:gd name="T49" fmla="*/ 230 h 700"/>
                  <a:gd name="T50" fmla="*/ 84 w 1398"/>
                  <a:gd name="T51" fmla="*/ 183 h 700"/>
                  <a:gd name="T52" fmla="*/ 138 w 1398"/>
                  <a:gd name="T53" fmla="*/ 140 h 700"/>
                  <a:gd name="T54" fmla="*/ 204 w 1398"/>
                  <a:gd name="T55" fmla="*/ 103 h 700"/>
                  <a:gd name="T56" fmla="*/ 281 w 1398"/>
                  <a:gd name="T57" fmla="*/ 69 h 700"/>
                  <a:gd name="T58" fmla="*/ 366 w 1398"/>
                  <a:gd name="T59" fmla="*/ 42 h 700"/>
                  <a:gd name="T60" fmla="*/ 458 w 1398"/>
                  <a:gd name="T61" fmla="*/ 21 h 700"/>
                  <a:gd name="T62" fmla="*/ 558 w 1398"/>
                  <a:gd name="T63" fmla="*/ 7 h 700"/>
                  <a:gd name="T64" fmla="*/ 663 w 1398"/>
                  <a:gd name="T65" fmla="*/ 0 h 700"/>
                  <a:gd name="T66" fmla="*/ 735 w 1398"/>
                  <a:gd name="T67" fmla="*/ 0 h 700"/>
                  <a:gd name="T68" fmla="*/ 840 w 1398"/>
                  <a:gd name="T69" fmla="*/ 7 h 700"/>
                  <a:gd name="T70" fmla="*/ 940 w 1398"/>
                  <a:gd name="T71" fmla="*/ 21 h 700"/>
                  <a:gd name="T72" fmla="*/ 1032 w 1398"/>
                  <a:gd name="T73" fmla="*/ 42 h 700"/>
                  <a:gd name="T74" fmla="*/ 1117 w 1398"/>
                  <a:gd name="T75" fmla="*/ 69 h 700"/>
                  <a:gd name="T76" fmla="*/ 1194 w 1398"/>
                  <a:gd name="T77" fmla="*/ 103 h 700"/>
                  <a:gd name="T78" fmla="*/ 1260 w 1398"/>
                  <a:gd name="T79" fmla="*/ 140 h 700"/>
                  <a:gd name="T80" fmla="*/ 1314 w 1398"/>
                  <a:gd name="T81" fmla="*/ 183 h 700"/>
                  <a:gd name="T82" fmla="*/ 1356 w 1398"/>
                  <a:gd name="T83" fmla="*/ 230 h 700"/>
                  <a:gd name="T84" fmla="*/ 1384 w 1398"/>
                  <a:gd name="T85" fmla="*/ 279 h 700"/>
                  <a:gd name="T86" fmla="*/ 1397 w 1398"/>
                  <a:gd name="T87" fmla="*/ 332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grpSp>
        <p:grpSp>
          <p:nvGrpSpPr>
            <p:cNvPr id="177" name="组合 176"/>
            <p:cNvGrpSpPr/>
            <p:nvPr/>
          </p:nvGrpSpPr>
          <p:grpSpPr>
            <a:xfrm>
              <a:off x="2306530" y="980798"/>
              <a:ext cx="1005165" cy="1005165"/>
              <a:chOff x="5003908" y="1229805"/>
              <a:chExt cx="897741" cy="897741"/>
            </a:xfrm>
          </p:grpSpPr>
          <p:sp>
            <p:nvSpPr>
              <p:cNvPr id="202" name="Freeform 36"/>
              <p:cNvSpPr/>
              <p:nvPr/>
            </p:nvSpPr>
            <p:spPr bwMode="auto">
              <a:xfrm>
                <a:off x="5003908" y="1229805"/>
                <a:ext cx="897741" cy="89774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03" name="Freeform 38"/>
              <p:cNvSpPr/>
              <p:nvPr/>
            </p:nvSpPr>
            <p:spPr bwMode="auto">
              <a:xfrm>
                <a:off x="5060897" y="1255263"/>
                <a:ext cx="783764" cy="256483"/>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04" name="Oval 39"/>
              <p:cNvSpPr>
                <a:spLocks noChangeArrowheads="1"/>
              </p:cNvSpPr>
              <p:nvPr/>
            </p:nvSpPr>
            <p:spPr bwMode="auto">
              <a:xfrm>
                <a:off x="5365810" y="1275260"/>
                <a:ext cx="180773" cy="16345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nvGrpSpPr>
            <p:cNvPr id="178" name="Group 41"/>
            <p:cNvGrpSpPr/>
            <p:nvPr/>
          </p:nvGrpSpPr>
          <p:grpSpPr bwMode="auto">
            <a:xfrm>
              <a:off x="1189038" y="1373188"/>
              <a:ext cx="755650" cy="755650"/>
              <a:chOff x="0" y="0"/>
              <a:chExt cx="1089" cy="1089"/>
            </a:xfrm>
          </p:grpSpPr>
          <p:sp>
            <p:nvSpPr>
              <p:cNvPr id="200" name="Oval 2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01" name="Oval 3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grpSp>
        <p:grpSp>
          <p:nvGrpSpPr>
            <p:cNvPr id="179" name="Group 46"/>
            <p:cNvGrpSpPr/>
            <p:nvPr/>
          </p:nvGrpSpPr>
          <p:grpSpPr bwMode="auto">
            <a:xfrm>
              <a:off x="1838326" y="1230313"/>
              <a:ext cx="755650" cy="755650"/>
              <a:chOff x="0" y="0"/>
              <a:chExt cx="1089" cy="1089"/>
            </a:xfrm>
          </p:grpSpPr>
          <p:sp>
            <p:nvSpPr>
              <p:cNvPr id="198" name="Oval 3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99" name="Oval 3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0" name="Group 51"/>
            <p:cNvGrpSpPr/>
            <p:nvPr/>
          </p:nvGrpSpPr>
          <p:grpSpPr bwMode="auto">
            <a:xfrm>
              <a:off x="1730376" y="1554163"/>
              <a:ext cx="755650" cy="755650"/>
              <a:chOff x="0" y="0"/>
              <a:chExt cx="1089" cy="1089"/>
            </a:xfrm>
          </p:grpSpPr>
          <p:sp>
            <p:nvSpPr>
              <p:cNvPr id="196" name="Oval 3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97" name="Oval 4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1" name="Group 56"/>
            <p:cNvGrpSpPr/>
            <p:nvPr/>
          </p:nvGrpSpPr>
          <p:grpSpPr bwMode="auto">
            <a:xfrm>
              <a:off x="1262063" y="1697038"/>
              <a:ext cx="755650" cy="755650"/>
              <a:chOff x="0" y="0"/>
              <a:chExt cx="1089" cy="1089"/>
            </a:xfrm>
          </p:grpSpPr>
          <p:sp>
            <p:nvSpPr>
              <p:cNvPr id="194" name="Oval 4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025">
                  <a:solidFill>
                    <a:srgbClr val="000000"/>
                  </a:solidFill>
                  <a:latin typeface="Calibri" panose="020F0502020204030204" pitchFamily="34" charset="0"/>
                  <a:sym typeface="宋体" panose="02010600030101010101" pitchFamily="2" charset="-122"/>
                </a:endParaRPr>
              </a:p>
            </p:txBody>
          </p:sp>
          <p:sp>
            <p:nvSpPr>
              <p:cNvPr id="195" name="Oval 4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2" name="Group 61"/>
            <p:cNvGrpSpPr/>
            <p:nvPr/>
          </p:nvGrpSpPr>
          <p:grpSpPr bwMode="auto">
            <a:xfrm>
              <a:off x="1765301" y="1985963"/>
              <a:ext cx="755650" cy="755650"/>
              <a:chOff x="0" y="0"/>
              <a:chExt cx="1089" cy="1089"/>
            </a:xfrm>
          </p:grpSpPr>
          <p:sp>
            <p:nvSpPr>
              <p:cNvPr id="192" name="Oval 4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93" name="Oval 5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3" name="Group 66"/>
            <p:cNvGrpSpPr/>
            <p:nvPr/>
          </p:nvGrpSpPr>
          <p:grpSpPr bwMode="auto">
            <a:xfrm>
              <a:off x="2270126" y="1770063"/>
              <a:ext cx="755650" cy="755650"/>
              <a:chOff x="0" y="0"/>
              <a:chExt cx="1089" cy="1089"/>
            </a:xfrm>
          </p:grpSpPr>
          <p:sp>
            <p:nvSpPr>
              <p:cNvPr id="190" name="Oval 54"/>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91" name="Oval 57"/>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4" name="Group 71"/>
            <p:cNvGrpSpPr/>
            <p:nvPr/>
          </p:nvGrpSpPr>
          <p:grpSpPr bwMode="auto">
            <a:xfrm>
              <a:off x="2630488" y="1697038"/>
              <a:ext cx="755650" cy="755648"/>
              <a:chOff x="0" y="0"/>
              <a:chExt cx="1089" cy="1089"/>
            </a:xfrm>
          </p:grpSpPr>
          <p:sp>
            <p:nvSpPr>
              <p:cNvPr id="188" name="Oval 59"/>
              <p:cNvSpPr>
                <a:spLocks noChangeArrowheads="1"/>
              </p:cNvSpPr>
              <p:nvPr/>
            </p:nvSpPr>
            <p:spPr bwMode="auto">
              <a:xfrm>
                <a:off x="0" y="0"/>
                <a:ext cx="1089" cy="1089"/>
              </a:xfrm>
              <a:prstGeom prst="ellipse">
                <a:avLst/>
              </a:prstGeom>
              <a:gradFill rotWithShape="1">
                <a:gsLst>
                  <a:gs pos="0">
                    <a:schemeClr val="bg1">
                      <a:lumMod val="95000"/>
                    </a:schemeClr>
                  </a:gs>
                  <a:gs pos="27000">
                    <a:schemeClr val="bg1">
                      <a:lumMod val="65000"/>
                    </a:schemeClr>
                  </a:gs>
                  <a:gs pos="100000">
                    <a:srgbClr val="5B5B5B"/>
                  </a:gs>
                </a:gsLst>
                <a:lin ang="5400000" scaled="1"/>
              </a:gradFill>
              <a:ln w="9525">
                <a:solidFill>
                  <a:schemeClr val="bg1">
                    <a:lumMod val="50000"/>
                  </a:schemeClr>
                </a:solidFill>
                <a:round/>
              </a:ln>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89" name="Oval 62"/>
              <p:cNvSpPr>
                <a:spLocks noChangeArrowheads="1"/>
              </p:cNvSpPr>
              <p:nvPr/>
            </p:nvSpPr>
            <p:spPr bwMode="auto">
              <a:xfrm>
                <a:off x="431" y="30"/>
                <a:ext cx="227" cy="205"/>
              </a:xfrm>
              <a:prstGeom prst="ellipse">
                <a:avLst/>
              </a:prstGeom>
              <a:gradFill rotWithShape="1">
                <a:gsLst>
                  <a:gs pos="32000">
                    <a:srgbClr val="FFFFFF">
                      <a:alpha val="89000"/>
                    </a:srgbClr>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185" name="Group 76"/>
            <p:cNvGrpSpPr/>
            <p:nvPr/>
          </p:nvGrpSpPr>
          <p:grpSpPr bwMode="auto">
            <a:xfrm>
              <a:off x="1081088" y="1889125"/>
              <a:ext cx="2368550" cy="2665412"/>
              <a:chOff x="0" y="0"/>
              <a:chExt cx="1492" cy="1679"/>
            </a:xfrm>
          </p:grpSpPr>
          <p:sp>
            <p:nvSpPr>
              <p:cNvPr id="186" name="Freeform 64"/>
              <p:cNvSpPr>
                <a:spLocks noChangeArrowheads="1"/>
              </p:cNvSpPr>
              <p:nvPr/>
            </p:nvSpPr>
            <p:spPr bwMode="auto">
              <a:xfrm>
                <a:off x="0" y="0"/>
                <a:ext cx="1492" cy="373"/>
              </a:xfrm>
              <a:custGeom>
                <a:avLst/>
                <a:gdLst>
                  <a:gd name="T0" fmla="*/ 710 w 1492"/>
                  <a:gd name="T1" fmla="*/ 350 h 373"/>
                  <a:gd name="T2" fmla="*/ 605 w 1492"/>
                  <a:gd name="T3" fmla="*/ 343 h 373"/>
                  <a:gd name="T4" fmla="*/ 505 w 1492"/>
                  <a:gd name="T5" fmla="*/ 329 h 373"/>
                  <a:gd name="T6" fmla="*/ 413 w 1492"/>
                  <a:gd name="T7" fmla="*/ 308 h 373"/>
                  <a:gd name="T8" fmla="*/ 328 w 1492"/>
                  <a:gd name="T9" fmla="*/ 281 h 373"/>
                  <a:gd name="T10" fmla="*/ 251 w 1492"/>
                  <a:gd name="T11" fmla="*/ 248 h 373"/>
                  <a:gd name="T12" fmla="*/ 185 w 1492"/>
                  <a:gd name="T13" fmla="*/ 210 h 373"/>
                  <a:gd name="T14" fmla="*/ 131 w 1492"/>
                  <a:gd name="T15" fmla="*/ 167 h 373"/>
                  <a:gd name="T16" fmla="*/ 89 w 1492"/>
                  <a:gd name="T17" fmla="*/ 121 h 373"/>
                  <a:gd name="T18" fmla="*/ 61 w 1492"/>
                  <a:gd name="T19" fmla="*/ 71 h 373"/>
                  <a:gd name="T20" fmla="*/ 48 w 1492"/>
                  <a:gd name="T21" fmla="*/ 18 h 373"/>
                  <a:gd name="T22" fmla="*/ 0 w 1492"/>
                  <a:gd name="T23" fmla="*/ 0 h 373"/>
                  <a:gd name="T24" fmla="*/ 9 w 1492"/>
                  <a:gd name="T25" fmla="*/ 57 h 373"/>
                  <a:gd name="T26" fmla="*/ 34 w 1492"/>
                  <a:gd name="T27" fmla="*/ 112 h 373"/>
                  <a:gd name="T28" fmla="*/ 74 w 1492"/>
                  <a:gd name="T29" fmla="*/ 162 h 373"/>
                  <a:gd name="T30" fmla="*/ 127 w 1492"/>
                  <a:gd name="T31" fmla="*/ 209 h 373"/>
                  <a:gd name="T32" fmla="*/ 194 w 1492"/>
                  <a:gd name="T33" fmla="*/ 251 h 373"/>
                  <a:gd name="T34" fmla="*/ 272 w 1492"/>
                  <a:gd name="T35" fmla="*/ 288 h 373"/>
                  <a:gd name="T36" fmla="*/ 359 w 1492"/>
                  <a:gd name="T37" fmla="*/ 319 h 373"/>
                  <a:gd name="T38" fmla="*/ 456 w 1492"/>
                  <a:gd name="T39" fmla="*/ 343 h 373"/>
                  <a:gd name="T40" fmla="*/ 560 w 1492"/>
                  <a:gd name="T41" fmla="*/ 362 h 373"/>
                  <a:gd name="T42" fmla="*/ 670 w 1492"/>
                  <a:gd name="T43" fmla="*/ 372 h 373"/>
                  <a:gd name="T44" fmla="*/ 746 w 1492"/>
                  <a:gd name="T45" fmla="*/ 373 h 373"/>
                  <a:gd name="T46" fmla="*/ 860 w 1492"/>
                  <a:gd name="T47" fmla="*/ 369 h 373"/>
                  <a:gd name="T48" fmla="*/ 967 w 1492"/>
                  <a:gd name="T49" fmla="*/ 356 h 373"/>
                  <a:gd name="T50" fmla="*/ 1070 w 1492"/>
                  <a:gd name="T51" fmla="*/ 337 h 373"/>
                  <a:gd name="T52" fmla="*/ 1163 w 1492"/>
                  <a:gd name="T53" fmla="*/ 310 h 373"/>
                  <a:gd name="T54" fmla="*/ 1247 w 1492"/>
                  <a:gd name="T55" fmla="*/ 276 h 373"/>
                  <a:gd name="T56" fmla="*/ 1321 w 1492"/>
                  <a:gd name="T57" fmla="*/ 237 h 373"/>
                  <a:gd name="T58" fmla="*/ 1385 w 1492"/>
                  <a:gd name="T59" fmla="*/ 193 h 373"/>
                  <a:gd name="T60" fmla="*/ 1434 w 1492"/>
                  <a:gd name="T61" fmla="*/ 145 h 373"/>
                  <a:gd name="T62" fmla="*/ 1469 w 1492"/>
                  <a:gd name="T63" fmla="*/ 93 h 373"/>
                  <a:gd name="T64" fmla="*/ 1488 w 1492"/>
                  <a:gd name="T65" fmla="*/ 38 h 373"/>
                  <a:gd name="T66" fmla="*/ 1445 w 1492"/>
                  <a:gd name="T67" fmla="*/ 0 h 373"/>
                  <a:gd name="T68" fmla="*/ 1441 w 1492"/>
                  <a:gd name="T69" fmla="*/ 36 h 373"/>
                  <a:gd name="T70" fmla="*/ 1423 w 1492"/>
                  <a:gd name="T71" fmla="*/ 88 h 373"/>
                  <a:gd name="T72" fmla="*/ 1391 w 1492"/>
                  <a:gd name="T73" fmla="*/ 136 h 373"/>
                  <a:gd name="T74" fmla="*/ 1344 w 1492"/>
                  <a:gd name="T75" fmla="*/ 181 h 373"/>
                  <a:gd name="T76" fmla="*/ 1286 w 1492"/>
                  <a:gd name="T77" fmla="*/ 223 h 373"/>
                  <a:gd name="T78" fmla="*/ 1216 w 1492"/>
                  <a:gd name="T79" fmla="*/ 259 h 373"/>
                  <a:gd name="T80" fmla="*/ 1137 w 1492"/>
                  <a:gd name="T81" fmla="*/ 290 h 373"/>
                  <a:gd name="T82" fmla="*/ 1049 w 1492"/>
                  <a:gd name="T83" fmla="*/ 316 h 373"/>
                  <a:gd name="T84" fmla="*/ 955 w 1492"/>
                  <a:gd name="T85" fmla="*/ 334 h 373"/>
                  <a:gd name="T86" fmla="*/ 852 w 1492"/>
                  <a:gd name="T87" fmla="*/ 346 h 373"/>
                  <a:gd name="T88" fmla="*/ 746 w 1492"/>
                  <a:gd name="T89" fmla="*/ 350 h 3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2"/>
                  <a:gd name="T136" fmla="*/ 0 h 373"/>
                  <a:gd name="T137" fmla="*/ 1492 w 1492"/>
                  <a:gd name="T138" fmla="*/ 373 h 3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2" h="373">
                    <a:moveTo>
                      <a:pt x="746" y="350"/>
                    </a:moveTo>
                    <a:lnTo>
                      <a:pt x="746" y="350"/>
                    </a:lnTo>
                    <a:lnTo>
                      <a:pt x="710" y="350"/>
                    </a:lnTo>
                    <a:lnTo>
                      <a:pt x="675" y="349"/>
                    </a:lnTo>
                    <a:lnTo>
                      <a:pt x="640" y="346"/>
                    </a:lnTo>
                    <a:lnTo>
                      <a:pt x="605" y="343"/>
                    </a:lnTo>
                    <a:lnTo>
                      <a:pt x="571" y="340"/>
                    </a:lnTo>
                    <a:lnTo>
                      <a:pt x="537" y="334"/>
                    </a:lnTo>
                    <a:lnTo>
                      <a:pt x="505" y="329"/>
                    </a:lnTo>
                    <a:lnTo>
                      <a:pt x="474" y="323"/>
                    </a:lnTo>
                    <a:lnTo>
                      <a:pt x="443" y="316"/>
                    </a:lnTo>
                    <a:lnTo>
                      <a:pt x="413" y="308"/>
                    </a:lnTo>
                    <a:lnTo>
                      <a:pt x="383" y="299"/>
                    </a:lnTo>
                    <a:lnTo>
                      <a:pt x="355" y="290"/>
                    </a:lnTo>
                    <a:lnTo>
                      <a:pt x="328" y="281"/>
                    </a:lnTo>
                    <a:lnTo>
                      <a:pt x="302" y="271"/>
                    </a:lnTo>
                    <a:lnTo>
                      <a:pt x="276" y="259"/>
                    </a:lnTo>
                    <a:lnTo>
                      <a:pt x="251" y="248"/>
                    </a:lnTo>
                    <a:lnTo>
                      <a:pt x="228" y="236"/>
                    </a:lnTo>
                    <a:lnTo>
                      <a:pt x="206" y="223"/>
                    </a:lnTo>
                    <a:lnTo>
                      <a:pt x="185" y="210"/>
                    </a:lnTo>
                    <a:lnTo>
                      <a:pt x="166" y="196"/>
                    </a:lnTo>
                    <a:lnTo>
                      <a:pt x="148" y="181"/>
                    </a:lnTo>
                    <a:lnTo>
                      <a:pt x="131" y="167"/>
                    </a:lnTo>
                    <a:lnTo>
                      <a:pt x="115" y="152"/>
                    </a:lnTo>
                    <a:lnTo>
                      <a:pt x="101" y="136"/>
                    </a:lnTo>
                    <a:lnTo>
                      <a:pt x="89" y="121"/>
                    </a:lnTo>
                    <a:lnTo>
                      <a:pt x="78" y="104"/>
                    </a:lnTo>
                    <a:lnTo>
                      <a:pt x="69" y="88"/>
                    </a:lnTo>
                    <a:lnTo>
                      <a:pt x="61" y="71"/>
                    </a:lnTo>
                    <a:lnTo>
                      <a:pt x="54" y="53"/>
                    </a:lnTo>
                    <a:lnTo>
                      <a:pt x="51" y="36"/>
                    </a:lnTo>
                    <a:lnTo>
                      <a:pt x="48" y="18"/>
                    </a:lnTo>
                    <a:lnTo>
                      <a:pt x="47" y="0"/>
                    </a:lnTo>
                    <a:lnTo>
                      <a:pt x="0" y="0"/>
                    </a:lnTo>
                    <a:lnTo>
                      <a:pt x="1" y="20"/>
                    </a:lnTo>
                    <a:lnTo>
                      <a:pt x="4" y="38"/>
                    </a:lnTo>
                    <a:lnTo>
                      <a:pt x="9" y="57"/>
                    </a:lnTo>
                    <a:lnTo>
                      <a:pt x="16" y="75"/>
                    </a:lnTo>
                    <a:lnTo>
                      <a:pt x="23" y="93"/>
                    </a:lnTo>
                    <a:lnTo>
                      <a:pt x="34" y="112"/>
                    </a:lnTo>
                    <a:lnTo>
                      <a:pt x="45" y="128"/>
                    </a:lnTo>
                    <a:lnTo>
                      <a:pt x="58" y="145"/>
                    </a:lnTo>
                    <a:lnTo>
                      <a:pt x="74" y="162"/>
                    </a:lnTo>
                    <a:lnTo>
                      <a:pt x="91" y="178"/>
                    </a:lnTo>
                    <a:lnTo>
                      <a:pt x="107" y="193"/>
                    </a:lnTo>
                    <a:lnTo>
                      <a:pt x="127" y="209"/>
                    </a:lnTo>
                    <a:lnTo>
                      <a:pt x="148" y="223"/>
                    </a:lnTo>
                    <a:lnTo>
                      <a:pt x="171" y="237"/>
                    </a:lnTo>
                    <a:lnTo>
                      <a:pt x="194" y="251"/>
                    </a:lnTo>
                    <a:lnTo>
                      <a:pt x="219" y="264"/>
                    </a:lnTo>
                    <a:lnTo>
                      <a:pt x="245" y="276"/>
                    </a:lnTo>
                    <a:lnTo>
                      <a:pt x="272" y="288"/>
                    </a:lnTo>
                    <a:lnTo>
                      <a:pt x="299" y="299"/>
                    </a:lnTo>
                    <a:lnTo>
                      <a:pt x="329" y="310"/>
                    </a:lnTo>
                    <a:lnTo>
                      <a:pt x="359" y="319"/>
                    </a:lnTo>
                    <a:lnTo>
                      <a:pt x="390" y="328"/>
                    </a:lnTo>
                    <a:lnTo>
                      <a:pt x="422" y="337"/>
                    </a:lnTo>
                    <a:lnTo>
                      <a:pt x="456" y="343"/>
                    </a:lnTo>
                    <a:lnTo>
                      <a:pt x="490" y="351"/>
                    </a:lnTo>
                    <a:lnTo>
                      <a:pt x="525" y="356"/>
                    </a:lnTo>
                    <a:lnTo>
                      <a:pt x="560" y="362"/>
                    </a:lnTo>
                    <a:lnTo>
                      <a:pt x="596" y="365"/>
                    </a:lnTo>
                    <a:lnTo>
                      <a:pt x="632" y="369"/>
                    </a:lnTo>
                    <a:lnTo>
                      <a:pt x="670" y="372"/>
                    </a:lnTo>
                    <a:lnTo>
                      <a:pt x="707" y="373"/>
                    </a:lnTo>
                    <a:lnTo>
                      <a:pt x="746" y="373"/>
                    </a:lnTo>
                    <a:lnTo>
                      <a:pt x="785" y="373"/>
                    </a:lnTo>
                    <a:lnTo>
                      <a:pt x="822" y="372"/>
                    </a:lnTo>
                    <a:lnTo>
                      <a:pt x="860" y="369"/>
                    </a:lnTo>
                    <a:lnTo>
                      <a:pt x="896" y="365"/>
                    </a:lnTo>
                    <a:lnTo>
                      <a:pt x="933" y="362"/>
                    </a:lnTo>
                    <a:lnTo>
                      <a:pt x="967" y="356"/>
                    </a:lnTo>
                    <a:lnTo>
                      <a:pt x="1002" y="351"/>
                    </a:lnTo>
                    <a:lnTo>
                      <a:pt x="1036" y="343"/>
                    </a:lnTo>
                    <a:lnTo>
                      <a:pt x="1070" y="337"/>
                    </a:lnTo>
                    <a:lnTo>
                      <a:pt x="1102" y="328"/>
                    </a:lnTo>
                    <a:lnTo>
                      <a:pt x="1133" y="319"/>
                    </a:lnTo>
                    <a:lnTo>
                      <a:pt x="1163" y="310"/>
                    </a:lnTo>
                    <a:lnTo>
                      <a:pt x="1193" y="299"/>
                    </a:lnTo>
                    <a:lnTo>
                      <a:pt x="1220" y="288"/>
                    </a:lnTo>
                    <a:lnTo>
                      <a:pt x="1247" y="276"/>
                    </a:lnTo>
                    <a:lnTo>
                      <a:pt x="1273" y="264"/>
                    </a:lnTo>
                    <a:lnTo>
                      <a:pt x="1298" y="251"/>
                    </a:lnTo>
                    <a:lnTo>
                      <a:pt x="1321" y="237"/>
                    </a:lnTo>
                    <a:lnTo>
                      <a:pt x="1344" y="223"/>
                    </a:lnTo>
                    <a:lnTo>
                      <a:pt x="1365" y="209"/>
                    </a:lnTo>
                    <a:lnTo>
                      <a:pt x="1385" y="193"/>
                    </a:lnTo>
                    <a:lnTo>
                      <a:pt x="1401" y="178"/>
                    </a:lnTo>
                    <a:lnTo>
                      <a:pt x="1418" y="162"/>
                    </a:lnTo>
                    <a:lnTo>
                      <a:pt x="1434" y="145"/>
                    </a:lnTo>
                    <a:lnTo>
                      <a:pt x="1447" y="128"/>
                    </a:lnTo>
                    <a:lnTo>
                      <a:pt x="1458" y="112"/>
                    </a:lnTo>
                    <a:lnTo>
                      <a:pt x="1469" y="93"/>
                    </a:lnTo>
                    <a:lnTo>
                      <a:pt x="1476" y="75"/>
                    </a:lnTo>
                    <a:lnTo>
                      <a:pt x="1483" y="57"/>
                    </a:lnTo>
                    <a:lnTo>
                      <a:pt x="1488" y="38"/>
                    </a:lnTo>
                    <a:lnTo>
                      <a:pt x="1491" y="20"/>
                    </a:lnTo>
                    <a:lnTo>
                      <a:pt x="1492" y="0"/>
                    </a:lnTo>
                    <a:lnTo>
                      <a:pt x="1445" y="0"/>
                    </a:lnTo>
                    <a:lnTo>
                      <a:pt x="1444" y="18"/>
                    </a:lnTo>
                    <a:lnTo>
                      <a:pt x="1441" y="36"/>
                    </a:lnTo>
                    <a:lnTo>
                      <a:pt x="1438" y="53"/>
                    </a:lnTo>
                    <a:lnTo>
                      <a:pt x="1431" y="71"/>
                    </a:lnTo>
                    <a:lnTo>
                      <a:pt x="1423" y="88"/>
                    </a:lnTo>
                    <a:lnTo>
                      <a:pt x="1414" y="104"/>
                    </a:lnTo>
                    <a:lnTo>
                      <a:pt x="1403" y="121"/>
                    </a:lnTo>
                    <a:lnTo>
                      <a:pt x="1391" y="136"/>
                    </a:lnTo>
                    <a:lnTo>
                      <a:pt x="1377" y="152"/>
                    </a:lnTo>
                    <a:lnTo>
                      <a:pt x="1361" y="167"/>
                    </a:lnTo>
                    <a:lnTo>
                      <a:pt x="1344" y="181"/>
                    </a:lnTo>
                    <a:lnTo>
                      <a:pt x="1326" y="196"/>
                    </a:lnTo>
                    <a:lnTo>
                      <a:pt x="1307" y="210"/>
                    </a:lnTo>
                    <a:lnTo>
                      <a:pt x="1286" y="223"/>
                    </a:lnTo>
                    <a:lnTo>
                      <a:pt x="1264" y="236"/>
                    </a:lnTo>
                    <a:lnTo>
                      <a:pt x="1241" y="248"/>
                    </a:lnTo>
                    <a:lnTo>
                      <a:pt x="1216" y="259"/>
                    </a:lnTo>
                    <a:lnTo>
                      <a:pt x="1190" y="271"/>
                    </a:lnTo>
                    <a:lnTo>
                      <a:pt x="1164" y="281"/>
                    </a:lnTo>
                    <a:lnTo>
                      <a:pt x="1137" y="290"/>
                    </a:lnTo>
                    <a:lnTo>
                      <a:pt x="1109" y="299"/>
                    </a:lnTo>
                    <a:lnTo>
                      <a:pt x="1079" y="308"/>
                    </a:lnTo>
                    <a:lnTo>
                      <a:pt x="1049" y="316"/>
                    </a:lnTo>
                    <a:lnTo>
                      <a:pt x="1018" y="323"/>
                    </a:lnTo>
                    <a:lnTo>
                      <a:pt x="987" y="329"/>
                    </a:lnTo>
                    <a:lnTo>
                      <a:pt x="955" y="334"/>
                    </a:lnTo>
                    <a:lnTo>
                      <a:pt x="921" y="340"/>
                    </a:lnTo>
                    <a:lnTo>
                      <a:pt x="887" y="343"/>
                    </a:lnTo>
                    <a:lnTo>
                      <a:pt x="852" y="346"/>
                    </a:lnTo>
                    <a:lnTo>
                      <a:pt x="817" y="349"/>
                    </a:lnTo>
                    <a:lnTo>
                      <a:pt x="782" y="350"/>
                    </a:lnTo>
                    <a:lnTo>
                      <a:pt x="746" y="350"/>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sp>
            <p:nvSpPr>
              <p:cNvPr id="187" name="Freeform 65"/>
              <p:cNvSpPr>
                <a:spLocks noChangeArrowheads="1"/>
              </p:cNvSpPr>
              <p:nvPr/>
            </p:nvSpPr>
            <p:spPr bwMode="auto">
              <a:xfrm>
                <a:off x="5" y="47"/>
                <a:ext cx="1482" cy="1632"/>
              </a:xfrm>
              <a:custGeom>
                <a:avLst/>
                <a:gdLst>
                  <a:gd name="T0" fmla="*/ 1481 w 1482"/>
                  <a:gd name="T1" fmla="*/ 0 h 1632"/>
                  <a:gd name="T2" fmla="*/ 1469 w 1482"/>
                  <a:gd name="T3" fmla="*/ 35 h 1632"/>
                  <a:gd name="T4" fmla="*/ 1452 w 1482"/>
                  <a:gd name="T5" fmla="*/ 67 h 1632"/>
                  <a:gd name="T6" fmla="*/ 1429 w 1482"/>
                  <a:gd name="T7" fmla="*/ 98 h 1632"/>
                  <a:gd name="T8" fmla="*/ 1399 w 1482"/>
                  <a:gd name="T9" fmla="*/ 129 h 1632"/>
                  <a:gd name="T10" fmla="*/ 1365 w 1482"/>
                  <a:gd name="T11" fmla="*/ 158 h 1632"/>
                  <a:gd name="T12" fmla="*/ 1326 w 1482"/>
                  <a:gd name="T13" fmla="*/ 184 h 1632"/>
                  <a:gd name="T14" fmla="*/ 1284 w 1482"/>
                  <a:gd name="T15" fmla="*/ 210 h 1632"/>
                  <a:gd name="T16" fmla="*/ 1236 w 1482"/>
                  <a:gd name="T17" fmla="*/ 232 h 1632"/>
                  <a:gd name="T18" fmla="*/ 1185 w 1482"/>
                  <a:gd name="T19" fmla="*/ 252 h 1632"/>
                  <a:gd name="T20" fmla="*/ 1130 w 1482"/>
                  <a:gd name="T21" fmla="*/ 272 h 1632"/>
                  <a:gd name="T22" fmla="*/ 1071 w 1482"/>
                  <a:gd name="T23" fmla="*/ 287 h 1632"/>
                  <a:gd name="T24" fmla="*/ 1010 w 1482"/>
                  <a:gd name="T25" fmla="*/ 302 h 1632"/>
                  <a:gd name="T26" fmla="*/ 947 w 1482"/>
                  <a:gd name="T27" fmla="*/ 312 h 1632"/>
                  <a:gd name="T28" fmla="*/ 880 w 1482"/>
                  <a:gd name="T29" fmla="*/ 320 h 1632"/>
                  <a:gd name="T30" fmla="*/ 811 w 1482"/>
                  <a:gd name="T31" fmla="*/ 325 h 1632"/>
                  <a:gd name="T32" fmla="*/ 741 w 1482"/>
                  <a:gd name="T33" fmla="*/ 326 h 1632"/>
                  <a:gd name="T34" fmla="*/ 706 w 1482"/>
                  <a:gd name="T35" fmla="*/ 326 h 1632"/>
                  <a:gd name="T36" fmla="*/ 636 w 1482"/>
                  <a:gd name="T37" fmla="*/ 322 h 1632"/>
                  <a:gd name="T38" fmla="*/ 569 w 1482"/>
                  <a:gd name="T39" fmla="*/ 316 h 1632"/>
                  <a:gd name="T40" fmla="*/ 503 w 1482"/>
                  <a:gd name="T41" fmla="*/ 307 h 1632"/>
                  <a:gd name="T42" fmla="*/ 441 w 1482"/>
                  <a:gd name="T43" fmla="*/ 295 h 1632"/>
                  <a:gd name="T44" fmla="*/ 381 w 1482"/>
                  <a:gd name="T45" fmla="*/ 280 h 1632"/>
                  <a:gd name="T46" fmla="*/ 324 w 1482"/>
                  <a:gd name="T47" fmla="*/ 263 h 1632"/>
                  <a:gd name="T48" fmla="*/ 271 w 1482"/>
                  <a:gd name="T49" fmla="*/ 243 h 1632"/>
                  <a:gd name="T50" fmla="*/ 222 w 1482"/>
                  <a:gd name="T51" fmla="*/ 221 h 1632"/>
                  <a:gd name="T52" fmla="*/ 176 w 1482"/>
                  <a:gd name="T53" fmla="*/ 197 h 1632"/>
                  <a:gd name="T54" fmla="*/ 135 w 1482"/>
                  <a:gd name="T55" fmla="*/ 171 h 1632"/>
                  <a:gd name="T56" fmla="*/ 99 w 1482"/>
                  <a:gd name="T57" fmla="*/ 144 h 1632"/>
                  <a:gd name="T58" fmla="*/ 68 w 1482"/>
                  <a:gd name="T59" fmla="*/ 114 h 1632"/>
                  <a:gd name="T60" fmla="*/ 42 w 1482"/>
                  <a:gd name="T61" fmla="*/ 83 h 1632"/>
                  <a:gd name="T62" fmla="*/ 21 w 1482"/>
                  <a:gd name="T63" fmla="*/ 50 h 1632"/>
                  <a:gd name="T64" fmla="*/ 5 w 1482"/>
                  <a:gd name="T65" fmla="*/ 18 h 1632"/>
                  <a:gd name="T66" fmla="*/ 1 w 1482"/>
                  <a:gd name="T67" fmla="*/ 0 h 1632"/>
                  <a:gd name="T68" fmla="*/ 0 w 1482"/>
                  <a:gd name="T69" fmla="*/ 0 h 1632"/>
                  <a:gd name="T70" fmla="*/ 371 w 1482"/>
                  <a:gd name="T71" fmla="*/ 1469 h 1632"/>
                  <a:gd name="T72" fmla="*/ 377 w 1482"/>
                  <a:gd name="T73" fmla="*/ 1486 h 1632"/>
                  <a:gd name="T74" fmla="*/ 398 w 1482"/>
                  <a:gd name="T75" fmla="*/ 1518 h 1632"/>
                  <a:gd name="T76" fmla="*/ 429 w 1482"/>
                  <a:gd name="T77" fmla="*/ 1548 h 1632"/>
                  <a:gd name="T78" fmla="*/ 469 w 1482"/>
                  <a:gd name="T79" fmla="*/ 1574 h 1632"/>
                  <a:gd name="T80" fmla="*/ 520 w 1482"/>
                  <a:gd name="T81" fmla="*/ 1596 h 1632"/>
                  <a:gd name="T82" fmla="*/ 575 w 1482"/>
                  <a:gd name="T83" fmla="*/ 1613 h 1632"/>
                  <a:gd name="T84" fmla="*/ 639 w 1482"/>
                  <a:gd name="T85" fmla="*/ 1624 h 1632"/>
                  <a:gd name="T86" fmla="*/ 706 w 1482"/>
                  <a:gd name="T87" fmla="*/ 1631 h 1632"/>
                  <a:gd name="T88" fmla="*/ 741 w 1482"/>
                  <a:gd name="T89" fmla="*/ 1632 h 1632"/>
                  <a:gd name="T90" fmla="*/ 811 w 1482"/>
                  <a:gd name="T91" fmla="*/ 1628 h 1632"/>
                  <a:gd name="T92" fmla="*/ 876 w 1482"/>
                  <a:gd name="T93" fmla="*/ 1619 h 1632"/>
                  <a:gd name="T94" fmla="*/ 935 w 1482"/>
                  <a:gd name="T95" fmla="*/ 1605 h 1632"/>
                  <a:gd name="T96" fmla="*/ 988 w 1482"/>
                  <a:gd name="T97" fmla="*/ 1585 h 1632"/>
                  <a:gd name="T98" fmla="*/ 1034 w 1482"/>
                  <a:gd name="T99" fmla="*/ 1561 h 1632"/>
                  <a:gd name="T100" fmla="*/ 1070 w 1482"/>
                  <a:gd name="T101" fmla="*/ 1534 h 1632"/>
                  <a:gd name="T102" fmla="*/ 1096 w 1482"/>
                  <a:gd name="T103" fmla="*/ 1502 h 1632"/>
                  <a:gd name="T104" fmla="*/ 1111 w 1482"/>
                  <a:gd name="T105" fmla="*/ 1469 h 1632"/>
                  <a:gd name="T106" fmla="*/ 1482 w 1482"/>
                  <a:gd name="T107" fmla="*/ 0 h 1632"/>
                  <a:gd name="T108" fmla="*/ 1481 w 1482"/>
                  <a:gd name="T109" fmla="*/ 0 h 1632"/>
                  <a:gd name="T110" fmla="*/ 1481 w 1482"/>
                  <a:gd name="T111" fmla="*/ 0 h 16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82"/>
                  <a:gd name="T169" fmla="*/ 0 h 1632"/>
                  <a:gd name="T170" fmla="*/ 1482 w 1482"/>
                  <a:gd name="T171" fmla="*/ 1632 h 16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82" h="1632">
                    <a:moveTo>
                      <a:pt x="1481" y="0"/>
                    </a:moveTo>
                    <a:lnTo>
                      <a:pt x="1481" y="0"/>
                    </a:lnTo>
                    <a:lnTo>
                      <a:pt x="1477" y="18"/>
                    </a:lnTo>
                    <a:lnTo>
                      <a:pt x="1469" y="35"/>
                    </a:lnTo>
                    <a:lnTo>
                      <a:pt x="1461" y="50"/>
                    </a:lnTo>
                    <a:lnTo>
                      <a:pt x="1452" y="67"/>
                    </a:lnTo>
                    <a:lnTo>
                      <a:pt x="1440" y="83"/>
                    </a:lnTo>
                    <a:lnTo>
                      <a:pt x="1429" y="98"/>
                    </a:lnTo>
                    <a:lnTo>
                      <a:pt x="1414" y="114"/>
                    </a:lnTo>
                    <a:lnTo>
                      <a:pt x="1399" y="129"/>
                    </a:lnTo>
                    <a:lnTo>
                      <a:pt x="1383" y="144"/>
                    </a:lnTo>
                    <a:lnTo>
                      <a:pt x="1365" y="158"/>
                    </a:lnTo>
                    <a:lnTo>
                      <a:pt x="1347" y="171"/>
                    </a:lnTo>
                    <a:lnTo>
                      <a:pt x="1326" y="184"/>
                    </a:lnTo>
                    <a:lnTo>
                      <a:pt x="1306" y="197"/>
                    </a:lnTo>
                    <a:lnTo>
                      <a:pt x="1284" y="210"/>
                    </a:lnTo>
                    <a:lnTo>
                      <a:pt x="1260" y="221"/>
                    </a:lnTo>
                    <a:lnTo>
                      <a:pt x="1236" y="232"/>
                    </a:lnTo>
                    <a:lnTo>
                      <a:pt x="1211" y="243"/>
                    </a:lnTo>
                    <a:lnTo>
                      <a:pt x="1185" y="252"/>
                    </a:lnTo>
                    <a:lnTo>
                      <a:pt x="1158" y="263"/>
                    </a:lnTo>
                    <a:lnTo>
                      <a:pt x="1130" y="272"/>
                    </a:lnTo>
                    <a:lnTo>
                      <a:pt x="1101" y="280"/>
                    </a:lnTo>
                    <a:lnTo>
                      <a:pt x="1071" y="287"/>
                    </a:lnTo>
                    <a:lnTo>
                      <a:pt x="1041" y="295"/>
                    </a:lnTo>
                    <a:lnTo>
                      <a:pt x="1010" y="302"/>
                    </a:lnTo>
                    <a:lnTo>
                      <a:pt x="979" y="307"/>
                    </a:lnTo>
                    <a:lnTo>
                      <a:pt x="947" y="312"/>
                    </a:lnTo>
                    <a:lnTo>
                      <a:pt x="913" y="316"/>
                    </a:lnTo>
                    <a:lnTo>
                      <a:pt x="880" y="320"/>
                    </a:lnTo>
                    <a:lnTo>
                      <a:pt x="846" y="322"/>
                    </a:lnTo>
                    <a:lnTo>
                      <a:pt x="811" y="325"/>
                    </a:lnTo>
                    <a:lnTo>
                      <a:pt x="776" y="326"/>
                    </a:lnTo>
                    <a:lnTo>
                      <a:pt x="741" y="326"/>
                    </a:lnTo>
                    <a:lnTo>
                      <a:pt x="706" y="326"/>
                    </a:lnTo>
                    <a:lnTo>
                      <a:pt x="671" y="325"/>
                    </a:lnTo>
                    <a:lnTo>
                      <a:pt x="636" y="322"/>
                    </a:lnTo>
                    <a:lnTo>
                      <a:pt x="602" y="320"/>
                    </a:lnTo>
                    <a:lnTo>
                      <a:pt x="569" y="316"/>
                    </a:lnTo>
                    <a:lnTo>
                      <a:pt x="535" y="312"/>
                    </a:lnTo>
                    <a:lnTo>
                      <a:pt x="503" y="307"/>
                    </a:lnTo>
                    <a:lnTo>
                      <a:pt x="472" y="302"/>
                    </a:lnTo>
                    <a:lnTo>
                      <a:pt x="441" y="295"/>
                    </a:lnTo>
                    <a:lnTo>
                      <a:pt x="411" y="287"/>
                    </a:lnTo>
                    <a:lnTo>
                      <a:pt x="381" y="280"/>
                    </a:lnTo>
                    <a:lnTo>
                      <a:pt x="352" y="272"/>
                    </a:lnTo>
                    <a:lnTo>
                      <a:pt x="324" y="263"/>
                    </a:lnTo>
                    <a:lnTo>
                      <a:pt x="297" y="252"/>
                    </a:lnTo>
                    <a:lnTo>
                      <a:pt x="271" y="243"/>
                    </a:lnTo>
                    <a:lnTo>
                      <a:pt x="246" y="232"/>
                    </a:lnTo>
                    <a:lnTo>
                      <a:pt x="222" y="221"/>
                    </a:lnTo>
                    <a:lnTo>
                      <a:pt x="198" y="210"/>
                    </a:lnTo>
                    <a:lnTo>
                      <a:pt x="176" y="197"/>
                    </a:lnTo>
                    <a:lnTo>
                      <a:pt x="156" y="184"/>
                    </a:lnTo>
                    <a:lnTo>
                      <a:pt x="135" y="171"/>
                    </a:lnTo>
                    <a:lnTo>
                      <a:pt x="117" y="158"/>
                    </a:lnTo>
                    <a:lnTo>
                      <a:pt x="99" y="144"/>
                    </a:lnTo>
                    <a:lnTo>
                      <a:pt x="83" y="129"/>
                    </a:lnTo>
                    <a:lnTo>
                      <a:pt x="68" y="114"/>
                    </a:lnTo>
                    <a:lnTo>
                      <a:pt x="53" y="98"/>
                    </a:lnTo>
                    <a:lnTo>
                      <a:pt x="42" y="83"/>
                    </a:lnTo>
                    <a:lnTo>
                      <a:pt x="30" y="67"/>
                    </a:lnTo>
                    <a:lnTo>
                      <a:pt x="21" y="50"/>
                    </a:lnTo>
                    <a:lnTo>
                      <a:pt x="13" y="35"/>
                    </a:lnTo>
                    <a:lnTo>
                      <a:pt x="5" y="18"/>
                    </a:lnTo>
                    <a:lnTo>
                      <a:pt x="1" y="0"/>
                    </a:lnTo>
                    <a:lnTo>
                      <a:pt x="0" y="0"/>
                    </a:lnTo>
                    <a:lnTo>
                      <a:pt x="371" y="1469"/>
                    </a:lnTo>
                    <a:lnTo>
                      <a:pt x="377" y="1486"/>
                    </a:lnTo>
                    <a:lnTo>
                      <a:pt x="386" y="1502"/>
                    </a:lnTo>
                    <a:lnTo>
                      <a:pt x="398" y="1518"/>
                    </a:lnTo>
                    <a:lnTo>
                      <a:pt x="412" y="1534"/>
                    </a:lnTo>
                    <a:lnTo>
                      <a:pt x="429" y="1548"/>
                    </a:lnTo>
                    <a:lnTo>
                      <a:pt x="448" y="1561"/>
                    </a:lnTo>
                    <a:lnTo>
                      <a:pt x="469" y="1574"/>
                    </a:lnTo>
                    <a:lnTo>
                      <a:pt x="494" y="1585"/>
                    </a:lnTo>
                    <a:lnTo>
                      <a:pt x="520" y="1596"/>
                    </a:lnTo>
                    <a:lnTo>
                      <a:pt x="547" y="1605"/>
                    </a:lnTo>
                    <a:lnTo>
                      <a:pt x="575" y="1613"/>
                    </a:lnTo>
                    <a:lnTo>
                      <a:pt x="606" y="1619"/>
                    </a:lnTo>
                    <a:lnTo>
                      <a:pt x="639" y="1624"/>
                    </a:lnTo>
                    <a:lnTo>
                      <a:pt x="671" y="1628"/>
                    </a:lnTo>
                    <a:lnTo>
                      <a:pt x="706" y="1631"/>
                    </a:lnTo>
                    <a:lnTo>
                      <a:pt x="741" y="1632"/>
                    </a:lnTo>
                    <a:lnTo>
                      <a:pt x="776" y="1631"/>
                    </a:lnTo>
                    <a:lnTo>
                      <a:pt x="811" y="1628"/>
                    </a:lnTo>
                    <a:lnTo>
                      <a:pt x="843" y="1624"/>
                    </a:lnTo>
                    <a:lnTo>
                      <a:pt x="876" y="1619"/>
                    </a:lnTo>
                    <a:lnTo>
                      <a:pt x="907" y="1613"/>
                    </a:lnTo>
                    <a:lnTo>
                      <a:pt x="935" y="1605"/>
                    </a:lnTo>
                    <a:lnTo>
                      <a:pt x="962" y="1596"/>
                    </a:lnTo>
                    <a:lnTo>
                      <a:pt x="988" y="1585"/>
                    </a:lnTo>
                    <a:lnTo>
                      <a:pt x="1013" y="1574"/>
                    </a:lnTo>
                    <a:lnTo>
                      <a:pt x="1034" y="1561"/>
                    </a:lnTo>
                    <a:lnTo>
                      <a:pt x="1053" y="1548"/>
                    </a:lnTo>
                    <a:lnTo>
                      <a:pt x="1070" y="1534"/>
                    </a:lnTo>
                    <a:lnTo>
                      <a:pt x="1084" y="1518"/>
                    </a:lnTo>
                    <a:lnTo>
                      <a:pt x="1096" y="1502"/>
                    </a:lnTo>
                    <a:lnTo>
                      <a:pt x="1105" y="1486"/>
                    </a:lnTo>
                    <a:lnTo>
                      <a:pt x="1111" y="1469"/>
                    </a:lnTo>
                    <a:lnTo>
                      <a:pt x="1482" y="0"/>
                    </a:lnTo>
                    <a:lnTo>
                      <a:pt x="1481" y="0"/>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grpSp>
      </p:grpSp>
      <p:grpSp>
        <p:nvGrpSpPr>
          <p:cNvPr id="208" name="组合 207"/>
          <p:cNvGrpSpPr/>
          <p:nvPr/>
        </p:nvGrpSpPr>
        <p:grpSpPr>
          <a:xfrm>
            <a:off x="7275856" y="5071683"/>
            <a:ext cx="496013" cy="700019"/>
            <a:chOff x="5815013" y="3460750"/>
            <a:chExt cx="393700" cy="555625"/>
          </a:xfrm>
        </p:grpSpPr>
        <p:sp>
          <p:nvSpPr>
            <p:cNvPr id="209" name="Oval 93"/>
            <p:cNvSpPr>
              <a:spLocks noChangeArrowheads="1"/>
            </p:cNvSpPr>
            <p:nvPr/>
          </p:nvSpPr>
          <p:spPr bwMode="auto">
            <a:xfrm>
              <a:off x="5815013" y="3881533"/>
              <a:ext cx="392112" cy="134842"/>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0" name="Group 90"/>
            <p:cNvGrpSpPr/>
            <p:nvPr/>
          </p:nvGrpSpPr>
          <p:grpSpPr bwMode="auto">
            <a:xfrm>
              <a:off x="5816601" y="3460750"/>
              <a:ext cx="392112" cy="539367"/>
              <a:chOff x="0" y="0"/>
              <a:chExt cx="247" cy="340"/>
            </a:xfrm>
          </p:grpSpPr>
          <p:sp>
            <p:nvSpPr>
              <p:cNvPr id="211" name="Freeform 100"/>
              <p:cNvSpPr>
                <a:spLocks noChangeArrowheads="1"/>
              </p:cNvSpPr>
              <p:nvPr/>
            </p:nvSpPr>
            <p:spPr bwMode="auto">
              <a:xfrm>
                <a:off x="0" y="0"/>
                <a:ext cx="247" cy="340"/>
              </a:xfrm>
              <a:custGeom>
                <a:avLst/>
                <a:gdLst>
                  <a:gd name="T0" fmla="*/ 41 w 1492"/>
                  <a:gd name="T1" fmla="*/ 10 h 2052"/>
                  <a:gd name="T2" fmla="*/ 41 w 1492"/>
                  <a:gd name="T3" fmla="*/ 9 h 2052"/>
                  <a:gd name="T4" fmla="*/ 40 w 1492"/>
                  <a:gd name="T5" fmla="*/ 8 h 2052"/>
                  <a:gd name="T6" fmla="*/ 40 w 1492"/>
                  <a:gd name="T7" fmla="*/ 7 h 2052"/>
                  <a:gd name="T8" fmla="*/ 39 w 1492"/>
                  <a:gd name="T9" fmla="*/ 6 h 2052"/>
                  <a:gd name="T10" fmla="*/ 38 w 1492"/>
                  <a:gd name="T11" fmla="*/ 5 h 2052"/>
                  <a:gd name="T12" fmla="*/ 37 w 1492"/>
                  <a:gd name="T13" fmla="*/ 4 h 2052"/>
                  <a:gd name="T14" fmla="*/ 36 w 1492"/>
                  <a:gd name="T15" fmla="*/ 4 h 2052"/>
                  <a:gd name="T16" fmla="*/ 35 w 1492"/>
                  <a:gd name="T17" fmla="*/ 3 h 2052"/>
                  <a:gd name="T18" fmla="*/ 33 w 1492"/>
                  <a:gd name="T19" fmla="*/ 2 h 2052"/>
                  <a:gd name="T20" fmla="*/ 32 w 1492"/>
                  <a:gd name="T21" fmla="*/ 2 h 2052"/>
                  <a:gd name="T22" fmla="*/ 30 w 1492"/>
                  <a:gd name="T23" fmla="*/ 1 h 2052"/>
                  <a:gd name="T24" fmla="*/ 28 w 1492"/>
                  <a:gd name="T25" fmla="*/ 1 h 2052"/>
                  <a:gd name="T26" fmla="*/ 26 w 1492"/>
                  <a:gd name="T27" fmla="*/ 0 h 2052"/>
                  <a:gd name="T28" fmla="*/ 25 w 1492"/>
                  <a:gd name="T29" fmla="*/ 0 h 2052"/>
                  <a:gd name="T30" fmla="*/ 23 w 1492"/>
                  <a:gd name="T31" fmla="*/ 0 h 2052"/>
                  <a:gd name="T32" fmla="*/ 21 w 1492"/>
                  <a:gd name="T33" fmla="*/ 0 h 2052"/>
                  <a:gd name="T34" fmla="*/ 19 w 1492"/>
                  <a:gd name="T35" fmla="*/ 0 h 2052"/>
                  <a:gd name="T36" fmla="*/ 17 w 1492"/>
                  <a:gd name="T37" fmla="*/ 0 h 2052"/>
                  <a:gd name="T38" fmla="*/ 15 w 1492"/>
                  <a:gd name="T39" fmla="*/ 0 h 2052"/>
                  <a:gd name="T40" fmla="*/ 13 w 1492"/>
                  <a:gd name="T41" fmla="*/ 1 h 2052"/>
                  <a:gd name="T42" fmla="*/ 12 w 1492"/>
                  <a:gd name="T43" fmla="*/ 1 h 2052"/>
                  <a:gd name="T44" fmla="*/ 10 w 1492"/>
                  <a:gd name="T45" fmla="*/ 1 h 2052"/>
                  <a:gd name="T46" fmla="*/ 8 w 1492"/>
                  <a:gd name="T47" fmla="*/ 2 h 2052"/>
                  <a:gd name="T48" fmla="*/ 7 w 1492"/>
                  <a:gd name="T49" fmla="*/ 3 h 2052"/>
                  <a:gd name="T50" fmla="*/ 5 w 1492"/>
                  <a:gd name="T51" fmla="*/ 3 h 2052"/>
                  <a:gd name="T52" fmla="*/ 4 w 1492"/>
                  <a:gd name="T53" fmla="*/ 4 h 2052"/>
                  <a:gd name="T54" fmla="*/ 3 w 1492"/>
                  <a:gd name="T55" fmla="*/ 5 h 2052"/>
                  <a:gd name="T56" fmla="*/ 2 w 1492"/>
                  <a:gd name="T57" fmla="*/ 6 h 2052"/>
                  <a:gd name="T58" fmla="*/ 1 w 1492"/>
                  <a:gd name="T59" fmla="*/ 7 h 2052"/>
                  <a:gd name="T60" fmla="*/ 1 w 1492"/>
                  <a:gd name="T61" fmla="*/ 8 h 2052"/>
                  <a:gd name="T62" fmla="*/ 0 w 1492"/>
                  <a:gd name="T63" fmla="*/ 9 h 2052"/>
                  <a:gd name="T64" fmla="*/ 0 w 1492"/>
                  <a:gd name="T65" fmla="*/ 10 h 2052"/>
                  <a:gd name="T66" fmla="*/ 0 w 1492"/>
                  <a:gd name="T67" fmla="*/ 10 h 2052"/>
                  <a:gd name="T68" fmla="*/ 0 w 1492"/>
                  <a:gd name="T69" fmla="*/ 12 h 2052"/>
                  <a:gd name="T70" fmla="*/ 10 w 1492"/>
                  <a:gd name="T71" fmla="*/ 52 h 2052"/>
                  <a:gd name="T72" fmla="*/ 10 w 1492"/>
                  <a:gd name="T73" fmla="*/ 52 h 2052"/>
                  <a:gd name="T74" fmla="*/ 11 w 1492"/>
                  <a:gd name="T75" fmla="*/ 53 h 2052"/>
                  <a:gd name="T76" fmla="*/ 11 w 1492"/>
                  <a:gd name="T77" fmla="*/ 54 h 2052"/>
                  <a:gd name="T78" fmla="*/ 12 w 1492"/>
                  <a:gd name="T79" fmla="*/ 54 h 2052"/>
                  <a:gd name="T80" fmla="*/ 14 w 1492"/>
                  <a:gd name="T81" fmla="*/ 55 h 2052"/>
                  <a:gd name="T82" fmla="*/ 15 w 1492"/>
                  <a:gd name="T83" fmla="*/ 56 h 2052"/>
                  <a:gd name="T84" fmla="*/ 17 w 1492"/>
                  <a:gd name="T85" fmla="*/ 56 h 2052"/>
                  <a:gd name="T86" fmla="*/ 19 w 1492"/>
                  <a:gd name="T87" fmla="*/ 56 h 2052"/>
                  <a:gd name="T88" fmla="*/ 21 w 1492"/>
                  <a:gd name="T89" fmla="*/ 56 h 2052"/>
                  <a:gd name="T90" fmla="*/ 21 w 1492"/>
                  <a:gd name="T91" fmla="*/ 56 h 2052"/>
                  <a:gd name="T92" fmla="*/ 23 w 1492"/>
                  <a:gd name="T93" fmla="*/ 56 h 2052"/>
                  <a:gd name="T94" fmla="*/ 25 w 1492"/>
                  <a:gd name="T95" fmla="*/ 56 h 2052"/>
                  <a:gd name="T96" fmla="*/ 26 w 1492"/>
                  <a:gd name="T97" fmla="*/ 55 h 2052"/>
                  <a:gd name="T98" fmla="*/ 28 w 1492"/>
                  <a:gd name="T99" fmla="*/ 55 h 2052"/>
                  <a:gd name="T100" fmla="*/ 29 w 1492"/>
                  <a:gd name="T101" fmla="*/ 54 h 2052"/>
                  <a:gd name="T102" fmla="*/ 30 w 1492"/>
                  <a:gd name="T103" fmla="*/ 53 h 2052"/>
                  <a:gd name="T104" fmla="*/ 30 w 1492"/>
                  <a:gd name="T105" fmla="*/ 52 h 2052"/>
                  <a:gd name="T106" fmla="*/ 31 w 1492"/>
                  <a:gd name="T107" fmla="*/ 52 h 2052"/>
                  <a:gd name="T108" fmla="*/ 41 w 1492"/>
                  <a:gd name="T109" fmla="*/ 12 h 2052"/>
                  <a:gd name="T110" fmla="*/ 41 w 1492"/>
                  <a:gd name="T111" fmla="*/ 11 h 2052"/>
                  <a:gd name="T112" fmla="*/ 41 w 1492"/>
                  <a:gd name="T113" fmla="*/ 10 h 205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92"/>
                  <a:gd name="T172" fmla="*/ 0 h 2052"/>
                  <a:gd name="T173" fmla="*/ 1492 w 1492"/>
                  <a:gd name="T174" fmla="*/ 2052 h 205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92" h="2052">
                    <a:moveTo>
                      <a:pt x="1492" y="373"/>
                    </a:move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6"/>
                    </a:lnTo>
                    <a:lnTo>
                      <a:pt x="6" y="420"/>
                    </a:lnTo>
                    <a:lnTo>
                      <a:pt x="5" y="420"/>
                    </a:lnTo>
                    <a:lnTo>
                      <a:pt x="376" y="1889"/>
                    </a:lnTo>
                    <a:lnTo>
                      <a:pt x="382" y="1906"/>
                    </a:lnTo>
                    <a:lnTo>
                      <a:pt x="391" y="1922"/>
                    </a:lnTo>
                    <a:lnTo>
                      <a:pt x="403" y="1938"/>
                    </a:lnTo>
                    <a:lnTo>
                      <a:pt x="417" y="1954"/>
                    </a:lnTo>
                    <a:lnTo>
                      <a:pt x="434" y="1968"/>
                    </a:lnTo>
                    <a:lnTo>
                      <a:pt x="453" y="1981"/>
                    </a:lnTo>
                    <a:lnTo>
                      <a:pt x="474" y="1994"/>
                    </a:lnTo>
                    <a:lnTo>
                      <a:pt x="499" y="2005"/>
                    </a:lnTo>
                    <a:lnTo>
                      <a:pt x="525" y="2016"/>
                    </a:lnTo>
                    <a:lnTo>
                      <a:pt x="552" y="2025"/>
                    </a:lnTo>
                    <a:lnTo>
                      <a:pt x="580" y="2033"/>
                    </a:lnTo>
                    <a:lnTo>
                      <a:pt x="611" y="2039"/>
                    </a:lnTo>
                    <a:lnTo>
                      <a:pt x="644" y="2044"/>
                    </a:lnTo>
                    <a:lnTo>
                      <a:pt x="676" y="2048"/>
                    </a:lnTo>
                    <a:lnTo>
                      <a:pt x="711" y="2051"/>
                    </a:lnTo>
                    <a:lnTo>
                      <a:pt x="746" y="2052"/>
                    </a:lnTo>
                    <a:lnTo>
                      <a:pt x="781" y="2051"/>
                    </a:lnTo>
                    <a:lnTo>
                      <a:pt x="816" y="2048"/>
                    </a:lnTo>
                    <a:lnTo>
                      <a:pt x="848" y="2044"/>
                    </a:lnTo>
                    <a:lnTo>
                      <a:pt x="881" y="2039"/>
                    </a:lnTo>
                    <a:lnTo>
                      <a:pt x="912" y="2033"/>
                    </a:lnTo>
                    <a:lnTo>
                      <a:pt x="940" y="2025"/>
                    </a:lnTo>
                    <a:lnTo>
                      <a:pt x="967" y="2016"/>
                    </a:lnTo>
                    <a:lnTo>
                      <a:pt x="993" y="2005"/>
                    </a:lnTo>
                    <a:lnTo>
                      <a:pt x="1018" y="1994"/>
                    </a:lnTo>
                    <a:lnTo>
                      <a:pt x="1039" y="1981"/>
                    </a:lnTo>
                    <a:lnTo>
                      <a:pt x="1058" y="1968"/>
                    </a:lnTo>
                    <a:lnTo>
                      <a:pt x="1075" y="1954"/>
                    </a:lnTo>
                    <a:lnTo>
                      <a:pt x="1089" y="1938"/>
                    </a:lnTo>
                    <a:lnTo>
                      <a:pt x="1101" y="1922"/>
                    </a:lnTo>
                    <a:lnTo>
                      <a:pt x="1110" y="1906"/>
                    </a:lnTo>
                    <a:lnTo>
                      <a:pt x="1116" y="1889"/>
                    </a:lnTo>
                    <a:lnTo>
                      <a:pt x="1487" y="420"/>
                    </a:lnTo>
                    <a:lnTo>
                      <a:pt x="1486" y="420"/>
                    </a:lnTo>
                    <a:lnTo>
                      <a:pt x="1491" y="396"/>
                    </a:lnTo>
                    <a:lnTo>
                      <a:pt x="1492" y="373"/>
                    </a:lnTo>
                    <a:close/>
                  </a:path>
                </a:pathLst>
              </a:custGeom>
              <a:gradFill rotWithShape="1">
                <a:gsLst>
                  <a:gs pos="0">
                    <a:srgbClr val="969696"/>
                  </a:gs>
                  <a:gs pos="50000">
                    <a:srgbClr val="FFFFFF"/>
                  </a:gs>
                  <a:gs pos="100000">
                    <a:srgbClr val="96969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sp>
            <p:nvSpPr>
              <p:cNvPr id="212" name="Freeform 101"/>
              <p:cNvSpPr>
                <a:spLocks noEditPoints="1" noChangeArrowheads="1"/>
              </p:cNvSpPr>
              <p:nvPr/>
            </p:nvSpPr>
            <p:spPr bwMode="auto">
              <a:xfrm>
                <a:off x="0" y="0"/>
                <a:ext cx="247" cy="124"/>
              </a:xfrm>
              <a:custGeom>
                <a:avLst/>
                <a:gdLst>
                  <a:gd name="T0" fmla="*/ 17 w 1492"/>
                  <a:gd name="T1" fmla="*/ 0 h 746"/>
                  <a:gd name="T2" fmla="*/ 12 w 1492"/>
                  <a:gd name="T3" fmla="*/ 1 h 746"/>
                  <a:gd name="T4" fmla="*/ 8 w 1492"/>
                  <a:gd name="T5" fmla="*/ 2 h 746"/>
                  <a:gd name="T6" fmla="*/ 5 w 1492"/>
                  <a:gd name="T7" fmla="*/ 4 h 746"/>
                  <a:gd name="T8" fmla="*/ 2 w 1492"/>
                  <a:gd name="T9" fmla="*/ 6 h 746"/>
                  <a:gd name="T10" fmla="*/ 0 w 1492"/>
                  <a:gd name="T11" fmla="*/ 8 h 746"/>
                  <a:gd name="T12" fmla="*/ 0 w 1492"/>
                  <a:gd name="T13" fmla="*/ 10 h 746"/>
                  <a:gd name="T14" fmla="*/ 1 w 1492"/>
                  <a:gd name="T15" fmla="*/ 13 h 746"/>
                  <a:gd name="T16" fmla="*/ 2 w 1492"/>
                  <a:gd name="T17" fmla="*/ 15 h 746"/>
                  <a:gd name="T18" fmla="*/ 5 w 1492"/>
                  <a:gd name="T19" fmla="*/ 17 h 746"/>
                  <a:gd name="T20" fmla="*/ 9 w 1492"/>
                  <a:gd name="T21" fmla="*/ 19 h 746"/>
                  <a:gd name="T22" fmla="*/ 13 w 1492"/>
                  <a:gd name="T23" fmla="*/ 20 h 746"/>
                  <a:gd name="T24" fmla="*/ 18 w 1492"/>
                  <a:gd name="T25" fmla="*/ 21 h 746"/>
                  <a:gd name="T26" fmla="*/ 23 w 1492"/>
                  <a:gd name="T27" fmla="*/ 21 h 746"/>
                  <a:gd name="T28" fmla="*/ 27 w 1492"/>
                  <a:gd name="T29" fmla="*/ 20 h 746"/>
                  <a:gd name="T30" fmla="*/ 32 w 1492"/>
                  <a:gd name="T31" fmla="*/ 19 h 746"/>
                  <a:gd name="T32" fmla="*/ 36 w 1492"/>
                  <a:gd name="T33" fmla="*/ 17 h 746"/>
                  <a:gd name="T34" fmla="*/ 38 w 1492"/>
                  <a:gd name="T35" fmla="*/ 15 h 746"/>
                  <a:gd name="T36" fmla="*/ 40 w 1492"/>
                  <a:gd name="T37" fmla="*/ 13 h 746"/>
                  <a:gd name="T38" fmla="*/ 41 w 1492"/>
                  <a:gd name="T39" fmla="*/ 10 h 746"/>
                  <a:gd name="T40" fmla="*/ 40 w 1492"/>
                  <a:gd name="T41" fmla="*/ 8 h 746"/>
                  <a:gd name="T42" fmla="*/ 39 w 1492"/>
                  <a:gd name="T43" fmla="*/ 6 h 746"/>
                  <a:gd name="T44" fmla="*/ 36 w 1492"/>
                  <a:gd name="T45" fmla="*/ 4 h 746"/>
                  <a:gd name="T46" fmla="*/ 33 w 1492"/>
                  <a:gd name="T47" fmla="*/ 2 h 746"/>
                  <a:gd name="T48" fmla="*/ 28 w 1492"/>
                  <a:gd name="T49" fmla="*/ 1 h 746"/>
                  <a:gd name="T50" fmla="*/ 24 w 1492"/>
                  <a:gd name="T51" fmla="*/ 0 h 746"/>
                  <a:gd name="T52" fmla="*/ 21 w 1492"/>
                  <a:gd name="T53" fmla="*/ 20 h 746"/>
                  <a:gd name="T54" fmla="*/ 17 w 1492"/>
                  <a:gd name="T55" fmla="*/ 20 h 746"/>
                  <a:gd name="T56" fmla="*/ 12 w 1492"/>
                  <a:gd name="T57" fmla="*/ 19 h 746"/>
                  <a:gd name="T58" fmla="*/ 8 w 1492"/>
                  <a:gd name="T59" fmla="*/ 18 h 746"/>
                  <a:gd name="T60" fmla="*/ 5 w 1492"/>
                  <a:gd name="T61" fmla="*/ 16 h 746"/>
                  <a:gd name="T62" fmla="*/ 3 w 1492"/>
                  <a:gd name="T63" fmla="*/ 14 h 746"/>
                  <a:gd name="T64" fmla="*/ 1 w 1492"/>
                  <a:gd name="T65" fmla="*/ 12 h 746"/>
                  <a:gd name="T66" fmla="*/ 1 w 1492"/>
                  <a:gd name="T67" fmla="*/ 10 h 746"/>
                  <a:gd name="T68" fmla="*/ 2 w 1492"/>
                  <a:gd name="T69" fmla="*/ 7 h 746"/>
                  <a:gd name="T70" fmla="*/ 4 w 1492"/>
                  <a:gd name="T71" fmla="*/ 5 h 746"/>
                  <a:gd name="T72" fmla="*/ 7 w 1492"/>
                  <a:gd name="T73" fmla="*/ 3 h 746"/>
                  <a:gd name="T74" fmla="*/ 10 w 1492"/>
                  <a:gd name="T75" fmla="*/ 2 h 746"/>
                  <a:gd name="T76" fmla="*/ 15 w 1492"/>
                  <a:gd name="T77" fmla="*/ 1 h 746"/>
                  <a:gd name="T78" fmla="*/ 20 w 1492"/>
                  <a:gd name="T79" fmla="*/ 1 h 746"/>
                  <a:gd name="T80" fmla="*/ 23 w 1492"/>
                  <a:gd name="T81" fmla="*/ 1 h 746"/>
                  <a:gd name="T82" fmla="*/ 28 w 1492"/>
                  <a:gd name="T83" fmla="*/ 1 h 746"/>
                  <a:gd name="T84" fmla="*/ 32 w 1492"/>
                  <a:gd name="T85" fmla="*/ 2 h 746"/>
                  <a:gd name="T86" fmla="*/ 35 w 1492"/>
                  <a:gd name="T87" fmla="*/ 4 h 746"/>
                  <a:gd name="T88" fmla="*/ 38 w 1492"/>
                  <a:gd name="T89" fmla="*/ 6 h 746"/>
                  <a:gd name="T90" fmla="*/ 39 w 1492"/>
                  <a:gd name="T91" fmla="*/ 8 h 746"/>
                  <a:gd name="T92" fmla="*/ 40 w 1492"/>
                  <a:gd name="T93" fmla="*/ 10 h 746"/>
                  <a:gd name="T94" fmla="*/ 39 w 1492"/>
                  <a:gd name="T95" fmla="*/ 13 h 746"/>
                  <a:gd name="T96" fmla="*/ 37 w 1492"/>
                  <a:gd name="T97" fmla="*/ 15 h 746"/>
                  <a:gd name="T98" fmla="*/ 35 w 1492"/>
                  <a:gd name="T99" fmla="*/ 17 h 746"/>
                  <a:gd name="T100" fmla="*/ 31 w 1492"/>
                  <a:gd name="T101" fmla="*/ 18 h 746"/>
                  <a:gd name="T102" fmla="*/ 27 w 1492"/>
                  <a:gd name="T103" fmla="*/ 19 h 746"/>
                  <a:gd name="T104" fmla="*/ 22 w 1492"/>
                  <a:gd name="T105" fmla="*/ 20 h 74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92"/>
                  <a:gd name="T160" fmla="*/ 0 h 746"/>
                  <a:gd name="T161" fmla="*/ 1492 w 1492"/>
                  <a:gd name="T162" fmla="*/ 746 h 74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92" h="746">
                    <a:moveTo>
                      <a:pt x="746" y="0"/>
                    </a:moveTo>
                    <a:lnTo>
                      <a:pt x="746" y="0"/>
                    </a:lnTo>
                    <a:lnTo>
                      <a:pt x="707" y="0"/>
                    </a:lnTo>
                    <a:lnTo>
                      <a:pt x="670" y="1"/>
                    </a:lnTo>
                    <a:lnTo>
                      <a:pt x="632" y="4"/>
                    </a:lnTo>
                    <a:lnTo>
                      <a:pt x="596" y="8"/>
                    </a:lnTo>
                    <a:lnTo>
                      <a:pt x="560" y="12"/>
                    </a:lnTo>
                    <a:lnTo>
                      <a:pt x="525" y="17"/>
                    </a:lnTo>
                    <a:lnTo>
                      <a:pt x="490" y="22"/>
                    </a:lnTo>
                    <a:lnTo>
                      <a:pt x="456" y="30"/>
                    </a:lnTo>
                    <a:lnTo>
                      <a:pt x="422" y="36"/>
                    </a:lnTo>
                    <a:lnTo>
                      <a:pt x="390" y="45"/>
                    </a:lnTo>
                    <a:lnTo>
                      <a:pt x="359" y="54"/>
                    </a:lnTo>
                    <a:lnTo>
                      <a:pt x="329" y="63"/>
                    </a:lnTo>
                    <a:lnTo>
                      <a:pt x="299" y="74"/>
                    </a:lnTo>
                    <a:lnTo>
                      <a:pt x="272" y="86"/>
                    </a:lnTo>
                    <a:lnTo>
                      <a:pt x="245" y="97"/>
                    </a:lnTo>
                    <a:lnTo>
                      <a:pt x="219" y="109"/>
                    </a:lnTo>
                    <a:lnTo>
                      <a:pt x="194" y="122"/>
                    </a:lnTo>
                    <a:lnTo>
                      <a:pt x="171" y="136"/>
                    </a:lnTo>
                    <a:lnTo>
                      <a:pt x="148" y="150"/>
                    </a:lnTo>
                    <a:lnTo>
                      <a:pt x="127" y="165"/>
                    </a:lnTo>
                    <a:lnTo>
                      <a:pt x="107" y="180"/>
                    </a:lnTo>
                    <a:lnTo>
                      <a:pt x="91" y="196"/>
                    </a:lnTo>
                    <a:lnTo>
                      <a:pt x="74" y="211"/>
                    </a:lnTo>
                    <a:lnTo>
                      <a:pt x="58" y="228"/>
                    </a:lnTo>
                    <a:lnTo>
                      <a:pt x="45" y="245"/>
                    </a:lnTo>
                    <a:lnTo>
                      <a:pt x="34" y="262"/>
                    </a:lnTo>
                    <a:lnTo>
                      <a:pt x="23" y="280"/>
                    </a:lnTo>
                    <a:lnTo>
                      <a:pt x="16" y="298"/>
                    </a:lnTo>
                    <a:lnTo>
                      <a:pt x="9" y="316"/>
                    </a:lnTo>
                    <a:lnTo>
                      <a:pt x="4" y="336"/>
                    </a:lnTo>
                    <a:lnTo>
                      <a:pt x="1" y="354"/>
                    </a:lnTo>
                    <a:lnTo>
                      <a:pt x="0" y="373"/>
                    </a:lnTo>
                    <a:lnTo>
                      <a:pt x="1" y="393"/>
                    </a:lnTo>
                    <a:lnTo>
                      <a:pt x="4" y="411"/>
                    </a:lnTo>
                    <a:lnTo>
                      <a:pt x="9" y="430"/>
                    </a:lnTo>
                    <a:lnTo>
                      <a:pt x="16" y="448"/>
                    </a:lnTo>
                    <a:lnTo>
                      <a:pt x="23" y="466"/>
                    </a:lnTo>
                    <a:lnTo>
                      <a:pt x="34" y="485"/>
                    </a:lnTo>
                    <a:lnTo>
                      <a:pt x="45" y="501"/>
                    </a:lnTo>
                    <a:lnTo>
                      <a:pt x="58" y="518"/>
                    </a:lnTo>
                    <a:lnTo>
                      <a:pt x="74" y="535"/>
                    </a:lnTo>
                    <a:lnTo>
                      <a:pt x="91" y="551"/>
                    </a:lnTo>
                    <a:lnTo>
                      <a:pt x="107" y="566"/>
                    </a:lnTo>
                    <a:lnTo>
                      <a:pt x="127" y="582"/>
                    </a:lnTo>
                    <a:lnTo>
                      <a:pt x="148" y="596"/>
                    </a:lnTo>
                    <a:lnTo>
                      <a:pt x="171" y="610"/>
                    </a:lnTo>
                    <a:lnTo>
                      <a:pt x="194" y="624"/>
                    </a:lnTo>
                    <a:lnTo>
                      <a:pt x="219" y="637"/>
                    </a:lnTo>
                    <a:lnTo>
                      <a:pt x="245" y="649"/>
                    </a:lnTo>
                    <a:lnTo>
                      <a:pt x="272" y="661"/>
                    </a:lnTo>
                    <a:lnTo>
                      <a:pt x="299" y="672"/>
                    </a:lnTo>
                    <a:lnTo>
                      <a:pt x="329" y="683"/>
                    </a:lnTo>
                    <a:lnTo>
                      <a:pt x="359" y="692"/>
                    </a:lnTo>
                    <a:lnTo>
                      <a:pt x="390" y="701"/>
                    </a:lnTo>
                    <a:lnTo>
                      <a:pt x="422" y="710"/>
                    </a:lnTo>
                    <a:lnTo>
                      <a:pt x="456" y="716"/>
                    </a:lnTo>
                    <a:lnTo>
                      <a:pt x="490" y="724"/>
                    </a:lnTo>
                    <a:lnTo>
                      <a:pt x="525" y="729"/>
                    </a:lnTo>
                    <a:lnTo>
                      <a:pt x="560" y="735"/>
                    </a:lnTo>
                    <a:lnTo>
                      <a:pt x="596" y="738"/>
                    </a:lnTo>
                    <a:lnTo>
                      <a:pt x="632" y="742"/>
                    </a:lnTo>
                    <a:lnTo>
                      <a:pt x="670" y="745"/>
                    </a:lnTo>
                    <a:lnTo>
                      <a:pt x="707" y="746"/>
                    </a:lnTo>
                    <a:lnTo>
                      <a:pt x="746" y="746"/>
                    </a:lnTo>
                    <a:lnTo>
                      <a:pt x="785" y="746"/>
                    </a:lnTo>
                    <a:lnTo>
                      <a:pt x="822" y="745"/>
                    </a:lnTo>
                    <a:lnTo>
                      <a:pt x="860" y="742"/>
                    </a:lnTo>
                    <a:lnTo>
                      <a:pt x="896" y="738"/>
                    </a:lnTo>
                    <a:lnTo>
                      <a:pt x="933" y="735"/>
                    </a:lnTo>
                    <a:lnTo>
                      <a:pt x="967" y="729"/>
                    </a:lnTo>
                    <a:lnTo>
                      <a:pt x="1002" y="724"/>
                    </a:lnTo>
                    <a:lnTo>
                      <a:pt x="1036" y="716"/>
                    </a:lnTo>
                    <a:lnTo>
                      <a:pt x="1070" y="710"/>
                    </a:lnTo>
                    <a:lnTo>
                      <a:pt x="1102" y="701"/>
                    </a:lnTo>
                    <a:lnTo>
                      <a:pt x="1133" y="692"/>
                    </a:lnTo>
                    <a:lnTo>
                      <a:pt x="1163" y="683"/>
                    </a:lnTo>
                    <a:lnTo>
                      <a:pt x="1193" y="672"/>
                    </a:lnTo>
                    <a:lnTo>
                      <a:pt x="1220" y="661"/>
                    </a:lnTo>
                    <a:lnTo>
                      <a:pt x="1247" y="649"/>
                    </a:lnTo>
                    <a:lnTo>
                      <a:pt x="1273" y="637"/>
                    </a:lnTo>
                    <a:lnTo>
                      <a:pt x="1298" y="624"/>
                    </a:lnTo>
                    <a:lnTo>
                      <a:pt x="1321" y="610"/>
                    </a:lnTo>
                    <a:lnTo>
                      <a:pt x="1344" y="596"/>
                    </a:lnTo>
                    <a:lnTo>
                      <a:pt x="1365" y="582"/>
                    </a:lnTo>
                    <a:lnTo>
                      <a:pt x="1385" y="566"/>
                    </a:lnTo>
                    <a:lnTo>
                      <a:pt x="1401" y="551"/>
                    </a:lnTo>
                    <a:lnTo>
                      <a:pt x="1418" y="535"/>
                    </a:lnTo>
                    <a:lnTo>
                      <a:pt x="1434" y="518"/>
                    </a:lnTo>
                    <a:lnTo>
                      <a:pt x="1447" y="501"/>
                    </a:lnTo>
                    <a:lnTo>
                      <a:pt x="1458" y="485"/>
                    </a:lnTo>
                    <a:lnTo>
                      <a:pt x="1469" y="466"/>
                    </a:lnTo>
                    <a:lnTo>
                      <a:pt x="1476" y="448"/>
                    </a:lnTo>
                    <a:lnTo>
                      <a:pt x="1483" y="430"/>
                    </a:lnTo>
                    <a:lnTo>
                      <a:pt x="1488" y="411"/>
                    </a:lnTo>
                    <a:lnTo>
                      <a:pt x="1491" y="393"/>
                    </a:lnTo>
                    <a:lnTo>
                      <a:pt x="1492" y="373"/>
                    </a:lnTo>
                    <a:lnTo>
                      <a:pt x="1491" y="354"/>
                    </a:lnTo>
                    <a:lnTo>
                      <a:pt x="1488" y="336"/>
                    </a:lnTo>
                    <a:lnTo>
                      <a:pt x="1483" y="316"/>
                    </a:lnTo>
                    <a:lnTo>
                      <a:pt x="1476" y="298"/>
                    </a:lnTo>
                    <a:lnTo>
                      <a:pt x="1469" y="280"/>
                    </a:lnTo>
                    <a:lnTo>
                      <a:pt x="1458" y="262"/>
                    </a:lnTo>
                    <a:lnTo>
                      <a:pt x="1447" y="245"/>
                    </a:lnTo>
                    <a:lnTo>
                      <a:pt x="1434" y="228"/>
                    </a:lnTo>
                    <a:lnTo>
                      <a:pt x="1418" y="211"/>
                    </a:lnTo>
                    <a:lnTo>
                      <a:pt x="1401" y="196"/>
                    </a:lnTo>
                    <a:lnTo>
                      <a:pt x="1385" y="180"/>
                    </a:lnTo>
                    <a:lnTo>
                      <a:pt x="1365" y="165"/>
                    </a:lnTo>
                    <a:lnTo>
                      <a:pt x="1344" y="150"/>
                    </a:lnTo>
                    <a:lnTo>
                      <a:pt x="1321" y="136"/>
                    </a:lnTo>
                    <a:lnTo>
                      <a:pt x="1298" y="122"/>
                    </a:lnTo>
                    <a:lnTo>
                      <a:pt x="1273" y="109"/>
                    </a:lnTo>
                    <a:lnTo>
                      <a:pt x="1247" y="97"/>
                    </a:lnTo>
                    <a:lnTo>
                      <a:pt x="1220" y="86"/>
                    </a:lnTo>
                    <a:lnTo>
                      <a:pt x="1193" y="74"/>
                    </a:lnTo>
                    <a:lnTo>
                      <a:pt x="1163" y="63"/>
                    </a:lnTo>
                    <a:lnTo>
                      <a:pt x="1133" y="54"/>
                    </a:lnTo>
                    <a:lnTo>
                      <a:pt x="1102" y="45"/>
                    </a:lnTo>
                    <a:lnTo>
                      <a:pt x="1070" y="36"/>
                    </a:lnTo>
                    <a:lnTo>
                      <a:pt x="1036" y="30"/>
                    </a:lnTo>
                    <a:lnTo>
                      <a:pt x="1002" y="22"/>
                    </a:lnTo>
                    <a:lnTo>
                      <a:pt x="967" y="17"/>
                    </a:lnTo>
                    <a:lnTo>
                      <a:pt x="933" y="12"/>
                    </a:lnTo>
                    <a:lnTo>
                      <a:pt x="896" y="8"/>
                    </a:lnTo>
                    <a:lnTo>
                      <a:pt x="860" y="4"/>
                    </a:lnTo>
                    <a:lnTo>
                      <a:pt x="822" y="1"/>
                    </a:lnTo>
                    <a:lnTo>
                      <a:pt x="785" y="0"/>
                    </a:lnTo>
                    <a:lnTo>
                      <a:pt x="746" y="0"/>
                    </a:lnTo>
                    <a:close/>
                    <a:moveTo>
                      <a:pt x="746" y="723"/>
                    </a:moveTo>
                    <a:lnTo>
                      <a:pt x="746" y="723"/>
                    </a:lnTo>
                    <a:lnTo>
                      <a:pt x="710" y="723"/>
                    </a:lnTo>
                    <a:lnTo>
                      <a:pt x="675" y="722"/>
                    </a:lnTo>
                    <a:lnTo>
                      <a:pt x="640" y="719"/>
                    </a:lnTo>
                    <a:lnTo>
                      <a:pt x="605" y="716"/>
                    </a:lnTo>
                    <a:lnTo>
                      <a:pt x="571" y="713"/>
                    </a:lnTo>
                    <a:lnTo>
                      <a:pt x="537" y="707"/>
                    </a:lnTo>
                    <a:lnTo>
                      <a:pt x="505" y="702"/>
                    </a:lnTo>
                    <a:lnTo>
                      <a:pt x="474" y="696"/>
                    </a:lnTo>
                    <a:lnTo>
                      <a:pt x="443" y="689"/>
                    </a:lnTo>
                    <a:lnTo>
                      <a:pt x="413" y="681"/>
                    </a:lnTo>
                    <a:lnTo>
                      <a:pt x="383" y="672"/>
                    </a:lnTo>
                    <a:lnTo>
                      <a:pt x="355" y="663"/>
                    </a:lnTo>
                    <a:lnTo>
                      <a:pt x="328" y="654"/>
                    </a:lnTo>
                    <a:lnTo>
                      <a:pt x="302" y="644"/>
                    </a:lnTo>
                    <a:lnTo>
                      <a:pt x="276" y="632"/>
                    </a:lnTo>
                    <a:lnTo>
                      <a:pt x="251" y="621"/>
                    </a:lnTo>
                    <a:lnTo>
                      <a:pt x="228" y="609"/>
                    </a:lnTo>
                    <a:lnTo>
                      <a:pt x="206" y="596"/>
                    </a:lnTo>
                    <a:lnTo>
                      <a:pt x="185" y="583"/>
                    </a:lnTo>
                    <a:lnTo>
                      <a:pt x="166" y="569"/>
                    </a:lnTo>
                    <a:lnTo>
                      <a:pt x="148" y="554"/>
                    </a:lnTo>
                    <a:lnTo>
                      <a:pt x="131" y="540"/>
                    </a:lnTo>
                    <a:lnTo>
                      <a:pt x="115" y="525"/>
                    </a:lnTo>
                    <a:lnTo>
                      <a:pt x="101" y="509"/>
                    </a:lnTo>
                    <a:lnTo>
                      <a:pt x="89" y="494"/>
                    </a:lnTo>
                    <a:lnTo>
                      <a:pt x="78" y="477"/>
                    </a:lnTo>
                    <a:lnTo>
                      <a:pt x="69" y="461"/>
                    </a:lnTo>
                    <a:lnTo>
                      <a:pt x="61" y="444"/>
                    </a:lnTo>
                    <a:lnTo>
                      <a:pt x="54" y="426"/>
                    </a:lnTo>
                    <a:lnTo>
                      <a:pt x="51" y="409"/>
                    </a:lnTo>
                    <a:lnTo>
                      <a:pt x="48" y="391"/>
                    </a:lnTo>
                    <a:lnTo>
                      <a:pt x="47" y="373"/>
                    </a:lnTo>
                    <a:lnTo>
                      <a:pt x="48" y="355"/>
                    </a:lnTo>
                    <a:lnTo>
                      <a:pt x="51" y="337"/>
                    </a:lnTo>
                    <a:lnTo>
                      <a:pt x="54" y="320"/>
                    </a:lnTo>
                    <a:lnTo>
                      <a:pt x="61" y="302"/>
                    </a:lnTo>
                    <a:lnTo>
                      <a:pt x="69" y="285"/>
                    </a:lnTo>
                    <a:lnTo>
                      <a:pt x="78" y="269"/>
                    </a:lnTo>
                    <a:lnTo>
                      <a:pt x="89" y="253"/>
                    </a:lnTo>
                    <a:lnTo>
                      <a:pt x="101" y="237"/>
                    </a:lnTo>
                    <a:lnTo>
                      <a:pt x="115" y="222"/>
                    </a:lnTo>
                    <a:lnTo>
                      <a:pt x="131" y="206"/>
                    </a:lnTo>
                    <a:lnTo>
                      <a:pt x="148" y="192"/>
                    </a:lnTo>
                    <a:lnTo>
                      <a:pt x="166" y="177"/>
                    </a:lnTo>
                    <a:lnTo>
                      <a:pt x="185" y="163"/>
                    </a:lnTo>
                    <a:lnTo>
                      <a:pt x="206" y="150"/>
                    </a:lnTo>
                    <a:lnTo>
                      <a:pt x="228" y="137"/>
                    </a:lnTo>
                    <a:lnTo>
                      <a:pt x="251" y="126"/>
                    </a:lnTo>
                    <a:lnTo>
                      <a:pt x="276" y="114"/>
                    </a:lnTo>
                    <a:lnTo>
                      <a:pt x="302" y="102"/>
                    </a:lnTo>
                    <a:lnTo>
                      <a:pt x="328" y="92"/>
                    </a:lnTo>
                    <a:lnTo>
                      <a:pt x="355" y="83"/>
                    </a:lnTo>
                    <a:lnTo>
                      <a:pt x="383" y="74"/>
                    </a:lnTo>
                    <a:lnTo>
                      <a:pt x="413" y="65"/>
                    </a:lnTo>
                    <a:lnTo>
                      <a:pt x="443" y="57"/>
                    </a:lnTo>
                    <a:lnTo>
                      <a:pt x="474" y="51"/>
                    </a:lnTo>
                    <a:lnTo>
                      <a:pt x="505" y="44"/>
                    </a:lnTo>
                    <a:lnTo>
                      <a:pt x="537" y="39"/>
                    </a:lnTo>
                    <a:lnTo>
                      <a:pt x="571" y="34"/>
                    </a:lnTo>
                    <a:lnTo>
                      <a:pt x="605" y="30"/>
                    </a:lnTo>
                    <a:lnTo>
                      <a:pt x="640" y="27"/>
                    </a:lnTo>
                    <a:lnTo>
                      <a:pt x="675" y="25"/>
                    </a:lnTo>
                    <a:lnTo>
                      <a:pt x="710" y="23"/>
                    </a:lnTo>
                    <a:lnTo>
                      <a:pt x="746" y="23"/>
                    </a:lnTo>
                    <a:lnTo>
                      <a:pt x="782" y="23"/>
                    </a:lnTo>
                    <a:lnTo>
                      <a:pt x="817" y="25"/>
                    </a:lnTo>
                    <a:lnTo>
                      <a:pt x="852" y="27"/>
                    </a:lnTo>
                    <a:lnTo>
                      <a:pt x="887" y="30"/>
                    </a:lnTo>
                    <a:lnTo>
                      <a:pt x="921" y="34"/>
                    </a:lnTo>
                    <a:lnTo>
                      <a:pt x="955" y="39"/>
                    </a:lnTo>
                    <a:lnTo>
                      <a:pt x="987" y="44"/>
                    </a:lnTo>
                    <a:lnTo>
                      <a:pt x="1018" y="51"/>
                    </a:lnTo>
                    <a:lnTo>
                      <a:pt x="1049" y="57"/>
                    </a:lnTo>
                    <a:lnTo>
                      <a:pt x="1079" y="65"/>
                    </a:lnTo>
                    <a:lnTo>
                      <a:pt x="1109" y="74"/>
                    </a:lnTo>
                    <a:lnTo>
                      <a:pt x="1137" y="83"/>
                    </a:lnTo>
                    <a:lnTo>
                      <a:pt x="1164" y="92"/>
                    </a:lnTo>
                    <a:lnTo>
                      <a:pt x="1190" y="102"/>
                    </a:lnTo>
                    <a:lnTo>
                      <a:pt x="1216" y="114"/>
                    </a:lnTo>
                    <a:lnTo>
                      <a:pt x="1241" y="126"/>
                    </a:lnTo>
                    <a:lnTo>
                      <a:pt x="1264" y="137"/>
                    </a:lnTo>
                    <a:lnTo>
                      <a:pt x="1286" y="150"/>
                    </a:lnTo>
                    <a:lnTo>
                      <a:pt x="1307" y="163"/>
                    </a:lnTo>
                    <a:lnTo>
                      <a:pt x="1326" y="177"/>
                    </a:lnTo>
                    <a:lnTo>
                      <a:pt x="1344" y="192"/>
                    </a:lnTo>
                    <a:lnTo>
                      <a:pt x="1361" y="206"/>
                    </a:lnTo>
                    <a:lnTo>
                      <a:pt x="1377" y="222"/>
                    </a:lnTo>
                    <a:lnTo>
                      <a:pt x="1391" y="237"/>
                    </a:lnTo>
                    <a:lnTo>
                      <a:pt x="1403" y="253"/>
                    </a:lnTo>
                    <a:lnTo>
                      <a:pt x="1414" y="269"/>
                    </a:lnTo>
                    <a:lnTo>
                      <a:pt x="1423" y="285"/>
                    </a:lnTo>
                    <a:lnTo>
                      <a:pt x="1431" y="302"/>
                    </a:lnTo>
                    <a:lnTo>
                      <a:pt x="1438" y="320"/>
                    </a:lnTo>
                    <a:lnTo>
                      <a:pt x="1441" y="337"/>
                    </a:lnTo>
                    <a:lnTo>
                      <a:pt x="1444" y="355"/>
                    </a:lnTo>
                    <a:lnTo>
                      <a:pt x="1445" y="373"/>
                    </a:lnTo>
                    <a:lnTo>
                      <a:pt x="1444" y="391"/>
                    </a:lnTo>
                    <a:lnTo>
                      <a:pt x="1441" y="409"/>
                    </a:lnTo>
                    <a:lnTo>
                      <a:pt x="1438" y="426"/>
                    </a:lnTo>
                    <a:lnTo>
                      <a:pt x="1431" y="444"/>
                    </a:lnTo>
                    <a:lnTo>
                      <a:pt x="1423" y="461"/>
                    </a:lnTo>
                    <a:lnTo>
                      <a:pt x="1414" y="477"/>
                    </a:lnTo>
                    <a:lnTo>
                      <a:pt x="1403" y="494"/>
                    </a:lnTo>
                    <a:lnTo>
                      <a:pt x="1391" y="509"/>
                    </a:lnTo>
                    <a:lnTo>
                      <a:pt x="1377" y="525"/>
                    </a:lnTo>
                    <a:lnTo>
                      <a:pt x="1361" y="540"/>
                    </a:lnTo>
                    <a:lnTo>
                      <a:pt x="1344" y="554"/>
                    </a:lnTo>
                    <a:lnTo>
                      <a:pt x="1326" y="569"/>
                    </a:lnTo>
                    <a:lnTo>
                      <a:pt x="1307" y="583"/>
                    </a:lnTo>
                    <a:lnTo>
                      <a:pt x="1286" y="596"/>
                    </a:lnTo>
                    <a:lnTo>
                      <a:pt x="1264" y="609"/>
                    </a:lnTo>
                    <a:lnTo>
                      <a:pt x="1241" y="621"/>
                    </a:lnTo>
                    <a:lnTo>
                      <a:pt x="1216" y="632"/>
                    </a:lnTo>
                    <a:lnTo>
                      <a:pt x="1190" y="644"/>
                    </a:lnTo>
                    <a:lnTo>
                      <a:pt x="1164" y="654"/>
                    </a:lnTo>
                    <a:lnTo>
                      <a:pt x="1137" y="663"/>
                    </a:lnTo>
                    <a:lnTo>
                      <a:pt x="1109" y="672"/>
                    </a:lnTo>
                    <a:lnTo>
                      <a:pt x="1079" y="681"/>
                    </a:lnTo>
                    <a:lnTo>
                      <a:pt x="1049" y="689"/>
                    </a:lnTo>
                    <a:lnTo>
                      <a:pt x="1018" y="696"/>
                    </a:lnTo>
                    <a:lnTo>
                      <a:pt x="987" y="702"/>
                    </a:lnTo>
                    <a:lnTo>
                      <a:pt x="955" y="707"/>
                    </a:lnTo>
                    <a:lnTo>
                      <a:pt x="921" y="713"/>
                    </a:lnTo>
                    <a:lnTo>
                      <a:pt x="887" y="716"/>
                    </a:lnTo>
                    <a:lnTo>
                      <a:pt x="852" y="719"/>
                    </a:lnTo>
                    <a:lnTo>
                      <a:pt x="817" y="722"/>
                    </a:lnTo>
                    <a:lnTo>
                      <a:pt x="782" y="723"/>
                    </a:lnTo>
                    <a:lnTo>
                      <a:pt x="746" y="723"/>
                    </a:lnTo>
                    <a:close/>
                  </a:path>
                </a:pathLst>
              </a:cu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sp>
            <p:nvSpPr>
              <p:cNvPr id="213" name="Freeform 102"/>
              <p:cNvSpPr>
                <a:spLocks noChangeArrowheads="1"/>
              </p:cNvSpPr>
              <p:nvPr/>
            </p:nvSpPr>
            <p:spPr bwMode="auto">
              <a:xfrm>
                <a:off x="8" y="4"/>
                <a:ext cx="231" cy="116"/>
              </a:xfrm>
              <a:custGeom>
                <a:avLst/>
                <a:gdLst>
                  <a:gd name="T0" fmla="*/ 38 w 1398"/>
                  <a:gd name="T1" fmla="*/ 10 h 700"/>
                  <a:gd name="T2" fmla="*/ 38 w 1398"/>
                  <a:gd name="T3" fmla="*/ 12 h 700"/>
                  <a:gd name="T4" fmla="*/ 37 w 1398"/>
                  <a:gd name="T5" fmla="*/ 13 h 700"/>
                  <a:gd name="T6" fmla="*/ 36 w 1398"/>
                  <a:gd name="T7" fmla="*/ 14 h 700"/>
                  <a:gd name="T8" fmla="*/ 34 w 1398"/>
                  <a:gd name="T9" fmla="*/ 15 h 700"/>
                  <a:gd name="T10" fmla="*/ 33 w 1398"/>
                  <a:gd name="T11" fmla="*/ 16 h 700"/>
                  <a:gd name="T12" fmla="*/ 31 w 1398"/>
                  <a:gd name="T13" fmla="*/ 17 h 700"/>
                  <a:gd name="T14" fmla="*/ 28 w 1398"/>
                  <a:gd name="T15" fmla="*/ 18 h 700"/>
                  <a:gd name="T16" fmla="*/ 26 w 1398"/>
                  <a:gd name="T17" fmla="*/ 19 h 700"/>
                  <a:gd name="T18" fmla="*/ 23 w 1398"/>
                  <a:gd name="T19" fmla="*/ 19 h 700"/>
                  <a:gd name="T20" fmla="*/ 20 w 1398"/>
                  <a:gd name="T21" fmla="*/ 19 h 700"/>
                  <a:gd name="T22" fmla="*/ 18 w 1398"/>
                  <a:gd name="T23" fmla="*/ 19 h 700"/>
                  <a:gd name="T24" fmla="*/ 15 w 1398"/>
                  <a:gd name="T25" fmla="*/ 19 h 700"/>
                  <a:gd name="T26" fmla="*/ 13 w 1398"/>
                  <a:gd name="T27" fmla="*/ 19 h 700"/>
                  <a:gd name="T28" fmla="*/ 10 w 1398"/>
                  <a:gd name="T29" fmla="*/ 18 h 700"/>
                  <a:gd name="T30" fmla="*/ 8 w 1398"/>
                  <a:gd name="T31" fmla="*/ 17 h 700"/>
                  <a:gd name="T32" fmla="*/ 6 w 1398"/>
                  <a:gd name="T33" fmla="*/ 16 h 700"/>
                  <a:gd name="T34" fmla="*/ 4 w 1398"/>
                  <a:gd name="T35" fmla="*/ 15 h 700"/>
                  <a:gd name="T36" fmla="*/ 2 w 1398"/>
                  <a:gd name="T37" fmla="*/ 14 h 700"/>
                  <a:gd name="T38" fmla="*/ 1 w 1398"/>
                  <a:gd name="T39" fmla="*/ 13 h 700"/>
                  <a:gd name="T40" fmla="*/ 0 w 1398"/>
                  <a:gd name="T41" fmla="*/ 12 h 700"/>
                  <a:gd name="T42" fmla="*/ 0 w 1398"/>
                  <a:gd name="T43" fmla="*/ 10 h 700"/>
                  <a:gd name="T44" fmla="*/ 0 w 1398"/>
                  <a:gd name="T45" fmla="*/ 9 h 700"/>
                  <a:gd name="T46" fmla="*/ 0 w 1398"/>
                  <a:gd name="T47" fmla="*/ 8 h 700"/>
                  <a:gd name="T48" fmla="*/ 1 w 1398"/>
                  <a:gd name="T49" fmla="*/ 6 h 700"/>
                  <a:gd name="T50" fmla="*/ 2 w 1398"/>
                  <a:gd name="T51" fmla="*/ 5 h 700"/>
                  <a:gd name="T52" fmla="*/ 4 w 1398"/>
                  <a:gd name="T53" fmla="*/ 4 h 700"/>
                  <a:gd name="T54" fmla="*/ 6 w 1398"/>
                  <a:gd name="T55" fmla="*/ 3 h 700"/>
                  <a:gd name="T56" fmla="*/ 8 w 1398"/>
                  <a:gd name="T57" fmla="*/ 2 h 700"/>
                  <a:gd name="T58" fmla="*/ 10 w 1398"/>
                  <a:gd name="T59" fmla="*/ 1 h 700"/>
                  <a:gd name="T60" fmla="*/ 13 w 1398"/>
                  <a:gd name="T61" fmla="*/ 0 h 700"/>
                  <a:gd name="T62" fmla="*/ 15 w 1398"/>
                  <a:gd name="T63" fmla="*/ 0 h 700"/>
                  <a:gd name="T64" fmla="*/ 18 w 1398"/>
                  <a:gd name="T65" fmla="*/ 0 h 700"/>
                  <a:gd name="T66" fmla="*/ 20 w 1398"/>
                  <a:gd name="T67" fmla="*/ 0 h 700"/>
                  <a:gd name="T68" fmla="*/ 23 w 1398"/>
                  <a:gd name="T69" fmla="*/ 0 h 700"/>
                  <a:gd name="T70" fmla="*/ 26 w 1398"/>
                  <a:gd name="T71" fmla="*/ 0 h 700"/>
                  <a:gd name="T72" fmla="*/ 28 w 1398"/>
                  <a:gd name="T73" fmla="*/ 1 h 700"/>
                  <a:gd name="T74" fmla="*/ 31 w 1398"/>
                  <a:gd name="T75" fmla="*/ 2 h 700"/>
                  <a:gd name="T76" fmla="*/ 33 w 1398"/>
                  <a:gd name="T77" fmla="*/ 3 h 700"/>
                  <a:gd name="T78" fmla="*/ 34 w 1398"/>
                  <a:gd name="T79" fmla="*/ 4 h 700"/>
                  <a:gd name="T80" fmla="*/ 36 w 1398"/>
                  <a:gd name="T81" fmla="*/ 5 h 700"/>
                  <a:gd name="T82" fmla="*/ 37 w 1398"/>
                  <a:gd name="T83" fmla="*/ 6 h 700"/>
                  <a:gd name="T84" fmla="*/ 38 w 1398"/>
                  <a:gd name="T85" fmla="*/ 8 h 700"/>
                  <a:gd name="T86" fmla="*/ 38 w 1398"/>
                  <a:gd name="T87" fmla="*/ 9 h 7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98"/>
                  <a:gd name="T133" fmla="*/ 0 h 700"/>
                  <a:gd name="T134" fmla="*/ 1398 w 1398"/>
                  <a:gd name="T135" fmla="*/ 700 h 7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98" h="700">
                    <a:moveTo>
                      <a:pt x="1398" y="350"/>
                    </a:moveTo>
                    <a:lnTo>
                      <a:pt x="1398" y="350"/>
                    </a:lnTo>
                    <a:lnTo>
                      <a:pt x="1397" y="368"/>
                    </a:lnTo>
                    <a:lnTo>
                      <a:pt x="1394" y="386"/>
                    </a:lnTo>
                    <a:lnTo>
                      <a:pt x="1391" y="403"/>
                    </a:lnTo>
                    <a:lnTo>
                      <a:pt x="1384" y="421"/>
                    </a:lnTo>
                    <a:lnTo>
                      <a:pt x="1376" y="438"/>
                    </a:lnTo>
                    <a:lnTo>
                      <a:pt x="1367" y="454"/>
                    </a:lnTo>
                    <a:lnTo>
                      <a:pt x="1356" y="471"/>
                    </a:lnTo>
                    <a:lnTo>
                      <a:pt x="1344" y="486"/>
                    </a:lnTo>
                    <a:lnTo>
                      <a:pt x="1330" y="502"/>
                    </a:lnTo>
                    <a:lnTo>
                      <a:pt x="1314" y="517"/>
                    </a:lnTo>
                    <a:lnTo>
                      <a:pt x="1297" y="531"/>
                    </a:lnTo>
                    <a:lnTo>
                      <a:pt x="1279" y="546"/>
                    </a:lnTo>
                    <a:lnTo>
                      <a:pt x="1260" y="560"/>
                    </a:lnTo>
                    <a:lnTo>
                      <a:pt x="1239" y="573"/>
                    </a:lnTo>
                    <a:lnTo>
                      <a:pt x="1217" y="586"/>
                    </a:lnTo>
                    <a:lnTo>
                      <a:pt x="1194" y="598"/>
                    </a:lnTo>
                    <a:lnTo>
                      <a:pt x="1169" y="609"/>
                    </a:lnTo>
                    <a:lnTo>
                      <a:pt x="1143" y="621"/>
                    </a:lnTo>
                    <a:lnTo>
                      <a:pt x="1117" y="631"/>
                    </a:lnTo>
                    <a:lnTo>
                      <a:pt x="1090" y="640"/>
                    </a:lnTo>
                    <a:lnTo>
                      <a:pt x="1062" y="649"/>
                    </a:lnTo>
                    <a:lnTo>
                      <a:pt x="1032" y="658"/>
                    </a:lnTo>
                    <a:lnTo>
                      <a:pt x="1002" y="666"/>
                    </a:lnTo>
                    <a:lnTo>
                      <a:pt x="971" y="673"/>
                    </a:lnTo>
                    <a:lnTo>
                      <a:pt x="940" y="679"/>
                    </a:lnTo>
                    <a:lnTo>
                      <a:pt x="908" y="684"/>
                    </a:lnTo>
                    <a:lnTo>
                      <a:pt x="874" y="690"/>
                    </a:lnTo>
                    <a:lnTo>
                      <a:pt x="840" y="693"/>
                    </a:lnTo>
                    <a:lnTo>
                      <a:pt x="805" y="696"/>
                    </a:lnTo>
                    <a:lnTo>
                      <a:pt x="770" y="699"/>
                    </a:lnTo>
                    <a:lnTo>
                      <a:pt x="735" y="700"/>
                    </a:lnTo>
                    <a:lnTo>
                      <a:pt x="699" y="700"/>
                    </a:lnTo>
                    <a:lnTo>
                      <a:pt x="663" y="700"/>
                    </a:lnTo>
                    <a:lnTo>
                      <a:pt x="628" y="699"/>
                    </a:lnTo>
                    <a:lnTo>
                      <a:pt x="593" y="696"/>
                    </a:lnTo>
                    <a:lnTo>
                      <a:pt x="558" y="693"/>
                    </a:lnTo>
                    <a:lnTo>
                      <a:pt x="524" y="690"/>
                    </a:lnTo>
                    <a:lnTo>
                      <a:pt x="490" y="684"/>
                    </a:lnTo>
                    <a:lnTo>
                      <a:pt x="458" y="679"/>
                    </a:lnTo>
                    <a:lnTo>
                      <a:pt x="427" y="673"/>
                    </a:lnTo>
                    <a:lnTo>
                      <a:pt x="396" y="666"/>
                    </a:lnTo>
                    <a:lnTo>
                      <a:pt x="366" y="658"/>
                    </a:lnTo>
                    <a:lnTo>
                      <a:pt x="336" y="649"/>
                    </a:lnTo>
                    <a:lnTo>
                      <a:pt x="308" y="640"/>
                    </a:lnTo>
                    <a:lnTo>
                      <a:pt x="281" y="631"/>
                    </a:lnTo>
                    <a:lnTo>
                      <a:pt x="255" y="621"/>
                    </a:lnTo>
                    <a:lnTo>
                      <a:pt x="229" y="609"/>
                    </a:lnTo>
                    <a:lnTo>
                      <a:pt x="204" y="598"/>
                    </a:lnTo>
                    <a:lnTo>
                      <a:pt x="181" y="586"/>
                    </a:lnTo>
                    <a:lnTo>
                      <a:pt x="159" y="573"/>
                    </a:lnTo>
                    <a:lnTo>
                      <a:pt x="138" y="560"/>
                    </a:lnTo>
                    <a:lnTo>
                      <a:pt x="119" y="546"/>
                    </a:lnTo>
                    <a:lnTo>
                      <a:pt x="101" y="531"/>
                    </a:lnTo>
                    <a:lnTo>
                      <a:pt x="84" y="517"/>
                    </a:lnTo>
                    <a:lnTo>
                      <a:pt x="68" y="502"/>
                    </a:lnTo>
                    <a:lnTo>
                      <a:pt x="54" y="486"/>
                    </a:lnTo>
                    <a:lnTo>
                      <a:pt x="42" y="471"/>
                    </a:lnTo>
                    <a:lnTo>
                      <a:pt x="31" y="454"/>
                    </a:lnTo>
                    <a:lnTo>
                      <a:pt x="22" y="438"/>
                    </a:lnTo>
                    <a:lnTo>
                      <a:pt x="14" y="421"/>
                    </a:lnTo>
                    <a:lnTo>
                      <a:pt x="7" y="403"/>
                    </a:lnTo>
                    <a:lnTo>
                      <a:pt x="4" y="386"/>
                    </a:lnTo>
                    <a:lnTo>
                      <a:pt x="1" y="368"/>
                    </a:lnTo>
                    <a:lnTo>
                      <a:pt x="0" y="350"/>
                    </a:lnTo>
                    <a:lnTo>
                      <a:pt x="1" y="332"/>
                    </a:lnTo>
                    <a:lnTo>
                      <a:pt x="4" y="314"/>
                    </a:lnTo>
                    <a:lnTo>
                      <a:pt x="7" y="297"/>
                    </a:lnTo>
                    <a:lnTo>
                      <a:pt x="14" y="279"/>
                    </a:lnTo>
                    <a:lnTo>
                      <a:pt x="22" y="262"/>
                    </a:lnTo>
                    <a:lnTo>
                      <a:pt x="31" y="246"/>
                    </a:lnTo>
                    <a:lnTo>
                      <a:pt x="42" y="230"/>
                    </a:lnTo>
                    <a:lnTo>
                      <a:pt x="54" y="214"/>
                    </a:lnTo>
                    <a:lnTo>
                      <a:pt x="68" y="199"/>
                    </a:lnTo>
                    <a:lnTo>
                      <a:pt x="84" y="183"/>
                    </a:lnTo>
                    <a:lnTo>
                      <a:pt x="101" y="169"/>
                    </a:lnTo>
                    <a:lnTo>
                      <a:pt x="119" y="154"/>
                    </a:lnTo>
                    <a:lnTo>
                      <a:pt x="138" y="140"/>
                    </a:lnTo>
                    <a:lnTo>
                      <a:pt x="159" y="127"/>
                    </a:lnTo>
                    <a:lnTo>
                      <a:pt x="181" y="114"/>
                    </a:lnTo>
                    <a:lnTo>
                      <a:pt x="204" y="103"/>
                    </a:lnTo>
                    <a:lnTo>
                      <a:pt x="229" y="91"/>
                    </a:lnTo>
                    <a:lnTo>
                      <a:pt x="255" y="79"/>
                    </a:lnTo>
                    <a:lnTo>
                      <a:pt x="281" y="69"/>
                    </a:lnTo>
                    <a:lnTo>
                      <a:pt x="308" y="60"/>
                    </a:lnTo>
                    <a:lnTo>
                      <a:pt x="336" y="51"/>
                    </a:lnTo>
                    <a:lnTo>
                      <a:pt x="366" y="42"/>
                    </a:lnTo>
                    <a:lnTo>
                      <a:pt x="396" y="34"/>
                    </a:lnTo>
                    <a:lnTo>
                      <a:pt x="427" y="28"/>
                    </a:lnTo>
                    <a:lnTo>
                      <a:pt x="458" y="21"/>
                    </a:lnTo>
                    <a:lnTo>
                      <a:pt x="490" y="16"/>
                    </a:lnTo>
                    <a:lnTo>
                      <a:pt x="524" y="11"/>
                    </a:lnTo>
                    <a:lnTo>
                      <a:pt x="558" y="7"/>
                    </a:lnTo>
                    <a:lnTo>
                      <a:pt x="593" y="4"/>
                    </a:lnTo>
                    <a:lnTo>
                      <a:pt x="628" y="2"/>
                    </a:lnTo>
                    <a:lnTo>
                      <a:pt x="663" y="0"/>
                    </a:lnTo>
                    <a:lnTo>
                      <a:pt x="699" y="0"/>
                    </a:lnTo>
                    <a:lnTo>
                      <a:pt x="735" y="0"/>
                    </a:lnTo>
                    <a:lnTo>
                      <a:pt x="770" y="2"/>
                    </a:lnTo>
                    <a:lnTo>
                      <a:pt x="805" y="4"/>
                    </a:lnTo>
                    <a:lnTo>
                      <a:pt x="840" y="7"/>
                    </a:lnTo>
                    <a:lnTo>
                      <a:pt x="874" y="11"/>
                    </a:lnTo>
                    <a:lnTo>
                      <a:pt x="908" y="16"/>
                    </a:lnTo>
                    <a:lnTo>
                      <a:pt x="940" y="21"/>
                    </a:lnTo>
                    <a:lnTo>
                      <a:pt x="971" y="28"/>
                    </a:lnTo>
                    <a:lnTo>
                      <a:pt x="1002" y="34"/>
                    </a:lnTo>
                    <a:lnTo>
                      <a:pt x="1032" y="42"/>
                    </a:lnTo>
                    <a:lnTo>
                      <a:pt x="1062" y="51"/>
                    </a:lnTo>
                    <a:lnTo>
                      <a:pt x="1090" y="60"/>
                    </a:lnTo>
                    <a:lnTo>
                      <a:pt x="1117" y="69"/>
                    </a:lnTo>
                    <a:lnTo>
                      <a:pt x="1143" y="79"/>
                    </a:lnTo>
                    <a:lnTo>
                      <a:pt x="1169" y="91"/>
                    </a:lnTo>
                    <a:lnTo>
                      <a:pt x="1194" y="103"/>
                    </a:lnTo>
                    <a:lnTo>
                      <a:pt x="1217" y="114"/>
                    </a:lnTo>
                    <a:lnTo>
                      <a:pt x="1239" y="127"/>
                    </a:lnTo>
                    <a:lnTo>
                      <a:pt x="1260" y="140"/>
                    </a:lnTo>
                    <a:lnTo>
                      <a:pt x="1279" y="154"/>
                    </a:lnTo>
                    <a:lnTo>
                      <a:pt x="1297" y="169"/>
                    </a:lnTo>
                    <a:lnTo>
                      <a:pt x="1314" y="183"/>
                    </a:lnTo>
                    <a:lnTo>
                      <a:pt x="1330" y="199"/>
                    </a:lnTo>
                    <a:lnTo>
                      <a:pt x="1344" y="214"/>
                    </a:lnTo>
                    <a:lnTo>
                      <a:pt x="1356" y="230"/>
                    </a:lnTo>
                    <a:lnTo>
                      <a:pt x="1367" y="246"/>
                    </a:lnTo>
                    <a:lnTo>
                      <a:pt x="1376" y="262"/>
                    </a:lnTo>
                    <a:lnTo>
                      <a:pt x="1384" y="279"/>
                    </a:lnTo>
                    <a:lnTo>
                      <a:pt x="1391" y="297"/>
                    </a:lnTo>
                    <a:lnTo>
                      <a:pt x="1394" y="314"/>
                    </a:lnTo>
                    <a:lnTo>
                      <a:pt x="1397" y="332"/>
                    </a:lnTo>
                    <a:lnTo>
                      <a:pt x="1398" y="350"/>
                    </a:lnTo>
                    <a:close/>
                  </a:path>
                </a:pathLst>
              </a:custGeom>
              <a:gradFill rotWithShape="1">
                <a:gsLst>
                  <a:gs pos="0">
                    <a:srgbClr val="3F3F3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25"/>
              </a:p>
            </p:txBody>
          </p:sp>
        </p:grpSp>
      </p:grpSp>
      <p:sp>
        <p:nvSpPr>
          <p:cNvPr id="215" name="Text Box 82"/>
          <p:cNvSpPr>
            <a:spLocks noChangeArrowheads="1"/>
          </p:cNvSpPr>
          <p:nvPr/>
        </p:nvSpPr>
        <p:spPr bwMode="auto">
          <a:xfrm>
            <a:off x="3423039" y="2056772"/>
            <a:ext cx="1274551" cy="42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1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儿童风</a:t>
            </a:r>
            <a:endParaRPr lang="zh-CN" altLang="en-US" sz="201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6" name="组合 215"/>
          <p:cNvGrpSpPr/>
          <p:nvPr/>
        </p:nvGrpSpPr>
        <p:grpSpPr>
          <a:xfrm>
            <a:off x="7270393" y="2186293"/>
            <a:ext cx="532123" cy="598139"/>
            <a:chOff x="5810678" y="1001615"/>
            <a:chExt cx="422361" cy="474760"/>
          </a:xfrm>
        </p:grpSpPr>
        <p:sp>
          <p:nvSpPr>
            <p:cNvPr id="217" name="Oval 87"/>
            <p:cNvSpPr>
              <a:spLocks noChangeArrowheads="1"/>
            </p:cNvSpPr>
            <p:nvPr/>
          </p:nvSpPr>
          <p:spPr bwMode="auto">
            <a:xfrm>
              <a:off x="5825802" y="1341437"/>
              <a:ext cx="392112" cy="134938"/>
            </a:xfrm>
            <a:prstGeom prst="ellipse">
              <a:avLst/>
            </a:prstGeom>
            <a:gradFill rotWithShape="1">
              <a:gsLst>
                <a:gs pos="0">
                  <a:srgbClr val="000000">
                    <a:alpha val="87000"/>
                  </a:srgbClr>
                </a:gs>
                <a:gs pos="30000">
                  <a:srgbClr val="000000">
                    <a:alpha val="67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025">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8" name="组合 217"/>
            <p:cNvGrpSpPr/>
            <p:nvPr/>
          </p:nvGrpSpPr>
          <p:grpSpPr>
            <a:xfrm>
              <a:off x="5810678" y="1001615"/>
              <a:ext cx="422361" cy="422361"/>
              <a:chOff x="5003908" y="1229805"/>
              <a:chExt cx="897741" cy="897741"/>
            </a:xfrm>
          </p:grpSpPr>
          <p:sp>
            <p:nvSpPr>
              <p:cNvPr id="219" name="Freeform 36"/>
              <p:cNvSpPr/>
              <p:nvPr/>
            </p:nvSpPr>
            <p:spPr bwMode="auto">
              <a:xfrm>
                <a:off x="5003908" y="1229805"/>
                <a:ext cx="897741" cy="89774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0" name="Freeform 38"/>
              <p:cNvSpPr/>
              <p:nvPr/>
            </p:nvSpPr>
            <p:spPr bwMode="auto">
              <a:xfrm>
                <a:off x="5069568" y="1255262"/>
                <a:ext cx="766422" cy="25080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1" name="Oval 39"/>
              <p:cNvSpPr>
                <a:spLocks noChangeArrowheads="1"/>
              </p:cNvSpPr>
              <p:nvPr/>
            </p:nvSpPr>
            <p:spPr bwMode="auto">
              <a:xfrm>
                <a:off x="5365810" y="1275260"/>
                <a:ext cx="180773" cy="16345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grpSp>
        <p:nvGrpSpPr>
          <p:cNvPr id="222" name="组合 221"/>
          <p:cNvGrpSpPr/>
          <p:nvPr/>
        </p:nvGrpSpPr>
        <p:grpSpPr>
          <a:xfrm>
            <a:off x="5195735" y="1984100"/>
            <a:ext cx="1360781" cy="1360781"/>
            <a:chOff x="3896974" y="1004807"/>
            <a:chExt cx="1231816" cy="1231816"/>
          </a:xfrm>
        </p:grpSpPr>
        <p:sp>
          <p:nvSpPr>
            <p:cNvPr id="223" name="椭圆 222"/>
            <p:cNvSpPr/>
            <p:nvPr/>
          </p:nvSpPr>
          <p:spPr>
            <a:xfrm>
              <a:off x="3896974" y="1004807"/>
              <a:ext cx="1231816" cy="1231816"/>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nvGrpSpPr>
            <p:cNvPr id="224" name="组合 223"/>
            <p:cNvGrpSpPr/>
            <p:nvPr/>
          </p:nvGrpSpPr>
          <p:grpSpPr>
            <a:xfrm>
              <a:off x="3975695" y="1021609"/>
              <a:ext cx="1074373" cy="351584"/>
              <a:chOff x="4042072" y="2366383"/>
              <a:chExt cx="635886" cy="208091"/>
            </a:xfrm>
          </p:grpSpPr>
          <p:sp>
            <p:nvSpPr>
              <p:cNvPr id="225" name="Freeform 43"/>
              <p:cNvSpPr/>
              <p:nvPr/>
            </p:nvSpPr>
            <p:spPr bwMode="auto">
              <a:xfrm>
                <a:off x="4042072" y="2366383"/>
                <a:ext cx="635886" cy="208091"/>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sp>
            <p:nvSpPr>
              <p:cNvPr id="226" name="Oval 44"/>
              <p:cNvSpPr>
                <a:spLocks noChangeArrowheads="1"/>
              </p:cNvSpPr>
              <p:nvPr/>
            </p:nvSpPr>
            <p:spPr bwMode="auto">
              <a:xfrm>
                <a:off x="4289285" y="2391656"/>
                <a:ext cx="147570" cy="133432"/>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3025">
                  <a:solidFill>
                    <a:srgbClr val="000000"/>
                  </a:solidFill>
                  <a:latin typeface="굴림" charset="-127"/>
                  <a:ea typeface="굴림" charset="-127"/>
                </a:endParaRPr>
              </a:p>
            </p:txBody>
          </p:sp>
        </p:grpSp>
      </p:grpSp>
      <p:sp>
        <p:nvSpPr>
          <p:cNvPr id="227" name="Text Box 82"/>
          <p:cNvSpPr>
            <a:spLocks noChangeArrowheads="1"/>
          </p:cNvSpPr>
          <p:nvPr/>
        </p:nvSpPr>
        <p:spPr bwMode="auto">
          <a:xfrm>
            <a:off x="5238850" y="2344700"/>
            <a:ext cx="1274551" cy="73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1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活泼开朗型</a:t>
            </a:r>
            <a:endParaRPr lang="zh-CN" altLang="en-US" sz="201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8" name="矩形 47"/>
          <p:cNvSpPr>
            <a:spLocks noChangeArrowheads="1"/>
          </p:cNvSpPr>
          <p:nvPr/>
        </p:nvSpPr>
        <p:spPr bwMode="auto">
          <a:xfrm>
            <a:off x="7946186" y="2554646"/>
            <a:ext cx="2784448" cy="3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红黄蓝</a:t>
            </a:r>
            <a:r>
              <a:rPr lang="zh-CN" altLang="en-US" sz="1400" dirty="0">
                <a:solidFill>
                  <a:srgbClr val="333333"/>
                </a:solidFill>
                <a:sym typeface="微软雅黑" panose="020B0503020204020204" pitchFamily="34" charset="-122"/>
              </a:rPr>
              <a:t>三原色</a:t>
            </a:r>
            <a:endParaRPr lang="zh-CN" altLang="en-US" sz="1400" dirty="0">
              <a:solidFill>
                <a:srgbClr val="333333"/>
              </a:solidFill>
              <a:sym typeface="微软雅黑" panose="020B0503020204020204" pitchFamily="34" charset="-122"/>
            </a:endParaRPr>
          </a:p>
        </p:txBody>
      </p:sp>
      <p:sp>
        <p:nvSpPr>
          <p:cNvPr id="229" name="TextBox 59"/>
          <p:cNvSpPr txBox="1">
            <a:spLocks noChangeArrowheads="1"/>
          </p:cNvSpPr>
          <p:nvPr/>
        </p:nvSpPr>
        <p:spPr bwMode="auto">
          <a:xfrm flipH="1">
            <a:off x="7945791" y="2191226"/>
            <a:ext cx="2630914"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主题颜色</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0" name="TextBox 59"/>
          <p:cNvSpPr txBox="1">
            <a:spLocks noChangeArrowheads="1"/>
          </p:cNvSpPr>
          <p:nvPr/>
        </p:nvSpPr>
        <p:spPr bwMode="auto">
          <a:xfrm flipH="1">
            <a:off x="7962516" y="3585665"/>
            <a:ext cx="2630914"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主要布局</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1" name="矩形 47"/>
          <p:cNvSpPr>
            <a:spLocks noChangeArrowheads="1"/>
          </p:cNvSpPr>
          <p:nvPr/>
        </p:nvSpPr>
        <p:spPr bwMode="auto">
          <a:xfrm>
            <a:off x="7946186" y="3968039"/>
            <a:ext cx="2784448" cy="3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上中下，趋近于国字形</a:t>
            </a:r>
            <a:endParaRPr lang="zh-CN" altLang="en-US" sz="1400" dirty="0">
              <a:solidFill>
                <a:srgbClr val="333333"/>
              </a:solidFill>
              <a:sym typeface="微软雅黑" panose="020B0503020204020204" pitchFamily="34" charset="-122"/>
            </a:endParaRPr>
          </a:p>
        </p:txBody>
      </p:sp>
      <p:sp>
        <p:nvSpPr>
          <p:cNvPr id="232" name="TextBox 59"/>
          <p:cNvSpPr txBox="1">
            <a:spLocks noChangeArrowheads="1"/>
          </p:cNvSpPr>
          <p:nvPr/>
        </p:nvSpPr>
        <p:spPr bwMode="auto">
          <a:xfrm flipH="1">
            <a:off x="7962516" y="4906389"/>
            <a:ext cx="2630914" cy="421640"/>
          </a:xfrm>
          <a:prstGeom prst="rect">
            <a:avLst/>
          </a:prstGeom>
          <a:noFill/>
          <a:ln>
            <a:noFill/>
          </a:ln>
        </p:spPr>
        <p:txBody>
          <a:bodyPr wrap="square" lIns="115196" tIns="57598" rIns="115196" bIns="5759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风格</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3" name="矩形 47"/>
          <p:cNvSpPr>
            <a:spLocks noChangeArrowheads="1"/>
          </p:cNvSpPr>
          <p:nvPr/>
        </p:nvSpPr>
        <p:spPr bwMode="auto">
          <a:xfrm>
            <a:off x="7946186" y="5288764"/>
            <a:ext cx="2784448" cy="3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91" tIns="57595" rIns="115191" bIns="5759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活泼开朗，儿童化</a:t>
            </a:r>
            <a:endParaRPr lang="zh-CN" altLang="en-US" sz="1400" dirty="0">
              <a:solidFill>
                <a:srgbClr val="333333"/>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1000"/>
                                        <p:tgtEl>
                                          <p:spTgt spid="174"/>
                                        </p:tgtEl>
                                      </p:cBhvr>
                                    </p:animEffect>
                                    <p:anim calcmode="lin" valueType="num">
                                      <p:cBhvr>
                                        <p:cTn id="16" dur="1000" fill="hold"/>
                                        <p:tgtEl>
                                          <p:spTgt spid="174"/>
                                        </p:tgtEl>
                                        <p:attrNameLst>
                                          <p:attrName>ppt_x</p:attrName>
                                        </p:attrNameLst>
                                      </p:cBhvr>
                                      <p:tavLst>
                                        <p:tav tm="0">
                                          <p:val>
                                            <p:strVal val="#ppt_x"/>
                                          </p:val>
                                        </p:tav>
                                        <p:tav tm="100000">
                                          <p:val>
                                            <p:strVal val="#ppt_x"/>
                                          </p:val>
                                        </p:tav>
                                      </p:tavLst>
                                    </p:anim>
                                    <p:anim calcmode="lin" valueType="num">
                                      <p:cBhvr>
                                        <p:cTn id="17" dur="1000" fill="hold"/>
                                        <p:tgtEl>
                                          <p:spTgt spid="17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250"/>
                                  </p:stCondLst>
                                  <p:childTnLst>
                                    <p:set>
                                      <p:cBhvr>
                                        <p:cTn id="20" dur="1" fill="hold">
                                          <p:stCondLst>
                                            <p:cond delay="0"/>
                                          </p:stCondLst>
                                        </p:cTn>
                                        <p:tgtEl>
                                          <p:spTgt spid="215"/>
                                        </p:tgtEl>
                                        <p:attrNameLst>
                                          <p:attrName>style.visibility</p:attrName>
                                        </p:attrNameLst>
                                      </p:cBhvr>
                                      <p:to>
                                        <p:strVal val="visible"/>
                                      </p:to>
                                    </p:set>
                                    <p:animEffect transition="in" filter="fade">
                                      <p:cBhvr>
                                        <p:cTn id="21" dur="500"/>
                                        <p:tgtEl>
                                          <p:spTgt spid="215"/>
                                        </p:tgtEl>
                                      </p:cBhvr>
                                    </p:animEffect>
                                  </p:childTnLst>
                                </p:cTn>
                              </p:par>
                            </p:childTnLst>
                          </p:cTn>
                        </p:par>
                        <p:par>
                          <p:cTn id="22" fill="hold">
                            <p:stCondLst>
                              <p:cond delay="2750"/>
                            </p:stCondLst>
                            <p:childTnLst>
                              <p:par>
                                <p:cTn id="23" presetID="22" presetClass="entr" presetSubtype="8" fill="hold" grpId="0" nodeType="afterEffect">
                                  <p:stCondLst>
                                    <p:cond delay="250"/>
                                  </p:stCondLst>
                                  <p:childTnLst>
                                    <p:set>
                                      <p:cBhvr>
                                        <p:cTn id="24" dur="1" fill="hold">
                                          <p:stCondLst>
                                            <p:cond delay="0"/>
                                          </p:stCondLst>
                                        </p:cTn>
                                        <p:tgtEl>
                                          <p:spTgt spid="159"/>
                                        </p:tgtEl>
                                        <p:attrNameLst>
                                          <p:attrName>style.visibility</p:attrName>
                                        </p:attrNameLst>
                                      </p:cBhvr>
                                      <p:to>
                                        <p:strVal val="visible"/>
                                      </p:to>
                                    </p:set>
                                    <p:animEffect transition="in" filter="wipe(left)">
                                      <p:cBhvr>
                                        <p:cTn id="25" dur="500"/>
                                        <p:tgtEl>
                                          <p:spTgt spid="159"/>
                                        </p:tgtEl>
                                      </p:cBhvr>
                                    </p:animEffect>
                                  </p:childTnLst>
                                </p:cTn>
                              </p:par>
                            </p:childTnLst>
                          </p:cTn>
                        </p:par>
                        <p:par>
                          <p:cTn id="26" fill="hold">
                            <p:stCondLst>
                              <p:cond delay="3500"/>
                            </p:stCondLst>
                            <p:childTnLst>
                              <p:par>
                                <p:cTn id="27" presetID="53" presetClass="entr" presetSubtype="16" fill="hold" nodeType="afterEffect">
                                  <p:stCondLst>
                                    <p:cond delay="0"/>
                                  </p:stCondLst>
                                  <p:childTnLst>
                                    <p:set>
                                      <p:cBhvr>
                                        <p:cTn id="28" dur="1" fill="hold">
                                          <p:stCondLst>
                                            <p:cond delay="0"/>
                                          </p:stCondLst>
                                        </p:cTn>
                                        <p:tgtEl>
                                          <p:spTgt spid="222"/>
                                        </p:tgtEl>
                                        <p:attrNameLst>
                                          <p:attrName>style.visibility</p:attrName>
                                        </p:attrNameLst>
                                      </p:cBhvr>
                                      <p:to>
                                        <p:strVal val="visible"/>
                                      </p:to>
                                    </p:set>
                                    <p:anim calcmode="lin" valueType="num">
                                      <p:cBhvr>
                                        <p:cTn id="29" dur="500" fill="hold"/>
                                        <p:tgtEl>
                                          <p:spTgt spid="222"/>
                                        </p:tgtEl>
                                        <p:attrNameLst>
                                          <p:attrName>ppt_w</p:attrName>
                                        </p:attrNameLst>
                                      </p:cBhvr>
                                      <p:tavLst>
                                        <p:tav tm="0">
                                          <p:val>
                                            <p:fltVal val="0"/>
                                          </p:val>
                                        </p:tav>
                                        <p:tav tm="100000">
                                          <p:val>
                                            <p:strVal val="#ppt_w"/>
                                          </p:val>
                                        </p:tav>
                                      </p:tavLst>
                                    </p:anim>
                                    <p:anim calcmode="lin" valueType="num">
                                      <p:cBhvr>
                                        <p:cTn id="30" dur="500" fill="hold"/>
                                        <p:tgtEl>
                                          <p:spTgt spid="222"/>
                                        </p:tgtEl>
                                        <p:attrNameLst>
                                          <p:attrName>ppt_h</p:attrName>
                                        </p:attrNameLst>
                                      </p:cBhvr>
                                      <p:tavLst>
                                        <p:tav tm="0">
                                          <p:val>
                                            <p:fltVal val="0"/>
                                          </p:val>
                                        </p:tav>
                                        <p:tav tm="100000">
                                          <p:val>
                                            <p:strVal val="#ppt_h"/>
                                          </p:val>
                                        </p:tav>
                                      </p:tavLst>
                                    </p:anim>
                                    <p:animEffect transition="in" filter="fade">
                                      <p:cBhvr>
                                        <p:cTn id="31" dur="500"/>
                                        <p:tgtEl>
                                          <p:spTgt spid="222"/>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227"/>
                                        </p:tgtEl>
                                        <p:attrNameLst>
                                          <p:attrName>style.visibility</p:attrName>
                                        </p:attrNameLst>
                                      </p:cBhvr>
                                      <p:to>
                                        <p:strVal val="visible"/>
                                      </p:to>
                                    </p:set>
                                    <p:animEffect>
                                      <p:cBhvr>
                                        <p:cTn id="35" dur="500"/>
                                        <p:tgtEl>
                                          <p:spTgt spid="227"/>
                                        </p:tgtEl>
                                      </p:cBhvr>
                                    </p:animEffect>
                                  </p:childTnLst>
                                </p:cTn>
                              </p:par>
                            </p:childTnLst>
                          </p:cTn>
                        </p:par>
                        <p:par>
                          <p:cTn id="36" fill="hold">
                            <p:stCondLst>
                              <p:cond delay="4500"/>
                            </p:stCondLst>
                            <p:childTnLst>
                              <p:par>
                                <p:cTn id="37" presetID="26" presetClass="entr" presetSubtype="0" fill="hold" nodeType="afterEffect">
                                  <p:stCondLst>
                                    <p:cond delay="0"/>
                                  </p:stCondLst>
                                  <p:childTnLst>
                                    <p:set>
                                      <p:cBhvr>
                                        <p:cTn id="38" dur="1" fill="hold">
                                          <p:stCondLst>
                                            <p:cond delay="0"/>
                                          </p:stCondLst>
                                        </p:cTn>
                                        <p:tgtEl>
                                          <p:spTgt spid="167"/>
                                        </p:tgtEl>
                                        <p:attrNameLst>
                                          <p:attrName>style.visibility</p:attrName>
                                        </p:attrNameLst>
                                      </p:cBhvr>
                                      <p:to>
                                        <p:strVal val="visible"/>
                                      </p:to>
                                    </p:set>
                                    <p:animEffect>
                                      <p:cBhvr>
                                        <p:cTn id="39" dur="580">
                                          <p:stCondLst>
                                            <p:cond delay="0"/>
                                          </p:stCondLst>
                                        </p:cTn>
                                        <p:tgtEl>
                                          <p:spTgt spid="167"/>
                                        </p:tgtEl>
                                      </p:cBhvr>
                                    </p:animEffect>
                                    <p:anim calcmode="lin" valueType="num">
                                      <p:cBhvr>
                                        <p:cTn id="40" dur="1822" tmFilter="0,0; 0.14,0.36; 0.43,0.73; 0.71,0.91; 1.0,1.0">
                                          <p:stCondLst>
                                            <p:cond delay="0"/>
                                          </p:stCondLst>
                                        </p:cTn>
                                        <p:tgtEl>
                                          <p:spTgt spid="16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6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6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6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67"/>
                                        </p:tgtEl>
                                        <p:attrNameLst>
                                          <p:attrName>ppt_y</p:attrName>
                                        </p:attrNameLst>
                                      </p:cBhvr>
                                      <p:tavLst>
                                        <p:tav tm="0" fmla="#ppt_y-sin(pi*$)/81">
                                          <p:val>
                                            <p:fltVal val="0"/>
                                          </p:val>
                                        </p:tav>
                                        <p:tav tm="100000">
                                          <p:val>
                                            <p:fltVal val="1"/>
                                          </p:val>
                                        </p:tav>
                                      </p:tavLst>
                                    </p:anim>
                                    <p:animScale>
                                      <p:cBhvr>
                                        <p:cTn id="45" dur="26">
                                          <p:stCondLst>
                                            <p:cond delay="650"/>
                                          </p:stCondLst>
                                        </p:cTn>
                                        <p:tgtEl>
                                          <p:spTgt spid="167"/>
                                        </p:tgtEl>
                                      </p:cBhvr>
                                      <p:to x="100000" y="60000"/>
                                    </p:animScale>
                                    <p:animScale>
                                      <p:cBhvr>
                                        <p:cTn id="46" dur="166" decel="50000">
                                          <p:stCondLst>
                                            <p:cond delay="676"/>
                                          </p:stCondLst>
                                        </p:cTn>
                                        <p:tgtEl>
                                          <p:spTgt spid="167"/>
                                        </p:tgtEl>
                                      </p:cBhvr>
                                      <p:to x="100000" y="100000"/>
                                    </p:animScale>
                                    <p:animScale>
                                      <p:cBhvr>
                                        <p:cTn id="47" dur="26">
                                          <p:stCondLst>
                                            <p:cond delay="1312"/>
                                          </p:stCondLst>
                                        </p:cTn>
                                        <p:tgtEl>
                                          <p:spTgt spid="167"/>
                                        </p:tgtEl>
                                      </p:cBhvr>
                                      <p:to x="100000" y="80000"/>
                                    </p:animScale>
                                    <p:animScale>
                                      <p:cBhvr>
                                        <p:cTn id="48" dur="166" decel="50000">
                                          <p:stCondLst>
                                            <p:cond delay="1338"/>
                                          </p:stCondLst>
                                        </p:cTn>
                                        <p:tgtEl>
                                          <p:spTgt spid="167"/>
                                        </p:tgtEl>
                                      </p:cBhvr>
                                      <p:to x="100000" y="100000"/>
                                    </p:animScale>
                                    <p:animScale>
                                      <p:cBhvr>
                                        <p:cTn id="49" dur="26">
                                          <p:stCondLst>
                                            <p:cond delay="1642"/>
                                          </p:stCondLst>
                                        </p:cTn>
                                        <p:tgtEl>
                                          <p:spTgt spid="167"/>
                                        </p:tgtEl>
                                      </p:cBhvr>
                                      <p:to x="100000" y="90000"/>
                                    </p:animScale>
                                    <p:animScale>
                                      <p:cBhvr>
                                        <p:cTn id="50" dur="166" decel="50000">
                                          <p:stCondLst>
                                            <p:cond delay="1668"/>
                                          </p:stCondLst>
                                        </p:cTn>
                                        <p:tgtEl>
                                          <p:spTgt spid="167"/>
                                        </p:tgtEl>
                                      </p:cBhvr>
                                      <p:to x="100000" y="100000"/>
                                    </p:animScale>
                                    <p:animScale>
                                      <p:cBhvr>
                                        <p:cTn id="51" dur="26">
                                          <p:stCondLst>
                                            <p:cond delay="1808"/>
                                          </p:stCondLst>
                                        </p:cTn>
                                        <p:tgtEl>
                                          <p:spTgt spid="167"/>
                                        </p:tgtEl>
                                      </p:cBhvr>
                                      <p:to x="100000" y="95000"/>
                                    </p:animScale>
                                    <p:animScale>
                                      <p:cBhvr>
                                        <p:cTn id="52" dur="166" decel="50000">
                                          <p:stCondLst>
                                            <p:cond delay="1834"/>
                                          </p:stCondLst>
                                        </p:cTn>
                                        <p:tgtEl>
                                          <p:spTgt spid="167"/>
                                        </p:tgtEl>
                                      </p:cBhvr>
                                      <p:to x="100000" y="100000"/>
                                    </p:animScale>
                                  </p:childTnLst>
                                </p:cTn>
                              </p:par>
                              <p:par>
                                <p:cTn id="53" presetID="26" presetClass="entr" presetSubtype="0" fill="hold" nodeType="withEffect">
                                  <p:stCondLst>
                                    <p:cond delay="250"/>
                                  </p:stCondLst>
                                  <p:childTnLst>
                                    <p:set>
                                      <p:cBhvr>
                                        <p:cTn id="54" dur="1" fill="hold">
                                          <p:stCondLst>
                                            <p:cond delay="0"/>
                                          </p:stCondLst>
                                        </p:cTn>
                                        <p:tgtEl>
                                          <p:spTgt spid="152"/>
                                        </p:tgtEl>
                                        <p:attrNameLst>
                                          <p:attrName>style.visibility</p:attrName>
                                        </p:attrNameLst>
                                      </p:cBhvr>
                                      <p:to>
                                        <p:strVal val="visible"/>
                                      </p:to>
                                    </p:set>
                                    <p:animEffect>
                                      <p:cBhvr>
                                        <p:cTn id="55" dur="580">
                                          <p:stCondLst>
                                            <p:cond delay="0"/>
                                          </p:stCondLst>
                                        </p:cTn>
                                        <p:tgtEl>
                                          <p:spTgt spid="152"/>
                                        </p:tgtEl>
                                      </p:cBhvr>
                                    </p:animEffect>
                                    <p:anim calcmode="lin" valueType="num">
                                      <p:cBhvr>
                                        <p:cTn id="56"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61" dur="26">
                                          <p:stCondLst>
                                            <p:cond delay="650"/>
                                          </p:stCondLst>
                                        </p:cTn>
                                        <p:tgtEl>
                                          <p:spTgt spid="152"/>
                                        </p:tgtEl>
                                      </p:cBhvr>
                                      <p:to x="100000" y="60000"/>
                                    </p:animScale>
                                    <p:animScale>
                                      <p:cBhvr>
                                        <p:cTn id="62" dur="166" decel="50000">
                                          <p:stCondLst>
                                            <p:cond delay="676"/>
                                          </p:stCondLst>
                                        </p:cTn>
                                        <p:tgtEl>
                                          <p:spTgt spid="152"/>
                                        </p:tgtEl>
                                      </p:cBhvr>
                                      <p:to x="100000" y="100000"/>
                                    </p:animScale>
                                    <p:animScale>
                                      <p:cBhvr>
                                        <p:cTn id="63" dur="26">
                                          <p:stCondLst>
                                            <p:cond delay="1312"/>
                                          </p:stCondLst>
                                        </p:cTn>
                                        <p:tgtEl>
                                          <p:spTgt spid="152"/>
                                        </p:tgtEl>
                                      </p:cBhvr>
                                      <p:to x="100000" y="80000"/>
                                    </p:animScale>
                                    <p:animScale>
                                      <p:cBhvr>
                                        <p:cTn id="64" dur="166" decel="50000">
                                          <p:stCondLst>
                                            <p:cond delay="1338"/>
                                          </p:stCondLst>
                                        </p:cTn>
                                        <p:tgtEl>
                                          <p:spTgt spid="152"/>
                                        </p:tgtEl>
                                      </p:cBhvr>
                                      <p:to x="100000" y="100000"/>
                                    </p:animScale>
                                    <p:animScale>
                                      <p:cBhvr>
                                        <p:cTn id="65" dur="26">
                                          <p:stCondLst>
                                            <p:cond delay="1642"/>
                                          </p:stCondLst>
                                        </p:cTn>
                                        <p:tgtEl>
                                          <p:spTgt spid="152"/>
                                        </p:tgtEl>
                                      </p:cBhvr>
                                      <p:to x="100000" y="90000"/>
                                    </p:animScale>
                                    <p:animScale>
                                      <p:cBhvr>
                                        <p:cTn id="66" dur="166" decel="50000">
                                          <p:stCondLst>
                                            <p:cond delay="1668"/>
                                          </p:stCondLst>
                                        </p:cTn>
                                        <p:tgtEl>
                                          <p:spTgt spid="152"/>
                                        </p:tgtEl>
                                      </p:cBhvr>
                                      <p:to x="100000" y="100000"/>
                                    </p:animScale>
                                    <p:animScale>
                                      <p:cBhvr>
                                        <p:cTn id="67" dur="26">
                                          <p:stCondLst>
                                            <p:cond delay="1808"/>
                                          </p:stCondLst>
                                        </p:cTn>
                                        <p:tgtEl>
                                          <p:spTgt spid="152"/>
                                        </p:tgtEl>
                                      </p:cBhvr>
                                      <p:to x="100000" y="95000"/>
                                    </p:animScale>
                                    <p:animScale>
                                      <p:cBhvr>
                                        <p:cTn id="68" dur="166" decel="50000">
                                          <p:stCondLst>
                                            <p:cond delay="1834"/>
                                          </p:stCondLst>
                                        </p:cTn>
                                        <p:tgtEl>
                                          <p:spTgt spid="152"/>
                                        </p:tgtEl>
                                      </p:cBhvr>
                                      <p:to x="100000" y="100000"/>
                                    </p:animScale>
                                  </p:childTnLst>
                                </p:cTn>
                              </p:par>
                              <p:par>
                                <p:cTn id="69" presetID="26" presetClass="entr" presetSubtype="0" fill="hold" nodeType="withEffect">
                                  <p:stCondLst>
                                    <p:cond delay="500"/>
                                  </p:stCondLst>
                                  <p:childTnLst>
                                    <p:set>
                                      <p:cBhvr>
                                        <p:cTn id="70" dur="1" fill="hold">
                                          <p:stCondLst>
                                            <p:cond delay="0"/>
                                          </p:stCondLst>
                                        </p:cTn>
                                        <p:tgtEl>
                                          <p:spTgt spid="160"/>
                                        </p:tgtEl>
                                        <p:attrNameLst>
                                          <p:attrName>style.visibility</p:attrName>
                                        </p:attrNameLst>
                                      </p:cBhvr>
                                      <p:to>
                                        <p:strVal val="visible"/>
                                      </p:to>
                                    </p:set>
                                    <p:animEffect>
                                      <p:cBhvr>
                                        <p:cTn id="71" dur="580">
                                          <p:stCondLst>
                                            <p:cond delay="0"/>
                                          </p:stCondLst>
                                        </p:cTn>
                                        <p:tgtEl>
                                          <p:spTgt spid="160"/>
                                        </p:tgtEl>
                                      </p:cBhvr>
                                    </p:animEffect>
                                    <p:anim calcmode="lin" valueType="num">
                                      <p:cBhvr>
                                        <p:cTn id="72"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77" dur="26">
                                          <p:stCondLst>
                                            <p:cond delay="650"/>
                                          </p:stCondLst>
                                        </p:cTn>
                                        <p:tgtEl>
                                          <p:spTgt spid="160"/>
                                        </p:tgtEl>
                                      </p:cBhvr>
                                      <p:to x="100000" y="60000"/>
                                    </p:animScale>
                                    <p:animScale>
                                      <p:cBhvr>
                                        <p:cTn id="78" dur="166" decel="50000">
                                          <p:stCondLst>
                                            <p:cond delay="676"/>
                                          </p:stCondLst>
                                        </p:cTn>
                                        <p:tgtEl>
                                          <p:spTgt spid="160"/>
                                        </p:tgtEl>
                                      </p:cBhvr>
                                      <p:to x="100000" y="100000"/>
                                    </p:animScale>
                                    <p:animScale>
                                      <p:cBhvr>
                                        <p:cTn id="79" dur="26">
                                          <p:stCondLst>
                                            <p:cond delay="1312"/>
                                          </p:stCondLst>
                                        </p:cTn>
                                        <p:tgtEl>
                                          <p:spTgt spid="160"/>
                                        </p:tgtEl>
                                      </p:cBhvr>
                                      <p:to x="100000" y="80000"/>
                                    </p:animScale>
                                    <p:animScale>
                                      <p:cBhvr>
                                        <p:cTn id="80" dur="166" decel="50000">
                                          <p:stCondLst>
                                            <p:cond delay="1338"/>
                                          </p:stCondLst>
                                        </p:cTn>
                                        <p:tgtEl>
                                          <p:spTgt spid="160"/>
                                        </p:tgtEl>
                                      </p:cBhvr>
                                      <p:to x="100000" y="100000"/>
                                    </p:animScale>
                                    <p:animScale>
                                      <p:cBhvr>
                                        <p:cTn id="81" dur="26">
                                          <p:stCondLst>
                                            <p:cond delay="1642"/>
                                          </p:stCondLst>
                                        </p:cTn>
                                        <p:tgtEl>
                                          <p:spTgt spid="160"/>
                                        </p:tgtEl>
                                      </p:cBhvr>
                                      <p:to x="100000" y="90000"/>
                                    </p:animScale>
                                    <p:animScale>
                                      <p:cBhvr>
                                        <p:cTn id="82" dur="166" decel="50000">
                                          <p:stCondLst>
                                            <p:cond delay="1668"/>
                                          </p:stCondLst>
                                        </p:cTn>
                                        <p:tgtEl>
                                          <p:spTgt spid="160"/>
                                        </p:tgtEl>
                                      </p:cBhvr>
                                      <p:to x="100000" y="100000"/>
                                    </p:animScale>
                                    <p:animScale>
                                      <p:cBhvr>
                                        <p:cTn id="83" dur="26">
                                          <p:stCondLst>
                                            <p:cond delay="1808"/>
                                          </p:stCondLst>
                                        </p:cTn>
                                        <p:tgtEl>
                                          <p:spTgt spid="160"/>
                                        </p:tgtEl>
                                      </p:cBhvr>
                                      <p:to x="100000" y="95000"/>
                                    </p:animScale>
                                    <p:animScale>
                                      <p:cBhvr>
                                        <p:cTn id="84" dur="166" decel="50000">
                                          <p:stCondLst>
                                            <p:cond delay="1834"/>
                                          </p:stCondLst>
                                        </p:cTn>
                                        <p:tgtEl>
                                          <p:spTgt spid="160"/>
                                        </p:tgtEl>
                                      </p:cBhvr>
                                      <p:to x="100000" y="100000"/>
                                    </p:animScale>
                                  </p:childTnLst>
                                </p:cTn>
                              </p:par>
                            </p:childTnLst>
                          </p:cTn>
                        </p:par>
                        <p:par>
                          <p:cTn id="85" fill="hold">
                            <p:stCondLst>
                              <p:cond delay="6500"/>
                            </p:stCondLst>
                            <p:childTnLst>
                              <p:par>
                                <p:cTn id="86" presetID="10" presetClass="entr" presetSubtype="0" fill="hold" nodeType="after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p:cTn id="88" dur="500" fill="hold"/>
                                        <p:tgtEl>
                                          <p:spTgt spid="216"/>
                                        </p:tgtEl>
                                        <p:attrNameLst>
                                          <p:attrName>ppt_w</p:attrName>
                                        </p:attrNameLst>
                                      </p:cBhvr>
                                      <p:tavLst>
                                        <p:tav tm="0">
                                          <p:val>
                                            <p:fltVal val="0"/>
                                          </p:val>
                                        </p:tav>
                                        <p:tav tm="100000">
                                          <p:val>
                                            <p:strVal val="#ppt_w"/>
                                          </p:val>
                                        </p:tav>
                                      </p:tavLst>
                                    </p:anim>
                                    <p:anim calcmode="lin" valueType="num">
                                      <p:cBhvr>
                                        <p:cTn id="89" dur="500" fill="hold"/>
                                        <p:tgtEl>
                                          <p:spTgt spid="216"/>
                                        </p:tgtEl>
                                        <p:attrNameLst>
                                          <p:attrName>ppt_h</p:attrName>
                                        </p:attrNameLst>
                                      </p:cBhvr>
                                      <p:tavLst>
                                        <p:tav tm="0">
                                          <p:val>
                                            <p:fltVal val="0"/>
                                          </p:val>
                                        </p:tav>
                                        <p:tav tm="100000">
                                          <p:val>
                                            <p:strVal val="#ppt_h"/>
                                          </p:val>
                                        </p:tav>
                                      </p:tavLst>
                                    </p:anim>
                                    <p:animEffect>
                                      <p:cBhvr>
                                        <p:cTn id="90" dur="500"/>
                                        <p:tgtEl>
                                          <p:spTgt spid="216"/>
                                        </p:tgtEl>
                                      </p:cBhvr>
                                    </p:animEffect>
                                  </p:childTnLst>
                                </p:cTn>
                              </p:par>
                            </p:childTnLst>
                          </p:cTn>
                        </p:par>
                        <p:par>
                          <p:cTn id="91" fill="hold">
                            <p:stCondLst>
                              <p:cond delay="7000"/>
                            </p:stCondLst>
                            <p:childTnLst>
                              <p:par>
                                <p:cTn id="92" presetID="22" presetClass="entr" presetSubtype="8" fill="hold" grpId="0" nodeType="afterEffect">
                                  <p:stCondLst>
                                    <p:cond delay="0"/>
                                  </p:stCondLst>
                                  <p:childTnLst>
                                    <p:set>
                                      <p:cBhvr>
                                        <p:cTn id="93" dur="1" fill="hold">
                                          <p:stCondLst>
                                            <p:cond delay="0"/>
                                          </p:stCondLst>
                                        </p:cTn>
                                        <p:tgtEl>
                                          <p:spTgt spid="228"/>
                                        </p:tgtEl>
                                        <p:attrNameLst>
                                          <p:attrName>style.visibility</p:attrName>
                                        </p:attrNameLst>
                                      </p:cBhvr>
                                      <p:to>
                                        <p:strVal val="visible"/>
                                      </p:to>
                                    </p:set>
                                    <p:animEffect transition="in" filter="wipe(left)">
                                      <p:cBhvr>
                                        <p:cTn id="94" dur="500"/>
                                        <p:tgtEl>
                                          <p:spTgt spid="228"/>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29"/>
                                        </p:tgtEl>
                                        <p:attrNameLst>
                                          <p:attrName>style.visibility</p:attrName>
                                        </p:attrNameLst>
                                      </p:cBhvr>
                                      <p:to>
                                        <p:strVal val="visible"/>
                                      </p:to>
                                    </p:set>
                                    <p:animEffect transition="in" filter="wipe(left)">
                                      <p:cBhvr>
                                        <p:cTn id="97" dur="500"/>
                                        <p:tgtEl>
                                          <p:spTgt spid="229"/>
                                        </p:tgtEl>
                                      </p:cBhvr>
                                    </p:animEffect>
                                  </p:childTnLst>
                                </p:cTn>
                              </p:par>
                            </p:childTnLst>
                          </p:cTn>
                        </p:par>
                        <p:par>
                          <p:cTn id="98" fill="hold">
                            <p:stCondLst>
                              <p:cond delay="7500"/>
                            </p:stCondLst>
                            <p:childTnLst>
                              <p:par>
                                <p:cTn id="99" presetID="10" presetClass="entr" presetSubtype="0" fill="hold" nodeType="afterEffect">
                                  <p:stCondLst>
                                    <p:cond delay="0"/>
                                  </p:stCondLst>
                                  <p:childTnLst>
                                    <p:set>
                                      <p:cBhvr>
                                        <p:cTn id="100" dur="1" fill="hold">
                                          <p:stCondLst>
                                            <p:cond delay="0"/>
                                          </p:stCondLst>
                                        </p:cTn>
                                        <p:tgtEl>
                                          <p:spTgt spid="146"/>
                                        </p:tgtEl>
                                        <p:attrNameLst>
                                          <p:attrName>style.visibility</p:attrName>
                                        </p:attrNameLst>
                                      </p:cBhvr>
                                      <p:to>
                                        <p:strVal val="visible"/>
                                      </p:to>
                                    </p:set>
                                    <p:anim calcmode="lin" valueType="num">
                                      <p:cBhvr>
                                        <p:cTn id="101" dur="500" fill="hold"/>
                                        <p:tgtEl>
                                          <p:spTgt spid="146"/>
                                        </p:tgtEl>
                                        <p:attrNameLst>
                                          <p:attrName>ppt_w</p:attrName>
                                        </p:attrNameLst>
                                      </p:cBhvr>
                                      <p:tavLst>
                                        <p:tav tm="0">
                                          <p:val>
                                            <p:fltVal val="0"/>
                                          </p:val>
                                        </p:tav>
                                        <p:tav tm="100000">
                                          <p:val>
                                            <p:strVal val="#ppt_w"/>
                                          </p:val>
                                        </p:tav>
                                      </p:tavLst>
                                    </p:anim>
                                    <p:anim calcmode="lin" valueType="num">
                                      <p:cBhvr>
                                        <p:cTn id="102" dur="500" fill="hold"/>
                                        <p:tgtEl>
                                          <p:spTgt spid="146"/>
                                        </p:tgtEl>
                                        <p:attrNameLst>
                                          <p:attrName>ppt_h</p:attrName>
                                        </p:attrNameLst>
                                      </p:cBhvr>
                                      <p:tavLst>
                                        <p:tav tm="0">
                                          <p:val>
                                            <p:fltVal val="0"/>
                                          </p:val>
                                        </p:tav>
                                        <p:tav tm="100000">
                                          <p:val>
                                            <p:strVal val="#ppt_h"/>
                                          </p:val>
                                        </p:tav>
                                      </p:tavLst>
                                    </p:anim>
                                    <p:animEffect>
                                      <p:cBhvr>
                                        <p:cTn id="103" dur="500"/>
                                        <p:tgtEl>
                                          <p:spTgt spid="146"/>
                                        </p:tgtEl>
                                      </p:cBhvr>
                                    </p:animEffect>
                                  </p:childTnLst>
                                </p:cTn>
                              </p:par>
                            </p:childTnLst>
                          </p:cTn>
                        </p:par>
                        <p:par>
                          <p:cTn id="104" fill="hold">
                            <p:stCondLst>
                              <p:cond delay="8000"/>
                            </p:stCondLst>
                            <p:childTnLst>
                              <p:par>
                                <p:cTn id="105" presetID="22" presetClass="entr" presetSubtype="8" fill="hold" grpId="0" nodeType="afterEffect">
                                  <p:stCondLst>
                                    <p:cond delay="0"/>
                                  </p:stCondLst>
                                  <p:childTnLst>
                                    <p:set>
                                      <p:cBhvr>
                                        <p:cTn id="106" dur="1" fill="hold">
                                          <p:stCondLst>
                                            <p:cond delay="0"/>
                                          </p:stCondLst>
                                        </p:cTn>
                                        <p:tgtEl>
                                          <p:spTgt spid="230"/>
                                        </p:tgtEl>
                                        <p:attrNameLst>
                                          <p:attrName>style.visibility</p:attrName>
                                        </p:attrNameLst>
                                      </p:cBhvr>
                                      <p:to>
                                        <p:strVal val="visible"/>
                                      </p:to>
                                    </p:set>
                                    <p:animEffect transition="in" filter="wipe(left)">
                                      <p:cBhvr>
                                        <p:cTn id="107" dur="500"/>
                                        <p:tgtEl>
                                          <p:spTgt spid="230"/>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231"/>
                                        </p:tgtEl>
                                        <p:attrNameLst>
                                          <p:attrName>style.visibility</p:attrName>
                                        </p:attrNameLst>
                                      </p:cBhvr>
                                      <p:to>
                                        <p:strVal val="visible"/>
                                      </p:to>
                                    </p:set>
                                    <p:animEffect transition="in" filter="wipe(left)">
                                      <p:cBhvr>
                                        <p:cTn id="110" dur="500"/>
                                        <p:tgtEl>
                                          <p:spTgt spid="231"/>
                                        </p:tgtEl>
                                      </p:cBhvr>
                                    </p:animEffect>
                                  </p:childTnLst>
                                </p:cTn>
                              </p:par>
                            </p:childTnLst>
                          </p:cTn>
                        </p:par>
                        <p:par>
                          <p:cTn id="111" fill="hold">
                            <p:stCondLst>
                              <p:cond delay="8500"/>
                            </p:stCondLst>
                            <p:childTnLst>
                              <p:par>
                                <p:cTn id="112" presetID="10" presetClass="entr" presetSubtype="0" fill="hold" nodeType="afterEffect">
                                  <p:stCondLst>
                                    <p:cond delay="0"/>
                                  </p:stCondLst>
                                  <p:childTnLst>
                                    <p:set>
                                      <p:cBhvr>
                                        <p:cTn id="113" dur="1" fill="hold">
                                          <p:stCondLst>
                                            <p:cond delay="0"/>
                                          </p:stCondLst>
                                        </p:cTn>
                                        <p:tgtEl>
                                          <p:spTgt spid="208"/>
                                        </p:tgtEl>
                                        <p:attrNameLst>
                                          <p:attrName>style.visibility</p:attrName>
                                        </p:attrNameLst>
                                      </p:cBhvr>
                                      <p:to>
                                        <p:strVal val="visible"/>
                                      </p:to>
                                    </p:set>
                                    <p:anim calcmode="lin" valueType="num">
                                      <p:cBhvr>
                                        <p:cTn id="114" dur="500" fill="hold"/>
                                        <p:tgtEl>
                                          <p:spTgt spid="208"/>
                                        </p:tgtEl>
                                        <p:attrNameLst>
                                          <p:attrName>ppt_w</p:attrName>
                                        </p:attrNameLst>
                                      </p:cBhvr>
                                      <p:tavLst>
                                        <p:tav tm="0">
                                          <p:val>
                                            <p:fltVal val="0"/>
                                          </p:val>
                                        </p:tav>
                                        <p:tav tm="100000">
                                          <p:val>
                                            <p:strVal val="#ppt_w"/>
                                          </p:val>
                                        </p:tav>
                                      </p:tavLst>
                                    </p:anim>
                                    <p:anim calcmode="lin" valueType="num">
                                      <p:cBhvr>
                                        <p:cTn id="115" dur="500" fill="hold"/>
                                        <p:tgtEl>
                                          <p:spTgt spid="208"/>
                                        </p:tgtEl>
                                        <p:attrNameLst>
                                          <p:attrName>ppt_h</p:attrName>
                                        </p:attrNameLst>
                                      </p:cBhvr>
                                      <p:tavLst>
                                        <p:tav tm="0">
                                          <p:val>
                                            <p:fltVal val="0"/>
                                          </p:val>
                                        </p:tav>
                                        <p:tav tm="100000">
                                          <p:val>
                                            <p:strVal val="#ppt_h"/>
                                          </p:val>
                                        </p:tav>
                                      </p:tavLst>
                                    </p:anim>
                                    <p:animEffect>
                                      <p:cBhvr>
                                        <p:cTn id="116" dur="500"/>
                                        <p:tgtEl>
                                          <p:spTgt spid="208"/>
                                        </p:tgtEl>
                                      </p:cBhvr>
                                    </p:animEffect>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32"/>
                                        </p:tgtEl>
                                        <p:attrNameLst>
                                          <p:attrName>style.visibility</p:attrName>
                                        </p:attrNameLst>
                                      </p:cBhvr>
                                      <p:to>
                                        <p:strVal val="visible"/>
                                      </p:to>
                                    </p:set>
                                    <p:animEffect transition="in" filter="wipe(left)">
                                      <p:cBhvr>
                                        <p:cTn id="120" dur="500"/>
                                        <p:tgtEl>
                                          <p:spTgt spid="232"/>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33"/>
                                        </p:tgtEl>
                                        <p:attrNameLst>
                                          <p:attrName>style.visibility</p:attrName>
                                        </p:attrNameLst>
                                      </p:cBhvr>
                                      <p:to>
                                        <p:strVal val="visible"/>
                                      </p:to>
                                    </p:set>
                                    <p:animEffect transition="in" filter="wipe(left)">
                                      <p:cBhvr>
                                        <p:cTn id="123"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9" grpId="0" bldLvl="0" animBg="1"/>
      <p:bldP spid="215" grpId="0"/>
      <p:bldP spid="227" grpId="0" bldLvl="0" autoUpdateAnimBg="0"/>
      <p:bldP spid="228" grpId="0"/>
      <p:bldP spid="229" grpId="0"/>
      <p:bldP spid="230" grpId="0"/>
      <p:bldP spid="231" grpId="0"/>
      <p:bldP spid="232" grpId="0"/>
      <p:bldP spid="2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4890776" y="515424"/>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设计效果图</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4266980" y="57021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14" name="图片 13" descr="父母课堂"/>
          <p:cNvPicPr>
            <a:picLocks noChangeAspect="1"/>
          </p:cNvPicPr>
          <p:nvPr/>
        </p:nvPicPr>
        <p:blipFill>
          <a:blip r:embed="rId1"/>
          <a:stretch>
            <a:fillRect/>
          </a:stretch>
        </p:blipFill>
        <p:spPr>
          <a:xfrm>
            <a:off x="1155065" y="1057275"/>
            <a:ext cx="2600960" cy="5308600"/>
          </a:xfrm>
          <a:prstGeom prst="rect">
            <a:avLst/>
          </a:prstGeom>
        </p:spPr>
      </p:pic>
      <p:pic>
        <p:nvPicPr>
          <p:cNvPr id="15" name="图片 14" descr="首页"/>
          <p:cNvPicPr>
            <a:picLocks noChangeAspect="1"/>
          </p:cNvPicPr>
          <p:nvPr/>
        </p:nvPicPr>
        <p:blipFill>
          <a:blip r:embed="rId2"/>
          <a:stretch>
            <a:fillRect/>
          </a:stretch>
        </p:blipFill>
        <p:spPr>
          <a:xfrm>
            <a:off x="4338320" y="1057275"/>
            <a:ext cx="2600960" cy="5313680"/>
          </a:xfrm>
          <a:prstGeom prst="rect">
            <a:avLst/>
          </a:prstGeom>
        </p:spPr>
      </p:pic>
      <p:pic>
        <p:nvPicPr>
          <p:cNvPr id="16" name="图片 15" descr="完美艺术营"/>
          <p:cNvPicPr>
            <a:picLocks noChangeAspect="1"/>
          </p:cNvPicPr>
          <p:nvPr/>
        </p:nvPicPr>
        <p:blipFill>
          <a:blip r:embed="rId3"/>
          <a:stretch>
            <a:fillRect/>
          </a:stretch>
        </p:blipFill>
        <p:spPr>
          <a:xfrm>
            <a:off x="7877175" y="965200"/>
            <a:ext cx="2835910" cy="54006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320424" y="4204904"/>
            <a:ext cx="3647152" cy="1754326"/>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关键技术</a:t>
            </a:r>
            <a:endParaRPr lang="en-US" altLang="zh-CN"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与</a:t>
            </a:r>
            <a:r>
              <a:rPr lang="zh-CN" altLang="en-US"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实践</a:t>
            </a: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难点</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rgbClr val="152F47"/>
                </a:solidFill>
              </a:rPr>
              <a:t>第三部分</a:t>
            </a:r>
            <a:endParaRPr lang="zh-CN" altLang="en-US" sz="2800" dirty="0">
              <a:solidFill>
                <a:srgbClr val="152F47"/>
              </a:solidFill>
            </a:endParaRPr>
          </a:p>
        </p:txBody>
      </p:sp>
      <p:grpSp>
        <p:nvGrpSpPr>
          <p:cNvPr id="3" name="组合 2"/>
          <p:cNvGrpSpPr/>
          <p:nvPr/>
        </p:nvGrpSpPr>
        <p:grpSpPr>
          <a:xfrm>
            <a:off x="8125599" y="1434035"/>
            <a:ext cx="2036802" cy="20368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47" name="等腰三角形 46"/>
          <p:cNvSpPr/>
          <p:nvPr/>
        </p:nvSpPr>
        <p:spPr>
          <a:xfrm>
            <a:off x="1496421" y="2272084"/>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flipV="1">
            <a:off x="2606221" y="3013768"/>
            <a:ext cx="1651895" cy="1424047"/>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1248906" y="394104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a:off x="1484977" y="851887"/>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324267" y="4259966"/>
            <a:ext cx="1213111" cy="104578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618629" y="2407876"/>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关键技术</a:t>
            </a:r>
            <a:endParaRPr lang="zh-CN" altLang="en-US" sz="2000" b="0" dirty="0">
              <a:solidFill>
                <a:schemeClr val="bg1">
                  <a:lumMod val="95000"/>
                </a:schemeClr>
              </a:solidFill>
            </a:endParaRPr>
          </a:p>
        </p:txBody>
      </p:sp>
      <p:sp>
        <p:nvSpPr>
          <p:cNvPr id="67" name="文本框 66"/>
          <p:cNvSpPr txBox="1"/>
          <p:nvPr/>
        </p:nvSpPr>
        <p:spPr>
          <a:xfrm>
            <a:off x="2821020" y="309945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实践难点</a:t>
            </a:r>
            <a:endParaRPr lang="zh-CN" altLang="en-US" sz="2000" b="0" dirty="0">
              <a:solidFill>
                <a:schemeClr val="bg1">
                  <a:lumMod val="95000"/>
                </a:schemeClr>
              </a:solidFill>
            </a:endParaRPr>
          </a:p>
        </p:txBody>
      </p:sp>
      <p:sp>
        <p:nvSpPr>
          <p:cNvPr id="69" name="等腰三角形 68"/>
          <p:cNvSpPr/>
          <p:nvPr/>
        </p:nvSpPr>
        <p:spPr>
          <a:xfrm rot="18000000" flipV="1">
            <a:off x="3569499" y="6142319"/>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500" fill="hold"/>
                                        <p:tgtEl>
                                          <p:spTgt spid="66"/>
                                        </p:tgtEl>
                                        <p:attrNameLst>
                                          <p:attrName>ppt_w</p:attrName>
                                        </p:attrNameLst>
                                      </p:cBhvr>
                                      <p:tavLst>
                                        <p:tav tm="0">
                                          <p:val>
                                            <p:fltVal val="0"/>
                                          </p:val>
                                        </p:tav>
                                        <p:tav tm="100000">
                                          <p:val>
                                            <p:strVal val="#ppt_w"/>
                                          </p:val>
                                        </p:tav>
                                      </p:tavLst>
                                    </p:anim>
                                    <p:anim calcmode="lin" valueType="num">
                                      <p:cBhvr>
                                        <p:cTn id="28" dur="500" fill="hold"/>
                                        <p:tgtEl>
                                          <p:spTgt spid="66"/>
                                        </p:tgtEl>
                                        <p:attrNameLst>
                                          <p:attrName>ppt_h</p:attrName>
                                        </p:attrNameLst>
                                      </p:cBhvr>
                                      <p:tavLst>
                                        <p:tav tm="0">
                                          <p:val>
                                            <p:fltVal val="0"/>
                                          </p:val>
                                        </p:tav>
                                        <p:tav tm="100000">
                                          <p:val>
                                            <p:strVal val="#ppt_h"/>
                                          </p:val>
                                        </p:tav>
                                      </p:tavLst>
                                    </p:anim>
                                    <p:anim calcmode="lin" valueType="num">
                                      <p:cBhvr>
                                        <p:cTn id="29" dur="500" fill="hold"/>
                                        <p:tgtEl>
                                          <p:spTgt spid="66"/>
                                        </p:tgtEl>
                                        <p:attrNameLst>
                                          <p:attrName>style.rotation</p:attrName>
                                        </p:attrNameLst>
                                      </p:cBhvr>
                                      <p:tavLst>
                                        <p:tav tm="0">
                                          <p:val>
                                            <p:fltVal val="360"/>
                                          </p:val>
                                        </p:tav>
                                        <p:tav tm="100000">
                                          <p:val>
                                            <p:fltVal val="0"/>
                                          </p:val>
                                        </p:tav>
                                      </p:tavLst>
                                    </p:anim>
                                    <p:animEffect transition="in" filter="fade">
                                      <p:cBhvr>
                                        <p:cTn id="30" dur="500"/>
                                        <p:tgtEl>
                                          <p:spTgt spid="6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 calcmode="lin" valueType="num">
                                      <p:cBhvr>
                                        <p:cTn id="35" dur="500" fill="hold"/>
                                        <p:tgtEl>
                                          <p:spTgt spid="65"/>
                                        </p:tgtEl>
                                        <p:attrNameLst>
                                          <p:attrName>style.rotation</p:attrName>
                                        </p:attrNameLst>
                                      </p:cBhvr>
                                      <p:tavLst>
                                        <p:tav tm="0">
                                          <p:val>
                                            <p:fltVal val="360"/>
                                          </p:val>
                                        </p:tav>
                                        <p:tav tm="100000">
                                          <p:val>
                                            <p:fltVal val="0"/>
                                          </p:val>
                                        </p:tav>
                                      </p:tavLst>
                                    </p:anim>
                                    <p:animEffect transition="in" filter="fade">
                                      <p:cBhvr>
                                        <p:cTn id="36" dur="500"/>
                                        <p:tgtEl>
                                          <p:spTgt spid="65"/>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 calcmode="lin" valueType="num">
                                      <p:cBhvr>
                                        <p:cTn id="42" dur="500" fill="hold"/>
                                        <p:tgtEl>
                                          <p:spTgt spid="67"/>
                                        </p:tgtEl>
                                        <p:attrNameLst>
                                          <p:attrName>style.rotation</p:attrName>
                                        </p:attrNameLst>
                                      </p:cBhvr>
                                      <p:tavLst>
                                        <p:tav tm="0">
                                          <p:val>
                                            <p:fltVal val="360"/>
                                          </p:val>
                                        </p:tav>
                                        <p:tav tm="100000">
                                          <p:val>
                                            <p:fltVal val="0"/>
                                          </p:val>
                                        </p:tav>
                                      </p:tavLst>
                                    </p:anim>
                                    <p:animEffect transition="in" filter="fade">
                                      <p:cBhvr>
                                        <p:cTn id="43" dur="500"/>
                                        <p:tgtEl>
                                          <p:spTgt spid="6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 calcmode="lin" valueType="num">
                                      <p:cBhvr>
                                        <p:cTn id="48" dur="500" fill="hold"/>
                                        <p:tgtEl>
                                          <p:spTgt spid="50"/>
                                        </p:tgtEl>
                                        <p:attrNameLst>
                                          <p:attrName>style.rotation</p:attrName>
                                        </p:attrNameLst>
                                      </p:cBhvr>
                                      <p:tavLst>
                                        <p:tav tm="0">
                                          <p:val>
                                            <p:fltVal val="360"/>
                                          </p:val>
                                        </p:tav>
                                        <p:tav tm="100000">
                                          <p:val>
                                            <p:fltVal val="0"/>
                                          </p:val>
                                        </p:tav>
                                      </p:tavLst>
                                    </p:anim>
                                    <p:animEffect transition="in" filter="fade">
                                      <p:cBhvr>
                                        <p:cTn id="49" dur="500"/>
                                        <p:tgtEl>
                                          <p:spTgt spid="50"/>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500" fill="hold"/>
                                        <p:tgtEl>
                                          <p:spTgt spid="48"/>
                                        </p:tgtEl>
                                        <p:attrNameLst>
                                          <p:attrName>ppt_w</p:attrName>
                                        </p:attrNameLst>
                                      </p:cBhvr>
                                      <p:tavLst>
                                        <p:tav tm="0">
                                          <p:val>
                                            <p:fltVal val="0"/>
                                          </p:val>
                                        </p:tav>
                                        <p:tav tm="100000">
                                          <p:val>
                                            <p:strVal val="#ppt_w"/>
                                          </p:val>
                                        </p:tav>
                                      </p:tavLst>
                                    </p:anim>
                                    <p:anim calcmode="lin" valueType="num">
                                      <p:cBhvr>
                                        <p:cTn id="54" dur="500" fill="hold"/>
                                        <p:tgtEl>
                                          <p:spTgt spid="48"/>
                                        </p:tgtEl>
                                        <p:attrNameLst>
                                          <p:attrName>ppt_h</p:attrName>
                                        </p:attrNameLst>
                                      </p:cBhvr>
                                      <p:tavLst>
                                        <p:tav tm="0">
                                          <p:val>
                                            <p:fltVal val="0"/>
                                          </p:val>
                                        </p:tav>
                                        <p:tav tm="100000">
                                          <p:val>
                                            <p:strVal val="#ppt_h"/>
                                          </p:val>
                                        </p:tav>
                                      </p:tavLst>
                                    </p:anim>
                                    <p:anim calcmode="lin" valueType="num">
                                      <p:cBhvr>
                                        <p:cTn id="55" dur="500" fill="hold"/>
                                        <p:tgtEl>
                                          <p:spTgt spid="48"/>
                                        </p:tgtEl>
                                        <p:attrNameLst>
                                          <p:attrName>style.rotation</p:attrName>
                                        </p:attrNameLst>
                                      </p:cBhvr>
                                      <p:tavLst>
                                        <p:tav tm="0">
                                          <p:val>
                                            <p:fltVal val="360"/>
                                          </p:val>
                                        </p:tav>
                                        <p:tav tm="100000">
                                          <p:val>
                                            <p:fltVal val="0"/>
                                          </p:val>
                                        </p:tav>
                                      </p:tavLst>
                                    </p:anim>
                                    <p:animEffect transition="in" filter="fade">
                                      <p:cBhvr>
                                        <p:cTn id="56" dur="500"/>
                                        <p:tgtEl>
                                          <p:spTgt spid="48"/>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p:cTn id="59" dur="500" fill="hold"/>
                                        <p:tgtEl>
                                          <p:spTgt spid="54"/>
                                        </p:tgtEl>
                                        <p:attrNameLst>
                                          <p:attrName>ppt_w</p:attrName>
                                        </p:attrNameLst>
                                      </p:cBhvr>
                                      <p:tavLst>
                                        <p:tav tm="0">
                                          <p:val>
                                            <p:fltVal val="0"/>
                                          </p:val>
                                        </p:tav>
                                        <p:tav tm="100000">
                                          <p:val>
                                            <p:strVal val="#ppt_w"/>
                                          </p:val>
                                        </p:tav>
                                      </p:tavLst>
                                    </p:anim>
                                    <p:anim calcmode="lin" valueType="num">
                                      <p:cBhvr>
                                        <p:cTn id="60" dur="500" fill="hold"/>
                                        <p:tgtEl>
                                          <p:spTgt spid="54"/>
                                        </p:tgtEl>
                                        <p:attrNameLst>
                                          <p:attrName>ppt_h</p:attrName>
                                        </p:attrNameLst>
                                      </p:cBhvr>
                                      <p:tavLst>
                                        <p:tav tm="0">
                                          <p:val>
                                            <p:fltVal val="0"/>
                                          </p:val>
                                        </p:tav>
                                        <p:tav tm="100000">
                                          <p:val>
                                            <p:strVal val="#ppt_h"/>
                                          </p:val>
                                        </p:tav>
                                      </p:tavLst>
                                    </p:anim>
                                    <p:anim calcmode="lin" valueType="num">
                                      <p:cBhvr>
                                        <p:cTn id="61" dur="500" fill="hold"/>
                                        <p:tgtEl>
                                          <p:spTgt spid="54"/>
                                        </p:tgtEl>
                                        <p:attrNameLst>
                                          <p:attrName>style.rotation</p:attrName>
                                        </p:attrNameLst>
                                      </p:cBhvr>
                                      <p:tavLst>
                                        <p:tav tm="0">
                                          <p:val>
                                            <p:fltVal val="360"/>
                                          </p:val>
                                        </p:tav>
                                        <p:tav tm="100000">
                                          <p:val>
                                            <p:fltVal val="0"/>
                                          </p:val>
                                        </p:tav>
                                      </p:tavLst>
                                    </p:anim>
                                    <p:animEffect transition="in" filter="fade">
                                      <p:cBhvr>
                                        <p:cTn id="62" dur="500"/>
                                        <p:tgtEl>
                                          <p:spTgt spid="54"/>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p:cTn id="65" dur="500" fill="hold"/>
                                        <p:tgtEl>
                                          <p:spTgt spid="57"/>
                                        </p:tgtEl>
                                        <p:attrNameLst>
                                          <p:attrName>ppt_w</p:attrName>
                                        </p:attrNameLst>
                                      </p:cBhvr>
                                      <p:tavLst>
                                        <p:tav tm="0">
                                          <p:val>
                                            <p:fltVal val="0"/>
                                          </p:val>
                                        </p:tav>
                                        <p:tav tm="100000">
                                          <p:val>
                                            <p:strVal val="#ppt_w"/>
                                          </p:val>
                                        </p:tav>
                                      </p:tavLst>
                                    </p:anim>
                                    <p:anim calcmode="lin" valueType="num">
                                      <p:cBhvr>
                                        <p:cTn id="66" dur="500" fill="hold"/>
                                        <p:tgtEl>
                                          <p:spTgt spid="57"/>
                                        </p:tgtEl>
                                        <p:attrNameLst>
                                          <p:attrName>ppt_h</p:attrName>
                                        </p:attrNameLst>
                                      </p:cBhvr>
                                      <p:tavLst>
                                        <p:tav tm="0">
                                          <p:val>
                                            <p:fltVal val="0"/>
                                          </p:val>
                                        </p:tav>
                                        <p:tav tm="100000">
                                          <p:val>
                                            <p:strVal val="#ppt_h"/>
                                          </p:val>
                                        </p:tav>
                                      </p:tavLst>
                                    </p:anim>
                                    <p:anim calcmode="lin" valueType="num">
                                      <p:cBhvr>
                                        <p:cTn id="67" dur="500" fill="hold"/>
                                        <p:tgtEl>
                                          <p:spTgt spid="57"/>
                                        </p:tgtEl>
                                        <p:attrNameLst>
                                          <p:attrName>style.rotation</p:attrName>
                                        </p:attrNameLst>
                                      </p:cBhvr>
                                      <p:tavLst>
                                        <p:tav tm="0">
                                          <p:val>
                                            <p:fltVal val="360"/>
                                          </p:val>
                                        </p:tav>
                                        <p:tav tm="100000">
                                          <p:val>
                                            <p:fltVal val="0"/>
                                          </p:val>
                                        </p:tav>
                                      </p:tavLst>
                                    </p:anim>
                                    <p:animEffect transition="in" filter="fade">
                                      <p:cBhvr>
                                        <p:cTn id="68" dur="500"/>
                                        <p:tgtEl>
                                          <p:spTgt spid="57"/>
                                        </p:tgtEl>
                                      </p:cBhvr>
                                    </p:animEffect>
                                  </p:childTnLst>
                                </p:cTn>
                              </p:par>
                              <p:par>
                                <p:cTn id="69" presetID="49" presetClass="entr" presetSubtype="0" decel="100000" fill="hold" grpId="0" nodeType="withEffect">
                                  <p:stCondLst>
                                    <p:cond delay="25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 calcmode="lin" valueType="num">
                                      <p:cBhvr>
                                        <p:cTn id="73" dur="500" fill="hold"/>
                                        <p:tgtEl>
                                          <p:spTgt spid="55"/>
                                        </p:tgtEl>
                                        <p:attrNameLst>
                                          <p:attrName>style.rotation</p:attrName>
                                        </p:attrNameLst>
                                      </p:cBhvr>
                                      <p:tavLst>
                                        <p:tav tm="0">
                                          <p:val>
                                            <p:fltVal val="360"/>
                                          </p:val>
                                        </p:tav>
                                        <p:tav tm="100000">
                                          <p:val>
                                            <p:fltVal val="0"/>
                                          </p:val>
                                        </p:tav>
                                      </p:tavLst>
                                    </p:anim>
                                    <p:animEffect transition="in" filter="fade">
                                      <p:cBhvr>
                                        <p:cTn id="74" dur="500"/>
                                        <p:tgtEl>
                                          <p:spTgt spid="55"/>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56"/>
                                        </p:tgtEl>
                                        <p:attrNameLst>
                                          <p:attrName>style.visibility</p:attrName>
                                        </p:attrNameLst>
                                      </p:cBhvr>
                                      <p:to>
                                        <p:strVal val="visible"/>
                                      </p:to>
                                    </p:set>
                                    <p:anim calcmode="lin" valueType="num">
                                      <p:cBhvr>
                                        <p:cTn id="77" dur="500" fill="hold"/>
                                        <p:tgtEl>
                                          <p:spTgt spid="56"/>
                                        </p:tgtEl>
                                        <p:attrNameLst>
                                          <p:attrName>ppt_w</p:attrName>
                                        </p:attrNameLst>
                                      </p:cBhvr>
                                      <p:tavLst>
                                        <p:tav tm="0">
                                          <p:val>
                                            <p:fltVal val="0"/>
                                          </p:val>
                                        </p:tav>
                                        <p:tav tm="100000">
                                          <p:val>
                                            <p:strVal val="#ppt_w"/>
                                          </p:val>
                                        </p:tav>
                                      </p:tavLst>
                                    </p:anim>
                                    <p:anim calcmode="lin" valueType="num">
                                      <p:cBhvr>
                                        <p:cTn id="78" dur="500" fill="hold"/>
                                        <p:tgtEl>
                                          <p:spTgt spid="56"/>
                                        </p:tgtEl>
                                        <p:attrNameLst>
                                          <p:attrName>ppt_h</p:attrName>
                                        </p:attrNameLst>
                                      </p:cBhvr>
                                      <p:tavLst>
                                        <p:tav tm="0">
                                          <p:val>
                                            <p:fltVal val="0"/>
                                          </p:val>
                                        </p:tav>
                                        <p:tav tm="100000">
                                          <p:val>
                                            <p:strVal val="#ppt_h"/>
                                          </p:val>
                                        </p:tav>
                                      </p:tavLst>
                                    </p:anim>
                                    <p:anim calcmode="lin" valueType="num">
                                      <p:cBhvr>
                                        <p:cTn id="79" dur="500" fill="hold"/>
                                        <p:tgtEl>
                                          <p:spTgt spid="56"/>
                                        </p:tgtEl>
                                        <p:attrNameLst>
                                          <p:attrName>style.rotation</p:attrName>
                                        </p:attrNameLst>
                                      </p:cBhvr>
                                      <p:tavLst>
                                        <p:tav tm="0">
                                          <p:val>
                                            <p:fltVal val="360"/>
                                          </p:val>
                                        </p:tav>
                                        <p:tav tm="100000">
                                          <p:val>
                                            <p:fltVal val="0"/>
                                          </p:val>
                                        </p:tav>
                                      </p:tavLst>
                                    </p:anim>
                                    <p:animEffect transition="in" filter="fade">
                                      <p:cBhvr>
                                        <p:cTn id="80" dur="500"/>
                                        <p:tgtEl>
                                          <p:spTgt spid="56"/>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 calcmode="lin" valueType="num">
                                      <p:cBhvr>
                                        <p:cTn id="83" dur="500" fill="hold"/>
                                        <p:tgtEl>
                                          <p:spTgt spid="49"/>
                                        </p:tgtEl>
                                        <p:attrNameLst>
                                          <p:attrName>ppt_w</p:attrName>
                                        </p:attrNameLst>
                                      </p:cBhvr>
                                      <p:tavLst>
                                        <p:tav tm="0">
                                          <p:val>
                                            <p:fltVal val="0"/>
                                          </p:val>
                                        </p:tav>
                                        <p:tav tm="100000">
                                          <p:val>
                                            <p:strVal val="#ppt_w"/>
                                          </p:val>
                                        </p:tav>
                                      </p:tavLst>
                                    </p:anim>
                                    <p:anim calcmode="lin" valueType="num">
                                      <p:cBhvr>
                                        <p:cTn id="84" dur="500" fill="hold"/>
                                        <p:tgtEl>
                                          <p:spTgt spid="49"/>
                                        </p:tgtEl>
                                        <p:attrNameLst>
                                          <p:attrName>ppt_h</p:attrName>
                                        </p:attrNameLst>
                                      </p:cBhvr>
                                      <p:tavLst>
                                        <p:tav tm="0">
                                          <p:val>
                                            <p:fltVal val="0"/>
                                          </p:val>
                                        </p:tav>
                                        <p:tav tm="100000">
                                          <p:val>
                                            <p:strVal val="#ppt_h"/>
                                          </p:val>
                                        </p:tav>
                                      </p:tavLst>
                                    </p:anim>
                                    <p:anim calcmode="lin" valueType="num">
                                      <p:cBhvr>
                                        <p:cTn id="85" dur="500" fill="hold"/>
                                        <p:tgtEl>
                                          <p:spTgt spid="49"/>
                                        </p:tgtEl>
                                        <p:attrNameLst>
                                          <p:attrName>style.rotation</p:attrName>
                                        </p:attrNameLst>
                                      </p:cBhvr>
                                      <p:tavLst>
                                        <p:tav tm="0">
                                          <p:val>
                                            <p:fltVal val="360"/>
                                          </p:val>
                                        </p:tav>
                                        <p:tav tm="100000">
                                          <p:val>
                                            <p:fltVal val="0"/>
                                          </p:val>
                                        </p:tav>
                                      </p:tavLst>
                                    </p:anim>
                                    <p:animEffect transition="in" filter="fade">
                                      <p:cBhvr>
                                        <p:cTn id="86" dur="500"/>
                                        <p:tgtEl>
                                          <p:spTgt spid="49"/>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53"/>
                                        </p:tgtEl>
                                        <p:attrNameLst>
                                          <p:attrName>style.visibility</p:attrName>
                                        </p:attrNameLst>
                                      </p:cBhvr>
                                      <p:to>
                                        <p:strVal val="visible"/>
                                      </p:to>
                                    </p:set>
                                    <p:anim calcmode="lin" valueType="num">
                                      <p:cBhvr>
                                        <p:cTn id="89" dur="500" fill="hold"/>
                                        <p:tgtEl>
                                          <p:spTgt spid="53"/>
                                        </p:tgtEl>
                                        <p:attrNameLst>
                                          <p:attrName>ppt_w</p:attrName>
                                        </p:attrNameLst>
                                      </p:cBhvr>
                                      <p:tavLst>
                                        <p:tav tm="0">
                                          <p:val>
                                            <p:fltVal val="0"/>
                                          </p:val>
                                        </p:tav>
                                        <p:tav tm="100000">
                                          <p:val>
                                            <p:strVal val="#ppt_w"/>
                                          </p:val>
                                        </p:tav>
                                      </p:tavLst>
                                    </p:anim>
                                    <p:anim calcmode="lin" valueType="num">
                                      <p:cBhvr>
                                        <p:cTn id="90" dur="500" fill="hold"/>
                                        <p:tgtEl>
                                          <p:spTgt spid="53"/>
                                        </p:tgtEl>
                                        <p:attrNameLst>
                                          <p:attrName>ppt_h</p:attrName>
                                        </p:attrNameLst>
                                      </p:cBhvr>
                                      <p:tavLst>
                                        <p:tav tm="0">
                                          <p:val>
                                            <p:fltVal val="0"/>
                                          </p:val>
                                        </p:tav>
                                        <p:tav tm="100000">
                                          <p:val>
                                            <p:strVal val="#ppt_h"/>
                                          </p:val>
                                        </p:tav>
                                      </p:tavLst>
                                    </p:anim>
                                    <p:anim calcmode="lin" valueType="num">
                                      <p:cBhvr>
                                        <p:cTn id="91" dur="500" fill="hold"/>
                                        <p:tgtEl>
                                          <p:spTgt spid="53"/>
                                        </p:tgtEl>
                                        <p:attrNameLst>
                                          <p:attrName>style.rotation</p:attrName>
                                        </p:attrNameLst>
                                      </p:cBhvr>
                                      <p:tavLst>
                                        <p:tav tm="0">
                                          <p:val>
                                            <p:fltVal val="360"/>
                                          </p:val>
                                        </p:tav>
                                        <p:tav tm="100000">
                                          <p:val>
                                            <p:fltVal val="0"/>
                                          </p:val>
                                        </p:tav>
                                      </p:tavLst>
                                    </p:anim>
                                    <p:animEffect transition="in" filter="fade">
                                      <p:cBhvr>
                                        <p:cTn id="92" dur="500"/>
                                        <p:tgtEl>
                                          <p:spTgt spid="53"/>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2"/>
                                        </p:tgtEl>
                                        <p:attrNameLst>
                                          <p:attrName>style.visibility</p:attrName>
                                        </p:attrNameLst>
                                      </p:cBhvr>
                                      <p:to>
                                        <p:strVal val="visible"/>
                                      </p:to>
                                    </p:set>
                                    <p:anim calcmode="lin" valueType="num">
                                      <p:cBhvr>
                                        <p:cTn id="95" dur="500" fill="hold"/>
                                        <p:tgtEl>
                                          <p:spTgt spid="62"/>
                                        </p:tgtEl>
                                        <p:attrNameLst>
                                          <p:attrName>ppt_w</p:attrName>
                                        </p:attrNameLst>
                                      </p:cBhvr>
                                      <p:tavLst>
                                        <p:tav tm="0">
                                          <p:val>
                                            <p:fltVal val="0"/>
                                          </p:val>
                                        </p:tav>
                                        <p:tav tm="100000">
                                          <p:val>
                                            <p:strVal val="#ppt_w"/>
                                          </p:val>
                                        </p:tav>
                                      </p:tavLst>
                                    </p:anim>
                                    <p:anim calcmode="lin" valueType="num">
                                      <p:cBhvr>
                                        <p:cTn id="96" dur="500" fill="hold"/>
                                        <p:tgtEl>
                                          <p:spTgt spid="62"/>
                                        </p:tgtEl>
                                        <p:attrNameLst>
                                          <p:attrName>ppt_h</p:attrName>
                                        </p:attrNameLst>
                                      </p:cBhvr>
                                      <p:tavLst>
                                        <p:tav tm="0">
                                          <p:val>
                                            <p:fltVal val="0"/>
                                          </p:val>
                                        </p:tav>
                                        <p:tav tm="100000">
                                          <p:val>
                                            <p:strVal val="#ppt_h"/>
                                          </p:val>
                                        </p:tav>
                                      </p:tavLst>
                                    </p:anim>
                                    <p:anim calcmode="lin" valueType="num">
                                      <p:cBhvr>
                                        <p:cTn id="97" dur="500" fill="hold"/>
                                        <p:tgtEl>
                                          <p:spTgt spid="62"/>
                                        </p:tgtEl>
                                        <p:attrNameLst>
                                          <p:attrName>style.rotation</p:attrName>
                                        </p:attrNameLst>
                                      </p:cBhvr>
                                      <p:tavLst>
                                        <p:tav tm="0">
                                          <p:val>
                                            <p:fltVal val="360"/>
                                          </p:val>
                                        </p:tav>
                                        <p:tav tm="100000">
                                          <p:val>
                                            <p:fltVal val="0"/>
                                          </p:val>
                                        </p:tav>
                                      </p:tavLst>
                                    </p:anim>
                                    <p:animEffect transition="in" filter="fade">
                                      <p:cBhvr>
                                        <p:cTn id="98" dur="500"/>
                                        <p:tgtEl>
                                          <p:spTgt spid="62"/>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47"/>
                                        </p:tgtEl>
                                        <p:attrNameLst>
                                          <p:attrName>style.visibility</p:attrName>
                                        </p:attrNameLst>
                                      </p:cBhvr>
                                      <p:to>
                                        <p:strVal val="visible"/>
                                      </p:to>
                                    </p:set>
                                    <p:anim calcmode="lin" valueType="num">
                                      <p:cBhvr>
                                        <p:cTn id="101" dur="500" fill="hold"/>
                                        <p:tgtEl>
                                          <p:spTgt spid="47"/>
                                        </p:tgtEl>
                                        <p:attrNameLst>
                                          <p:attrName>ppt_w</p:attrName>
                                        </p:attrNameLst>
                                      </p:cBhvr>
                                      <p:tavLst>
                                        <p:tav tm="0">
                                          <p:val>
                                            <p:fltVal val="0"/>
                                          </p:val>
                                        </p:tav>
                                        <p:tav tm="100000">
                                          <p:val>
                                            <p:strVal val="#ppt_w"/>
                                          </p:val>
                                        </p:tav>
                                      </p:tavLst>
                                    </p:anim>
                                    <p:anim calcmode="lin" valueType="num">
                                      <p:cBhvr>
                                        <p:cTn id="102" dur="500" fill="hold"/>
                                        <p:tgtEl>
                                          <p:spTgt spid="47"/>
                                        </p:tgtEl>
                                        <p:attrNameLst>
                                          <p:attrName>ppt_h</p:attrName>
                                        </p:attrNameLst>
                                      </p:cBhvr>
                                      <p:tavLst>
                                        <p:tav tm="0">
                                          <p:val>
                                            <p:fltVal val="0"/>
                                          </p:val>
                                        </p:tav>
                                        <p:tav tm="100000">
                                          <p:val>
                                            <p:strVal val="#ppt_h"/>
                                          </p:val>
                                        </p:tav>
                                      </p:tavLst>
                                    </p:anim>
                                    <p:anim calcmode="lin" valueType="num">
                                      <p:cBhvr>
                                        <p:cTn id="103" dur="500" fill="hold"/>
                                        <p:tgtEl>
                                          <p:spTgt spid="47"/>
                                        </p:tgtEl>
                                        <p:attrNameLst>
                                          <p:attrName>style.rotation</p:attrName>
                                        </p:attrNameLst>
                                      </p:cBhvr>
                                      <p:tavLst>
                                        <p:tav tm="0">
                                          <p:val>
                                            <p:fltVal val="360"/>
                                          </p:val>
                                        </p:tav>
                                        <p:tav tm="100000">
                                          <p:val>
                                            <p:fltVal val="0"/>
                                          </p:val>
                                        </p:tav>
                                      </p:tavLst>
                                    </p:anim>
                                    <p:animEffect transition="in" filter="fade">
                                      <p:cBhvr>
                                        <p:cTn id="104" dur="500"/>
                                        <p:tgtEl>
                                          <p:spTgt spid="47"/>
                                        </p:tgtEl>
                                      </p:cBhvr>
                                    </p:animEffect>
                                  </p:childTnLst>
                                </p:cTn>
                              </p:par>
                              <p:par>
                                <p:cTn id="105" presetID="49" presetClass="entr" presetSubtype="0" decel="100000" fill="hold" grpId="0" nodeType="withEffect">
                                  <p:stCondLst>
                                    <p:cond delay="250"/>
                                  </p:stCondLst>
                                  <p:childTnLst>
                                    <p:set>
                                      <p:cBhvr>
                                        <p:cTn id="106" dur="1" fill="hold">
                                          <p:stCondLst>
                                            <p:cond delay="0"/>
                                          </p:stCondLst>
                                        </p:cTn>
                                        <p:tgtEl>
                                          <p:spTgt spid="60"/>
                                        </p:tgtEl>
                                        <p:attrNameLst>
                                          <p:attrName>style.visibility</p:attrName>
                                        </p:attrNameLst>
                                      </p:cBhvr>
                                      <p:to>
                                        <p:strVal val="visible"/>
                                      </p:to>
                                    </p:set>
                                    <p:anim calcmode="lin" valueType="num">
                                      <p:cBhvr>
                                        <p:cTn id="107" dur="500" fill="hold"/>
                                        <p:tgtEl>
                                          <p:spTgt spid="60"/>
                                        </p:tgtEl>
                                        <p:attrNameLst>
                                          <p:attrName>ppt_w</p:attrName>
                                        </p:attrNameLst>
                                      </p:cBhvr>
                                      <p:tavLst>
                                        <p:tav tm="0">
                                          <p:val>
                                            <p:fltVal val="0"/>
                                          </p:val>
                                        </p:tav>
                                        <p:tav tm="100000">
                                          <p:val>
                                            <p:strVal val="#ppt_w"/>
                                          </p:val>
                                        </p:tav>
                                      </p:tavLst>
                                    </p:anim>
                                    <p:anim calcmode="lin" valueType="num">
                                      <p:cBhvr>
                                        <p:cTn id="108" dur="500" fill="hold"/>
                                        <p:tgtEl>
                                          <p:spTgt spid="60"/>
                                        </p:tgtEl>
                                        <p:attrNameLst>
                                          <p:attrName>ppt_h</p:attrName>
                                        </p:attrNameLst>
                                      </p:cBhvr>
                                      <p:tavLst>
                                        <p:tav tm="0">
                                          <p:val>
                                            <p:fltVal val="0"/>
                                          </p:val>
                                        </p:tav>
                                        <p:tav tm="100000">
                                          <p:val>
                                            <p:strVal val="#ppt_h"/>
                                          </p:val>
                                        </p:tav>
                                      </p:tavLst>
                                    </p:anim>
                                    <p:anim calcmode="lin" valueType="num">
                                      <p:cBhvr>
                                        <p:cTn id="109" dur="500" fill="hold"/>
                                        <p:tgtEl>
                                          <p:spTgt spid="60"/>
                                        </p:tgtEl>
                                        <p:attrNameLst>
                                          <p:attrName>style.rotation</p:attrName>
                                        </p:attrNameLst>
                                      </p:cBhvr>
                                      <p:tavLst>
                                        <p:tav tm="0">
                                          <p:val>
                                            <p:fltVal val="360"/>
                                          </p:val>
                                        </p:tav>
                                        <p:tav tm="100000">
                                          <p:val>
                                            <p:fltVal val="0"/>
                                          </p:val>
                                        </p:tav>
                                      </p:tavLst>
                                    </p:anim>
                                    <p:animEffect transition="in" filter="fade">
                                      <p:cBhvr>
                                        <p:cTn id="110" dur="500"/>
                                        <p:tgtEl>
                                          <p:spTgt spid="60"/>
                                        </p:tgtEl>
                                      </p:cBhvr>
                                    </p:animEffect>
                                  </p:childTnLst>
                                </p:cTn>
                              </p:par>
                              <p:par>
                                <p:cTn id="111" presetID="49" presetClass="entr" presetSubtype="0" decel="100000" fill="hold" grpId="0" nodeType="withEffect">
                                  <p:stCondLst>
                                    <p:cond delay="250"/>
                                  </p:stCondLst>
                                  <p:childTnLst>
                                    <p:set>
                                      <p:cBhvr>
                                        <p:cTn id="112" dur="1" fill="hold">
                                          <p:stCondLst>
                                            <p:cond delay="0"/>
                                          </p:stCondLst>
                                        </p:cTn>
                                        <p:tgtEl>
                                          <p:spTgt spid="59"/>
                                        </p:tgtEl>
                                        <p:attrNameLst>
                                          <p:attrName>style.visibility</p:attrName>
                                        </p:attrNameLst>
                                      </p:cBhvr>
                                      <p:to>
                                        <p:strVal val="visible"/>
                                      </p:to>
                                    </p:set>
                                    <p:anim calcmode="lin" valueType="num">
                                      <p:cBhvr>
                                        <p:cTn id="113" dur="500" fill="hold"/>
                                        <p:tgtEl>
                                          <p:spTgt spid="59"/>
                                        </p:tgtEl>
                                        <p:attrNameLst>
                                          <p:attrName>ppt_w</p:attrName>
                                        </p:attrNameLst>
                                      </p:cBhvr>
                                      <p:tavLst>
                                        <p:tav tm="0">
                                          <p:val>
                                            <p:fltVal val="0"/>
                                          </p:val>
                                        </p:tav>
                                        <p:tav tm="100000">
                                          <p:val>
                                            <p:strVal val="#ppt_w"/>
                                          </p:val>
                                        </p:tav>
                                      </p:tavLst>
                                    </p:anim>
                                    <p:anim calcmode="lin" valueType="num">
                                      <p:cBhvr>
                                        <p:cTn id="114" dur="500" fill="hold"/>
                                        <p:tgtEl>
                                          <p:spTgt spid="59"/>
                                        </p:tgtEl>
                                        <p:attrNameLst>
                                          <p:attrName>ppt_h</p:attrName>
                                        </p:attrNameLst>
                                      </p:cBhvr>
                                      <p:tavLst>
                                        <p:tav tm="0">
                                          <p:val>
                                            <p:fltVal val="0"/>
                                          </p:val>
                                        </p:tav>
                                        <p:tav tm="100000">
                                          <p:val>
                                            <p:strVal val="#ppt_h"/>
                                          </p:val>
                                        </p:tav>
                                      </p:tavLst>
                                    </p:anim>
                                    <p:anim calcmode="lin" valueType="num">
                                      <p:cBhvr>
                                        <p:cTn id="115" dur="500" fill="hold"/>
                                        <p:tgtEl>
                                          <p:spTgt spid="59"/>
                                        </p:tgtEl>
                                        <p:attrNameLst>
                                          <p:attrName>style.rotation</p:attrName>
                                        </p:attrNameLst>
                                      </p:cBhvr>
                                      <p:tavLst>
                                        <p:tav tm="0">
                                          <p:val>
                                            <p:fltVal val="360"/>
                                          </p:val>
                                        </p:tav>
                                        <p:tav tm="100000">
                                          <p:val>
                                            <p:fltVal val="0"/>
                                          </p:val>
                                        </p:tav>
                                      </p:tavLst>
                                    </p:anim>
                                    <p:animEffect transition="in" filter="fade">
                                      <p:cBhvr>
                                        <p:cTn id="116" dur="500"/>
                                        <p:tgtEl>
                                          <p:spTgt spid="59"/>
                                        </p:tgtEl>
                                      </p:cBhvr>
                                    </p:animEffect>
                                  </p:childTnLst>
                                </p:cTn>
                              </p:par>
                            </p:childTnLst>
                          </p:cTn>
                        </p:par>
                        <p:par>
                          <p:cTn id="117" fill="hold">
                            <p:stCondLst>
                              <p:cond delay="4000"/>
                            </p:stCondLst>
                            <p:childTnLst>
                              <p:par>
                                <p:cTn id="118" presetID="49" presetClass="entr" presetSubtype="0" decel="100000" fill="hold" grpId="0" nodeType="afterEffect">
                                  <p:stCondLst>
                                    <p:cond delay="0"/>
                                  </p:stCondLst>
                                  <p:childTnLst>
                                    <p:set>
                                      <p:cBhvr>
                                        <p:cTn id="119" dur="1" fill="hold">
                                          <p:stCondLst>
                                            <p:cond delay="0"/>
                                          </p:stCondLst>
                                        </p:cTn>
                                        <p:tgtEl>
                                          <p:spTgt spid="58"/>
                                        </p:tgtEl>
                                        <p:attrNameLst>
                                          <p:attrName>style.visibility</p:attrName>
                                        </p:attrNameLst>
                                      </p:cBhvr>
                                      <p:to>
                                        <p:strVal val="visible"/>
                                      </p:to>
                                    </p:set>
                                    <p:anim calcmode="lin" valueType="num">
                                      <p:cBhvr>
                                        <p:cTn id="120" dur="500" fill="hold"/>
                                        <p:tgtEl>
                                          <p:spTgt spid="58"/>
                                        </p:tgtEl>
                                        <p:attrNameLst>
                                          <p:attrName>ppt_w</p:attrName>
                                        </p:attrNameLst>
                                      </p:cBhvr>
                                      <p:tavLst>
                                        <p:tav tm="0">
                                          <p:val>
                                            <p:fltVal val="0"/>
                                          </p:val>
                                        </p:tav>
                                        <p:tav tm="100000">
                                          <p:val>
                                            <p:strVal val="#ppt_w"/>
                                          </p:val>
                                        </p:tav>
                                      </p:tavLst>
                                    </p:anim>
                                    <p:anim calcmode="lin" valueType="num">
                                      <p:cBhvr>
                                        <p:cTn id="121" dur="500" fill="hold"/>
                                        <p:tgtEl>
                                          <p:spTgt spid="58"/>
                                        </p:tgtEl>
                                        <p:attrNameLst>
                                          <p:attrName>ppt_h</p:attrName>
                                        </p:attrNameLst>
                                      </p:cBhvr>
                                      <p:tavLst>
                                        <p:tav tm="0">
                                          <p:val>
                                            <p:fltVal val="0"/>
                                          </p:val>
                                        </p:tav>
                                        <p:tav tm="100000">
                                          <p:val>
                                            <p:strVal val="#ppt_h"/>
                                          </p:val>
                                        </p:tav>
                                      </p:tavLst>
                                    </p:anim>
                                    <p:anim calcmode="lin" valueType="num">
                                      <p:cBhvr>
                                        <p:cTn id="122" dur="500" fill="hold"/>
                                        <p:tgtEl>
                                          <p:spTgt spid="58"/>
                                        </p:tgtEl>
                                        <p:attrNameLst>
                                          <p:attrName>style.rotation</p:attrName>
                                        </p:attrNameLst>
                                      </p:cBhvr>
                                      <p:tavLst>
                                        <p:tav tm="0">
                                          <p:val>
                                            <p:fltVal val="360"/>
                                          </p:val>
                                        </p:tav>
                                        <p:tav tm="100000">
                                          <p:val>
                                            <p:fltVal val="0"/>
                                          </p:val>
                                        </p:tav>
                                      </p:tavLst>
                                    </p:anim>
                                    <p:animEffect transition="in" filter="fade">
                                      <p:cBhvr>
                                        <p:cTn id="123" dur="500"/>
                                        <p:tgtEl>
                                          <p:spTgt spid="58"/>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61"/>
                                        </p:tgtEl>
                                        <p:attrNameLst>
                                          <p:attrName>style.visibility</p:attrName>
                                        </p:attrNameLst>
                                      </p:cBhvr>
                                      <p:to>
                                        <p:strVal val="visible"/>
                                      </p:to>
                                    </p:set>
                                    <p:anim calcmode="lin" valueType="num">
                                      <p:cBhvr>
                                        <p:cTn id="126" dur="500" fill="hold"/>
                                        <p:tgtEl>
                                          <p:spTgt spid="61"/>
                                        </p:tgtEl>
                                        <p:attrNameLst>
                                          <p:attrName>ppt_w</p:attrName>
                                        </p:attrNameLst>
                                      </p:cBhvr>
                                      <p:tavLst>
                                        <p:tav tm="0">
                                          <p:val>
                                            <p:fltVal val="0"/>
                                          </p:val>
                                        </p:tav>
                                        <p:tav tm="100000">
                                          <p:val>
                                            <p:strVal val="#ppt_w"/>
                                          </p:val>
                                        </p:tav>
                                      </p:tavLst>
                                    </p:anim>
                                    <p:anim calcmode="lin" valueType="num">
                                      <p:cBhvr>
                                        <p:cTn id="127" dur="500" fill="hold"/>
                                        <p:tgtEl>
                                          <p:spTgt spid="61"/>
                                        </p:tgtEl>
                                        <p:attrNameLst>
                                          <p:attrName>ppt_h</p:attrName>
                                        </p:attrNameLst>
                                      </p:cBhvr>
                                      <p:tavLst>
                                        <p:tav tm="0">
                                          <p:val>
                                            <p:fltVal val="0"/>
                                          </p:val>
                                        </p:tav>
                                        <p:tav tm="100000">
                                          <p:val>
                                            <p:strVal val="#ppt_h"/>
                                          </p:val>
                                        </p:tav>
                                      </p:tavLst>
                                    </p:anim>
                                    <p:anim calcmode="lin" valueType="num">
                                      <p:cBhvr>
                                        <p:cTn id="128" dur="500" fill="hold"/>
                                        <p:tgtEl>
                                          <p:spTgt spid="61"/>
                                        </p:tgtEl>
                                        <p:attrNameLst>
                                          <p:attrName>style.rotation</p:attrName>
                                        </p:attrNameLst>
                                      </p:cBhvr>
                                      <p:tavLst>
                                        <p:tav tm="0">
                                          <p:val>
                                            <p:fltVal val="360"/>
                                          </p:val>
                                        </p:tav>
                                        <p:tav tm="100000">
                                          <p:val>
                                            <p:fltVal val="0"/>
                                          </p:val>
                                        </p:tav>
                                      </p:tavLst>
                                    </p:anim>
                                    <p:animEffect transition="in" filter="fade">
                                      <p:cBhvr>
                                        <p:cTn id="129" dur="500"/>
                                        <p:tgtEl>
                                          <p:spTgt spid="61"/>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64"/>
                                        </p:tgtEl>
                                        <p:attrNameLst>
                                          <p:attrName>style.visibility</p:attrName>
                                        </p:attrNameLst>
                                      </p:cBhvr>
                                      <p:to>
                                        <p:strVal val="visible"/>
                                      </p:to>
                                    </p:set>
                                    <p:anim calcmode="lin" valueType="num">
                                      <p:cBhvr>
                                        <p:cTn id="132" dur="500" fill="hold"/>
                                        <p:tgtEl>
                                          <p:spTgt spid="64"/>
                                        </p:tgtEl>
                                        <p:attrNameLst>
                                          <p:attrName>ppt_w</p:attrName>
                                        </p:attrNameLst>
                                      </p:cBhvr>
                                      <p:tavLst>
                                        <p:tav tm="0">
                                          <p:val>
                                            <p:fltVal val="0"/>
                                          </p:val>
                                        </p:tav>
                                        <p:tav tm="100000">
                                          <p:val>
                                            <p:strVal val="#ppt_w"/>
                                          </p:val>
                                        </p:tav>
                                      </p:tavLst>
                                    </p:anim>
                                    <p:anim calcmode="lin" valueType="num">
                                      <p:cBhvr>
                                        <p:cTn id="133" dur="500" fill="hold"/>
                                        <p:tgtEl>
                                          <p:spTgt spid="64"/>
                                        </p:tgtEl>
                                        <p:attrNameLst>
                                          <p:attrName>ppt_h</p:attrName>
                                        </p:attrNameLst>
                                      </p:cBhvr>
                                      <p:tavLst>
                                        <p:tav tm="0">
                                          <p:val>
                                            <p:fltVal val="0"/>
                                          </p:val>
                                        </p:tav>
                                        <p:tav tm="100000">
                                          <p:val>
                                            <p:strVal val="#ppt_h"/>
                                          </p:val>
                                        </p:tav>
                                      </p:tavLst>
                                    </p:anim>
                                    <p:anim calcmode="lin" valueType="num">
                                      <p:cBhvr>
                                        <p:cTn id="134" dur="500" fill="hold"/>
                                        <p:tgtEl>
                                          <p:spTgt spid="64"/>
                                        </p:tgtEl>
                                        <p:attrNameLst>
                                          <p:attrName>style.rotation</p:attrName>
                                        </p:attrNameLst>
                                      </p:cBhvr>
                                      <p:tavLst>
                                        <p:tav tm="0">
                                          <p:val>
                                            <p:fltVal val="360"/>
                                          </p:val>
                                        </p:tav>
                                        <p:tav tm="100000">
                                          <p:val>
                                            <p:fltVal val="0"/>
                                          </p:val>
                                        </p:tav>
                                      </p:tavLst>
                                    </p:anim>
                                    <p:animEffect transition="in" filter="fade">
                                      <p:cBhvr>
                                        <p:cTn id="135" dur="500"/>
                                        <p:tgtEl>
                                          <p:spTgt spid="64"/>
                                        </p:tgtEl>
                                      </p:cBhvr>
                                    </p:animEffect>
                                  </p:childTnLst>
                                </p:cTn>
                              </p:par>
                              <p:par>
                                <p:cTn id="136" presetID="49" presetClass="entr" presetSubtype="0" decel="100000" fill="hold" grpId="0" nodeType="withEffect">
                                  <p:stCondLst>
                                    <p:cond delay="250"/>
                                  </p:stCondLst>
                                  <p:childTnLst>
                                    <p:set>
                                      <p:cBhvr>
                                        <p:cTn id="137" dur="1" fill="hold">
                                          <p:stCondLst>
                                            <p:cond delay="0"/>
                                          </p:stCondLst>
                                        </p:cTn>
                                        <p:tgtEl>
                                          <p:spTgt spid="52"/>
                                        </p:tgtEl>
                                        <p:attrNameLst>
                                          <p:attrName>style.visibility</p:attrName>
                                        </p:attrNameLst>
                                      </p:cBhvr>
                                      <p:to>
                                        <p:strVal val="visible"/>
                                      </p:to>
                                    </p:set>
                                    <p:anim calcmode="lin" valueType="num">
                                      <p:cBhvr>
                                        <p:cTn id="138" dur="500" fill="hold"/>
                                        <p:tgtEl>
                                          <p:spTgt spid="52"/>
                                        </p:tgtEl>
                                        <p:attrNameLst>
                                          <p:attrName>ppt_w</p:attrName>
                                        </p:attrNameLst>
                                      </p:cBhvr>
                                      <p:tavLst>
                                        <p:tav tm="0">
                                          <p:val>
                                            <p:fltVal val="0"/>
                                          </p:val>
                                        </p:tav>
                                        <p:tav tm="100000">
                                          <p:val>
                                            <p:strVal val="#ppt_w"/>
                                          </p:val>
                                        </p:tav>
                                      </p:tavLst>
                                    </p:anim>
                                    <p:anim calcmode="lin" valueType="num">
                                      <p:cBhvr>
                                        <p:cTn id="139" dur="500" fill="hold"/>
                                        <p:tgtEl>
                                          <p:spTgt spid="52"/>
                                        </p:tgtEl>
                                        <p:attrNameLst>
                                          <p:attrName>ppt_h</p:attrName>
                                        </p:attrNameLst>
                                      </p:cBhvr>
                                      <p:tavLst>
                                        <p:tav tm="0">
                                          <p:val>
                                            <p:fltVal val="0"/>
                                          </p:val>
                                        </p:tav>
                                        <p:tav tm="100000">
                                          <p:val>
                                            <p:strVal val="#ppt_h"/>
                                          </p:val>
                                        </p:tav>
                                      </p:tavLst>
                                    </p:anim>
                                    <p:anim calcmode="lin" valueType="num">
                                      <p:cBhvr>
                                        <p:cTn id="140" dur="500" fill="hold"/>
                                        <p:tgtEl>
                                          <p:spTgt spid="52"/>
                                        </p:tgtEl>
                                        <p:attrNameLst>
                                          <p:attrName>style.rotation</p:attrName>
                                        </p:attrNameLst>
                                      </p:cBhvr>
                                      <p:tavLst>
                                        <p:tav tm="0">
                                          <p:val>
                                            <p:fltVal val="360"/>
                                          </p:val>
                                        </p:tav>
                                        <p:tav tm="100000">
                                          <p:val>
                                            <p:fltVal val="0"/>
                                          </p:val>
                                        </p:tav>
                                      </p:tavLst>
                                    </p:anim>
                                    <p:animEffect transition="in" filter="fade">
                                      <p:cBhvr>
                                        <p:cTn id="141" dur="500"/>
                                        <p:tgtEl>
                                          <p:spTgt spid="52"/>
                                        </p:tgtEl>
                                      </p:cBhvr>
                                    </p:animEffect>
                                  </p:childTnLst>
                                </p:cTn>
                              </p:par>
                              <p:par>
                                <p:cTn id="142" presetID="49" presetClass="entr" presetSubtype="0" decel="100000" fill="hold" grpId="0" nodeType="withEffect">
                                  <p:stCondLst>
                                    <p:cond delay="250"/>
                                  </p:stCondLst>
                                  <p:childTnLst>
                                    <p:set>
                                      <p:cBhvr>
                                        <p:cTn id="143" dur="1" fill="hold">
                                          <p:stCondLst>
                                            <p:cond delay="0"/>
                                          </p:stCondLst>
                                        </p:cTn>
                                        <p:tgtEl>
                                          <p:spTgt spid="63"/>
                                        </p:tgtEl>
                                        <p:attrNameLst>
                                          <p:attrName>style.visibility</p:attrName>
                                        </p:attrNameLst>
                                      </p:cBhvr>
                                      <p:to>
                                        <p:strVal val="visible"/>
                                      </p:to>
                                    </p:set>
                                    <p:anim calcmode="lin" valueType="num">
                                      <p:cBhvr>
                                        <p:cTn id="144" dur="500" fill="hold"/>
                                        <p:tgtEl>
                                          <p:spTgt spid="63"/>
                                        </p:tgtEl>
                                        <p:attrNameLst>
                                          <p:attrName>ppt_w</p:attrName>
                                        </p:attrNameLst>
                                      </p:cBhvr>
                                      <p:tavLst>
                                        <p:tav tm="0">
                                          <p:val>
                                            <p:fltVal val="0"/>
                                          </p:val>
                                        </p:tav>
                                        <p:tav tm="100000">
                                          <p:val>
                                            <p:strVal val="#ppt_w"/>
                                          </p:val>
                                        </p:tav>
                                      </p:tavLst>
                                    </p:anim>
                                    <p:anim calcmode="lin" valueType="num">
                                      <p:cBhvr>
                                        <p:cTn id="145" dur="500" fill="hold"/>
                                        <p:tgtEl>
                                          <p:spTgt spid="63"/>
                                        </p:tgtEl>
                                        <p:attrNameLst>
                                          <p:attrName>ppt_h</p:attrName>
                                        </p:attrNameLst>
                                      </p:cBhvr>
                                      <p:tavLst>
                                        <p:tav tm="0">
                                          <p:val>
                                            <p:fltVal val="0"/>
                                          </p:val>
                                        </p:tav>
                                        <p:tav tm="100000">
                                          <p:val>
                                            <p:strVal val="#ppt_h"/>
                                          </p:val>
                                        </p:tav>
                                      </p:tavLst>
                                    </p:anim>
                                    <p:anim calcmode="lin" valueType="num">
                                      <p:cBhvr>
                                        <p:cTn id="146" dur="500" fill="hold"/>
                                        <p:tgtEl>
                                          <p:spTgt spid="63"/>
                                        </p:tgtEl>
                                        <p:attrNameLst>
                                          <p:attrName>style.rotation</p:attrName>
                                        </p:attrNameLst>
                                      </p:cBhvr>
                                      <p:tavLst>
                                        <p:tav tm="0">
                                          <p:val>
                                            <p:fltVal val="360"/>
                                          </p:val>
                                        </p:tav>
                                        <p:tav tm="100000">
                                          <p:val>
                                            <p:fltVal val="0"/>
                                          </p:val>
                                        </p:tav>
                                      </p:tavLst>
                                    </p:anim>
                                    <p:animEffect transition="in" filter="fade">
                                      <p:cBhvr>
                                        <p:cTn id="147" dur="500"/>
                                        <p:tgtEl>
                                          <p:spTgt spid="63"/>
                                        </p:tgtEl>
                                      </p:cBhvr>
                                    </p:animEffect>
                                  </p:childTnLst>
                                </p:cTn>
                              </p:par>
                              <p:par>
                                <p:cTn id="148" presetID="49" presetClass="entr" presetSubtype="0" decel="100000" fill="hold" grpId="0" nodeType="withEffect">
                                  <p:stCondLst>
                                    <p:cond delay="250"/>
                                  </p:stCondLst>
                                  <p:childTnLst>
                                    <p:set>
                                      <p:cBhvr>
                                        <p:cTn id="149" dur="1" fill="hold">
                                          <p:stCondLst>
                                            <p:cond delay="0"/>
                                          </p:stCondLst>
                                        </p:cTn>
                                        <p:tgtEl>
                                          <p:spTgt spid="69"/>
                                        </p:tgtEl>
                                        <p:attrNameLst>
                                          <p:attrName>style.visibility</p:attrName>
                                        </p:attrNameLst>
                                      </p:cBhvr>
                                      <p:to>
                                        <p:strVal val="visible"/>
                                      </p:to>
                                    </p:set>
                                    <p:anim calcmode="lin" valueType="num">
                                      <p:cBhvr>
                                        <p:cTn id="150" dur="500" fill="hold"/>
                                        <p:tgtEl>
                                          <p:spTgt spid="69"/>
                                        </p:tgtEl>
                                        <p:attrNameLst>
                                          <p:attrName>ppt_w</p:attrName>
                                        </p:attrNameLst>
                                      </p:cBhvr>
                                      <p:tavLst>
                                        <p:tav tm="0">
                                          <p:val>
                                            <p:fltVal val="0"/>
                                          </p:val>
                                        </p:tav>
                                        <p:tav tm="100000">
                                          <p:val>
                                            <p:strVal val="#ppt_w"/>
                                          </p:val>
                                        </p:tav>
                                      </p:tavLst>
                                    </p:anim>
                                    <p:anim calcmode="lin" valueType="num">
                                      <p:cBhvr>
                                        <p:cTn id="151" dur="500" fill="hold"/>
                                        <p:tgtEl>
                                          <p:spTgt spid="69"/>
                                        </p:tgtEl>
                                        <p:attrNameLst>
                                          <p:attrName>ppt_h</p:attrName>
                                        </p:attrNameLst>
                                      </p:cBhvr>
                                      <p:tavLst>
                                        <p:tav tm="0">
                                          <p:val>
                                            <p:fltVal val="0"/>
                                          </p:val>
                                        </p:tav>
                                        <p:tav tm="100000">
                                          <p:val>
                                            <p:strVal val="#ppt_h"/>
                                          </p:val>
                                        </p:tav>
                                      </p:tavLst>
                                    </p:anim>
                                    <p:anim calcmode="lin" valueType="num">
                                      <p:cBhvr>
                                        <p:cTn id="152" dur="500" fill="hold"/>
                                        <p:tgtEl>
                                          <p:spTgt spid="69"/>
                                        </p:tgtEl>
                                        <p:attrNameLst>
                                          <p:attrName>style.rotation</p:attrName>
                                        </p:attrNameLst>
                                      </p:cBhvr>
                                      <p:tavLst>
                                        <p:tav tm="0">
                                          <p:val>
                                            <p:fltVal val="360"/>
                                          </p:val>
                                        </p:tav>
                                        <p:tav tm="100000">
                                          <p:val>
                                            <p:fltVal val="0"/>
                                          </p:val>
                                        </p:tav>
                                      </p:tavLst>
                                    </p:anim>
                                    <p:animEffect transition="in" filter="fade">
                                      <p:cBhvr>
                                        <p:cTn id="1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bldLvl="0" animBg="1"/>
      <p:bldP spid="64" grpId="0" animBg="1"/>
      <p:bldP spid="65" grpId="0" animBg="1"/>
      <p:bldP spid="66" grpId="0"/>
      <p:bldP spid="67" grpId="0"/>
      <p:bldP spid="6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2666262" y="2121119"/>
            <a:ext cx="2227423" cy="2232424"/>
            <a:chOff x="800752" y="1176303"/>
            <a:chExt cx="2227424" cy="2232424"/>
          </a:xfrm>
        </p:grpSpPr>
        <p:grpSp>
          <p:nvGrpSpPr>
            <p:cNvPr id="50" name="组合 49"/>
            <p:cNvGrpSpPr/>
            <p:nvPr/>
          </p:nvGrpSpPr>
          <p:grpSpPr>
            <a:xfrm>
              <a:off x="800752" y="1176303"/>
              <a:ext cx="2227424" cy="2232424"/>
              <a:chOff x="1529375" y="1276859"/>
              <a:chExt cx="2373418" cy="2378746"/>
            </a:xfrm>
          </p:grpSpPr>
          <p:sp>
            <p:nvSpPr>
              <p:cNvPr id="54" name="椭圆 53"/>
              <p:cNvSpPr/>
              <p:nvPr/>
            </p:nvSpPr>
            <p:spPr>
              <a:xfrm>
                <a:off x="1636782" y="1386930"/>
                <a:ext cx="2158604" cy="2158604"/>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
              <p:cNvSpPr/>
              <p:nvPr/>
            </p:nvSpPr>
            <p:spPr>
              <a:xfrm>
                <a:off x="1529375" y="1276859"/>
                <a:ext cx="2373418" cy="2378746"/>
              </a:xfrm>
              <a:custGeom>
                <a:avLst/>
                <a:gdLst/>
                <a:ahLst/>
                <a:cxnLst/>
                <a:rect l="l" t="t" r="r" b="b"/>
                <a:pathLst>
                  <a:path w="2373418" h="2378746">
                    <a:moveTo>
                      <a:pt x="1189373" y="0"/>
                    </a:moveTo>
                    <a:lnTo>
                      <a:pt x="1189373" y="287688"/>
                    </a:lnTo>
                    <a:cubicBezTo>
                      <a:pt x="691386" y="287688"/>
                      <a:pt x="287688" y="691386"/>
                      <a:pt x="287688" y="1189373"/>
                    </a:cubicBezTo>
                    <a:cubicBezTo>
                      <a:pt x="287688" y="1687360"/>
                      <a:pt x="691386" y="2091058"/>
                      <a:pt x="1189373" y="2091058"/>
                    </a:cubicBezTo>
                    <a:cubicBezTo>
                      <a:pt x="1651642" y="2091058"/>
                      <a:pt x="2032663" y="1743194"/>
                      <a:pt x="2084369" y="1294891"/>
                    </a:cubicBezTo>
                    <a:lnTo>
                      <a:pt x="2373418" y="1294891"/>
                    </a:lnTo>
                    <a:cubicBezTo>
                      <a:pt x="2320695" y="1902370"/>
                      <a:pt x="1810666" y="2378746"/>
                      <a:pt x="1189373" y="2378746"/>
                    </a:cubicBezTo>
                    <a:cubicBezTo>
                      <a:pt x="532500" y="2378746"/>
                      <a:pt x="0" y="1846246"/>
                      <a:pt x="0" y="1189373"/>
                    </a:cubicBezTo>
                    <a:cubicBezTo>
                      <a:pt x="0" y="532500"/>
                      <a:pt x="532500" y="0"/>
                      <a:pt x="1189373" y="0"/>
                    </a:cubicBezTo>
                    <a:close/>
                  </a:path>
                </a:pathLst>
              </a:custGeom>
              <a:solidFill>
                <a:srgbClr val="05BAC8"/>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sp>
          <p:nvSpPr>
            <p:cNvPr id="51" name="TextBox 50"/>
            <p:cNvSpPr txBox="1"/>
            <p:nvPr/>
          </p:nvSpPr>
          <p:spPr>
            <a:xfrm>
              <a:off x="1580670" y="1652680"/>
              <a:ext cx="646331" cy="461665"/>
            </a:xfrm>
            <a:prstGeom prst="rect">
              <a:avLst/>
            </a:prstGeom>
            <a:noFill/>
          </p:spPr>
          <p:txBody>
            <a:bodyPr wrap="none" rtlCol="0">
              <a:spAutoFit/>
            </a:bodyPr>
            <a:lstStyle/>
            <a:p>
              <a:r>
                <a:rPr lang="en-US" altLang="zh-CN" sz="2400" dirty="0">
                  <a:latin typeface="方正大黑简体" pitchFamily="2" charset="-122"/>
                  <a:ea typeface="方正大黑简体" pitchFamily="2" charset="-122"/>
                </a:rPr>
                <a:t>76%</a:t>
              </a:r>
              <a:endParaRPr lang="zh-CN" altLang="en-US" sz="2400" dirty="0">
                <a:latin typeface="方正大黑简体" pitchFamily="2" charset="-122"/>
                <a:ea typeface="方正大黑简体" pitchFamily="2" charset="-122"/>
              </a:endParaRPr>
            </a:p>
          </p:txBody>
        </p:sp>
        <p:sp>
          <p:nvSpPr>
            <p:cNvPr id="52" name="TextBox 51"/>
            <p:cNvSpPr txBox="1"/>
            <p:nvPr/>
          </p:nvSpPr>
          <p:spPr>
            <a:xfrm>
              <a:off x="1139851" y="2001589"/>
              <a:ext cx="1651636" cy="645160"/>
            </a:xfrm>
            <a:prstGeom prst="rect">
              <a:avLst/>
            </a:prstGeom>
            <a:noFill/>
          </p:spPr>
          <p:txBody>
            <a:bodyPr wrap="none" rtlCol="0">
              <a:spAutoFit/>
            </a:bodyPr>
            <a:lstStyle/>
            <a:p>
              <a:pPr algn="ctr"/>
              <a:r>
                <a:rPr lang="en-US" altLang="zh-CN" b="1" dirty="0">
                  <a:solidFill>
                    <a:srgbClr val="05BAC8"/>
                  </a:solidFill>
                  <a:latin typeface="微软雅黑" panose="020B0503020204020204" pitchFamily="34" charset="-122"/>
                  <a:ea typeface="微软雅黑" panose="020B0503020204020204" pitchFamily="34" charset="-122"/>
                  <a:sym typeface="+mn-ea"/>
                </a:rPr>
                <a:t>Visual</a:t>
              </a:r>
              <a:endParaRPr lang="en-US" altLang="zh-CN" b="1" dirty="0">
                <a:solidFill>
                  <a:srgbClr val="05BAC8"/>
                </a:solidFill>
                <a:latin typeface="微软雅黑" panose="020B0503020204020204" pitchFamily="34" charset="-122"/>
                <a:ea typeface="微软雅黑" panose="020B0503020204020204" pitchFamily="34" charset="-122"/>
                <a:sym typeface="+mn-ea"/>
              </a:endParaRPr>
            </a:p>
            <a:p>
              <a:pPr algn="ctr"/>
              <a:r>
                <a:rPr lang="en-US" altLang="zh-CN" b="1" dirty="0">
                  <a:solidFill>
                    <a:srgbClr val="05BAC8"/>
                  </a:solidFill>
                  <a:latin typeface="微软雅黑" panose="020B0503020204020204" pitchFamily="34" charset="-122"/>
                  <a:ea typeface="微软雅黑" panose="020B0503020204020204" pitchFamily="34" charset="-122"/>
                  <a:sym typeface="+mn-ea"/>
                </a:rPr>
                <a:t> Studio Code</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667006" y="4428699"/>
            <a:ext cx="2226945" cy="756920"/>
            <a:chOff x="801497" y="3483883"/>
            <a:chExt cx="2226945" cy="756920"/>
          </a:xfrm>
        </p:grpSpPr>
        <p:sp>
          <p:nvSpPr>
            <p:cNvPr id="56" name="矩形 55"/>
            <p:cNvSpPr/>
            <p:nvPr/>
          </p:nvSpPr>
          <p:spPr>
            <a:xfrm>
              <a:off x="901552" y="3483883"/>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57" name="矩形 56"/>
            <p:cNvSpPr/>
            <p:nvPr/>
          </p:nvSpPr>
          <p:spPr>
            <a:xfrm>
              <a:off x="801497" y="3633108"/>
              <a:ext cx="2226945" cy="607695"/>
            </a:xfrm>
            <a:prstGeom prst="rect">
              <a:avLst/>
            </a:prstGeom>
          </p:spPr>
          <p:txBody>
            <a:bodyPr wrap="square">
              <a:spAutoFit/>
            </a:bodyPr>
            <a:lstStyle/>
            <a:p>
              <a:pPr>
                <a:lnSpc>
                  <a:spcPct val="120000"/>
                </a:lnSpc>
              </a:pPr>
              <a:r>
                <a:rPr lang="zh-CN" altLang="en-US" sz="1400" dirty="0">
                  <a:solidFill>
                    <a:schemeClr val="tx1"/>
                  </a:solidFill>
                  <a:sym typeface="微软雅黑" panose="020B0503020204020204" pitchFamily="34" charset="-122"/>
                </a:rPr>
                <a:t>效果图的实现，代码的实现</a:t>
              </a:r>
              <a:endParaRPr lang="zh-CN" altLang="en-US" sz="14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8" name="组合 57"/>
          <p:cNvGrpSpPr/>
          <p:nvPr/>
        </p:nvGrpSpPr>
        <p:grpSpPr>
          <a:xfrm>
            <a:off x="5405678" y="2121119"/>
            <a:ext cx="2126625" cy="2129124"/>
            <a:chOff x="3540169" y="1176303"/>
            <a:chExt cx="2126625" cy="2129124"/>
          </a:xfrm>
        </p:grpSpPr>
        <p:sp>
          <p:nvSpPr>
            <p:cNvPr id="59" name="椭圆 58"/>
            <p:cNvSpPr/>
            <p:nvPr/>
          </p:nvSpPr>
          <p:spPr>
            <a:xfrm>
              <a:off x="3540169"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1"/>
            <p:cNvSpPr/>
            <p:nvPr/>
          </p:nvSpPr>
          <p:spPr>
            <a:xfrm>
              <a:off x="3577963" y="2288243"/>
              <a:ext cx="2088831" cy="1017184"/>
            </a:xfrm>
            <a:custGeom>
              <a:avLst/>
              <a:gdLst/>
              <a:ahLst/>
              <a:cxnLst/>
              <a:rect l="l" t="t" r="r" b="b"/>
              <a:pathLst>
                <a:path w="2088831" h="1017184">
                  <a:moveTo>
                    <a:pt x="1817562" y="0"/>
                  </a:moveTo>
                  <a:lnTo>
                    <a:pt x="2088831" y="0"/>
                  </a:lnTo>
                  <a:cubicBezTo>
                    <a:pt x="2039351" y="570111"/>
                    <a:pt x="1560695" y="1017184"/>
                    <a:pt x="977619" y="1017184"/>
                  </a:cubicBezTo>
                  <a:cubicBezTo>
                    <a:pt x="556457" y="1017184"/>
                    <a:pt x="189775" y="783931"/>
                    <a:pt x="0" y="439399"/>
                  </a:cubicBezTo>
                  <a:lnTo>
                    <a:pt x="248210" y="323051"/>
                  </a:lnTo>
                  <a:cubicBezTo>
                    <a:pt x="391494" y="577373"/>
                    <a:pt x="664725" y="747193"/>
                    <a:pt x="977619" y="747193"/>
                  </a:cubicBezTo>
                  <a:cubicBezTo>
                    <a:pt x="1411453" y="747193"/>
                    <a:pt x="1769037" y="420726"/>
                    <a:pt x="181756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4223097" y="1741150"/>
              <a:ext cx="646331" cy="461665"/>
            </a:xfrm>
            <a:prstGeom prst="rect">
              <a:avLst/>
            </a:prstGeom>
            <a:noFill/>
          </p:spPr>
          <p:txBody>
            <a:bodyPr wrap="none" rtlCol="0">
              <a:spAutoFit/>
            </a:bodyPr>
            <a:lstStyle/>
            <a:p>
              <a:r>
                <a:rPr lang="en-US" altLang="zh-CN" sz="2400" dirty="0">
                  <a:latin typeface="方正大黑简体" pitchFamily="2" charset="-122"/>
                  <a:ea typeface="方正大黑简体" pitchFamily="2" charset="-122"/>
                </a:rPr>
                <a:t>48%</a:t>
              </a:r>
              <a:endParaRPr lang="zh-CN" altLang="en-US" sz="2400" dirty="0">
                <a:latin typeface="方正大黑简体" pitchFamily="2" charset="-122"/>
                <a:ea typeface="方正大黑简体" pitchFamily="2" charset="-122"/>
              </a:endParaRPr>
            </a:p>
          </p:txBody>
        </p:sp>
        <p:sp>
          <p:nvSpPr>
            <p:cNvPr id="62" name="TextBox 61"/>
            <p:cNvSpPr txBox="1"/>
            <p:nvPr/>
          </p:nvSpPr>
          <p:spPr>
            <a:xfrm>
              <a:off x="3562630" y="2168808"/>
              <a:ext cx="1959610" cy="398780"/>
            </a:xfrm>
            <a:prstGeom prst="rect">
              <a:avLst/>
            </a:prstGeom>
            <a:noFill/>
          </p:spPr>
          <p:txBody>
            <a:bodyPr wrap="square" rtlCol="0">
              <a:spAutoFit/>
            </a:bodyPr>
            <a:lstStyle/>
            <a:p>
              <a:pPr algn="ctr"/>
              <a:r>
                <a:rPr lang="en-US" altLang="zh-CN" sz="2000" b="1" dirty="0">
                  <a:solidFill>
                    <a:srgbClr val="FFC000"/>
                  </a:solidFill>
                  <a:latin typeface="微软雅黑" panose="020B0503020204020204" pitchFamily="34" charset="-122"/>
                  <a:ea typeface="微软雅黑" panose="020B0503020204020204" pitchFamily="34" charset="-122"/>
                  <a:sym typeface="+mn-ea"/>
                </a:rPr>
                <a:t>photoshop</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5308800" y="4427890"/>
            <a:ext cx="2295900" cy="757209"/>
            <a:chOff x="3443290" y="3483074"/>
            <a:chExt cx="2295900" cy="757209"/>
          </a:xfrm>
        </p:grpSpPr>
        <p:sp>
          <p:nvSpPr>
            <p:cNvPr id="64" name="矩形 63"/>
            <p:cNvSpPr/>
            <p:nvPr/>
          </p:nvSpPr>
          <p:spPr>
            <a:xfrm>
              <a:off x="3540169" y="3483074"/>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65" name="矩形 64"/>
            <p:cNvSpPr/>
            <p:nvPr/>
          </p:nvSpPr>
          <p:spPr>
            <a:xfrm>
              <a:off x="3443290" y="3632588"/>
              <a:ext cx="2295900" cy="607695"/>
            </a:xfrm>
            <a:prstGeom prst="rect">
              <a:avLst/>
            </a:prstGeom>
          </p:spPr>
          <p:txBody>
            <a:bodyPr wrap="square">
              <a:spAutoFit/>
            </a:bodyPr>
            <a:lstStyle/>
            <a:p>
              <a:pPr>
                <a:lnSpc>
                  <a:spcPct val="120000"/>
                </a:lnSpc>
              </a:pPr>
              <a:r>
                <a:rPr lang="zh-CN" altLang="en-US" sz="1400" dirty="0">
                  <a:sym typeface="微软雅黑" panose="020B0503020204020204" pitchFamily="34" charset="-122"/>
                </a:rPr>
                <a:t>效果图片设计的实现，图片修饰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6" name="组合 65"/>
          <p:cNvGrpSpPr/>
          <p:nvPr/>
        </p:nvGrpSpPr>
        <p:grpSpPr>
          <a:xfrm>
            <a:off x="8044297" y="2121119"/>
            <a:ext cx="2122208" cy="2129124"/>
            <a:chOff x="6178788" y="1176303"/>
            <a:chExt cx="2122208" cy="2129124"/>
          </a:xfrm>
        </p:grpSpPr>
        <p:sp>
          <p:nvSpPr>
            <p:cNvPr id="68" name="椭圆 67"/>
            <p:cNvSpPr/>
            <p:nvPr/>
          </p:nvSpPr>
          <p:spPr>
            <a:xfrm>
              <a:off x="6275172" y="1176303"/>
              <a:ext cx="2025824" cy="2025823"/>
            </a:xfrm>
            <a:prstGeom prst="ellipse">
              <a:avLst/>
            </a:prstGeom>
            <a:noFill/>
            <a:ln w="1905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6958100" y="1741150"/>
              <a:ext cx="646331" cy="461665"/>
            </a:xfrm>
            <a:prstGeom prst="rect">
              <a:avLst/>
            </a:prstGeom>
            <a:noFill/>
          </p:spPr>
          <p:txBody>
            <a:bodyPr wrap="none" rtlCol="0">
              <a:spAutoFit/>
            </a:bodyPr>
            <a:lstStyle/>
            <a:p>
              <a:r>
                <a:rPr lang="en-US" altLang="zh-CN" sz="2400" dirty="0">
                  <a:latin typeface="方正大黑简体" pitchFamily="2" charset="-122"/>
                  <a:ea typeface="方正大黑简体" pitchFamily="2" charset="-122"/>
                </a:rPr>
                <a:t>22%</a:t>
              </a:r>
              <a:endParaRPr lang="zh-CN" altLang="en-US" sz="2400" dirty="0">
                <a:latin typeface="方正大黑简体" pitchFamily="2" charset="-122"/>
                <a:ea typeface="方正大黑简体" pitchFamily="2" charset="-122"/>
              </a:endParaRPr>
            </a:p>
          </p:txBody>
        </p:sp>
        <p:sp>
          <p:nvSpPr>
            <p:cNvPr id="70" name="TextBox 69"/>
            <p:cNvSpPr txBox="1"/>
            <p:nvPr/>
          </p:nvSpPr>
          <p:spPr>
            <a:xfrm>
              <a:off x="6743848" y="2244684"/>
              <a:ext cx="1445260" cy="398780"/>
            </a:xfrm>
            <a:prstGeom prst="rect">
              <a:avLst/>
            </a:prstGeom>
            <a:noFill/>
          </p:spPr>
          <p:txBody>
            <a:bodyPr wrap="none" rtlCol="0">
              <a:spAutoFit/>
            </a:bodyPr>
            <a:lstStyle/>
            <a:p>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bootstrap</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椭圆 1"/>
            <p:cNvSpPr/>
            <p:nvPr/>
          </p:nvSpPr>
          <p:spPr>
            <a:xfrm>
              <a:off x="6178788" y="2276645"/>
              <a:ext cx="1173991" cy="1028782"/>
            </a:xfrm>
            <a:custGeom>
              <a:avLst/>
              <a:gdLst/>
              <a:ahLst/>
              <a:cxnLst/>
              <a:rect l="l" t="t" r="r" b="b"/>
              <a:pathLst>
                <a:path w="1173991" h="1028782">
                  <a:moveTo>
                    <a:pt x="0" y="0"/>
                  </a:moveTo>
                  <a:lnTo>
                    <a:pt x="270084" y="0"/>
                  </a:lnTo>
                  <a:cubicBezTo>
                    <a:pt x="313795" y="426278"/>
                    <a:pt x="673965" y="758791"/>
                    <a:pt x="1111797" y="758791"/>
                  </a:cubicBezTo>
                  <a:lnTo>
                    <a:pt x="1173991" y="755875"/>
                  </a:lnTo>
                  <a:lnTo>
                    <a:pt x="1173991" y="1025811"/>
                  </a:lnTo>
                  <a:cubicBezTo>
                    <a:pt x="1153450" y="1028208"/>
                    <a:pt x="1132691" y="1028782"/>
                    <a:pt x="1111797" y="1028782"/>
                  </a:cubicBezTo>
                  <a:cubicBezTo>
                    <a:pt x="524781" y="1028782"/>
                    <a:pt x="43600" y="575645"/>
                    <a:pt x="0" y="0"/>
                  </a:cubicBezTo>
                  <a:close/>
                </a:path>
              </a:pathLst>
            </a:custGeom>
            <a:solidFill>
              <a:srgbClr val="21AB82"/>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grpSp>
      <p:grpSp>
        <p:nvGrpSpPr>
          <p:cNvPr id="71" name="组合 70"/>
          <p:cNvGrpSpPr/>
          <p:nvPr/>
        </p:nvGrpSpPr>
        <p:grpSpPr>
          <a:xfrm>
            <a:off x="8067249" y="4430174"/>
            <a:ext cx="2225194" cy="520354"/>
            <a:chOff x="6201738" y="3485358"/>
            <a:chExt cx="2225194" cy="520354"/>
          </a:xfrm>
        </p:grpSpPr>
        <p:sp>
          <p:nvSpPr>
            <p:cNvPr id="72" name="矩形 71"/>
            <p:cNvSpPr/>
            <p:nvPr/>
          </p:nvSpPr>
          <p:spPr>
            <a:xfrm>
              <a:off x="6275172" y="3485358"/>
              <a:ext cx="2126624" cy="7071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solidFill>
                  <a:schemeClr val="tx1">
                    <a:lumMod val="75000"/>
                    <a:lumOff val="25000"/>
                  </a:schemeClr>
                </a:solidFill>
              </a:endParaRPr>
            </a:p>
          </p:txBody>
        </p:sp>
        <p:sp>
          <p:nvSpPr>
            <p:cNvPr id="73" name="矩形 72"/>
            <p:cNvSpPr/>
            <p:nvPr/>
          </p:nvSpPr>
          <p:spPr>
            <a:xfrm>
              <a:off x="6201738" y="3634872"/>
              <a:ext cx="2225194" cy="370840"/>
            </a:xfrm>
            <a:prstGeom prst="rect">
              <a:avLst/>
            </a:prstGeom>
          </p:spPr>
          <p:txBody>
            <a:bodyPr wrap="square">
              <a:spAutoFit/>
            </a:bodyPr>
            <a:lstStyle/>
            <a:p>
              <a:pPr>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框架的运用</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矩形 3"/>
          <p:cNvSpPr>
            <a:spLocks noChangeArrowheads="1"/>
          </p:cNvSpPr>
          <p:nvPr/>
        </p:nvSpPr>
        <p:spPr bwMode="auto">
          <a:xfrm>
            <a:off x="543033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关键技术</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4806536" y="57021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p:cTn id="15" dur="1000" fill="hold"/>
                                        <p:tgtEl>
                                          <p:spTgt spid="49"/>
                                        </p:tgtEl>
                                        <p:attrNameLst>
                                          <p:attrName>ppt_w</p:attrName>
                                        </p:attrNameLst>
                                      </p:cBhvr>
                                      <p:tavLst>
                                        <p:tav tm="0">
                                          <p:val>
                                            <p:fltVal val="0"/>
                                          </p:val>
                                        </p:tav>
                                        <p:tav tm="100000">
                                          <p:val>
                                            <p:strVal val="#ppt_w"/>
                                          </p:val>
                                        </p:tav>
                                      </p:tavLst>
                                    </p:anim>
                                    <p:anim calcmode="lin" valueType="num">
                                      <p:cBhvr>
                                        <p:cTn id="16" dur="1000" fill="hold"/>
                                        <p:tgtEl>
                                          <p:spTgt spid="49"/>
                                        </p:tgtEl>
                                        <p:attrNameLst>
                                          <p:attrName>ppt_h</p:attrName>
                                        </p:attrNameLst>
                                      </p:cBhvr>
                                      <p:tavLst>
                                        <p:tav tm="0">
                                          <p:val>
                                            <p:fltVal val="0"/>
                                          </p:val>
                                        </p:tav>
                                        <p:tav tm="100000">
                                          <p:val>
                                            <p:strVal val="#ppt_h"/>
                                          </p:val>
                                        </p:tav>
                                      </p:tavLst>
                                    </p:anim>
                                    <p:anim calcmode="lin" valueType="num">
                                      <p:cBhvr>
                                        <p:cTn id="17" dur="1000" fill="hold"/>
                                        <p:tgtEl>
                                          <p:spTgt spid="49"/>
                                        </p:tgtEl>
                                        <p:attrNameLst>
                                          <p:attrName>style.rotation</p:attrName>
                                        </p:attrNameLst>
                                      </p:cBhvr>
                                      <p:tavLst>
                                        <p:tav tm="0">
                                          <p:val>
                                            <p:fltVal val="360"/>
                                          </p:val>
                                        </p:tav>
                                        <p:tav tm="100000">
                                          <p:val>
                                            <p:fltVal val="0"/>
                                          </p:val>
                                        </p:tav>
                                      </p:tavLst>
                                    </p:anim>
                                    <p:animEffect transition="in" filter="fade">
                                      <p:cBhvr>
                                        <p:cTn id="18" dur="1000"/>
                                        <p:tgtEl>
                                          <p:spTgt spid="49"/>
                                        </p:tgtEl>
                                      </p:cBhvr>
                                    </p:animEffect>
                                  </p:childTnLst>
                                </p:cTn>
                              </p:par>
                              <p:par>
                                <p:cTn id="19" presetID="47" presetClass="entr" presetSubtype="0" fill="hold" nodeType="withEffect">
                                  <p:stCondLst>
                                    <p:cond delay="60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par>
                                <p:cTn id="24" presetID="49" presetClass="entr" presetSubtype="0" decel="100000" fill="hold" nodeType="withEffect">
                                  <p:stCondLst>
                                    <p:cond delay="700"/>
                                  </p:stCondLst>
                                  <p:childTnLst>
                                    <p:set>
                                      <p:cBhvr>
                                        <p:cTn id="25" dur="1" fill="hold">
                                          <p:stCondLst>
                                            <p:cond delay="0"/>
                                          </p:stCondLst>
                                        </p:cTn>
                                        <p:tgtEl>
                                          <p:spTgt spid="58"/>
                                        </p:tgtEl>
                                        <p:attrNameLst>
                                          <p:attrName>style.visibility</p:attrName>
                                        </p:attrNameLst>
                                      </p:cBhvr>
                                      <p:to>
                                        <p:strVal val="visible"/>
                                      </p:to>
                                    </p:set>
                                    <p:anim calcmode="lin" valueType="num">
                                      <p:cBhvr>
                                        <p:cTn id="26" dur="1000" fill="hold"/>
                                        <p:tgtEl>
                                          <p:spTgt spid="58"/>
                                        </p:tgtEl>
                                        <p:attrNameLst>
                                          <p:attrName>ppt_w</p:attrName>
                                        </p:attrNameLst>
                                      </p:cBhvr>
                                      <p:tavLst>
                                        <p:tav tm="0">
                                          <p:val>
                                            <p:fltVal val="0"/>
                                          </p:val>
                                        </p:tav>
                                        <p:tav tm="100000">
                                          <p:val>
                                            <p:strVal val="#ppt_w"/>
                                          </p:val>
                                        </p:tav>
                                      </p:tavLst>
                                    </p:anim>
                                    <p:anim calcmode="lin" valueType="num">
                                      <p:cBhvr>
                                        <p:cTn id="27" dur="1000" fill="hold"/>
                                        <p:tgtEl>
                                          <p:spTgt spid="58"/>
                                        </p:tgtEl>
                                        <p:attrNameLst>
                                          <p:attrName>ppt_h</p:attrName>
                                        </p:attrNameLst>
                                      </p:cBhvr>
                                      <p:tavLst>
                                        <p:tav tm="0">
                                          <p:val>
                                            <p:fltVal val="0"/>
                                          </p:val>
                                        </p:tav>
                                        <p:tav tm="100000">
                                          <p:val>
                                            <p:strVal val="#ppt_h"/>
                                          </p:val>
                                        </p:tav>
                                      </p:tavLst>
                                    </p:anim>
                                    <p:anim calcmode="lin" valueType="num">
                                      <p:cBhvr>
                                        <p:cTn id="28" dur="1000" fill="hold"/>
                                        <p:tgtEl>
                                          <p:spTgt spid="58"/>
                                        </p:tgtEl>
                                        <p:attrNameLst>
                                          <p:attrName>style.rotation</p:attrName>
                                        </p:attrNameLst>
                                      </p:cBhvr>
                                      <p:tavLst>
                                        <p:tav tm="0">
                                          <p:val>
                                            <p:fltVal val="360"/>
                                          </p:val>
                                        </p:tav>
                                        <p:tav tm="100000">
                                          <p:val>
                                            <p:fltVal val="0"/>
                                          </p:val>
                                        </p:tav>
                                      </p:tavLst>
                                    </p:anim>
                                    <p:animEffect transition="in" filter="fade">
                                      <p:cBhvr>
                                        <p:cTn id="29" dur="1000"/>
                                        <p:tgtEl>
                                          <p:spTgt spid="58"/>
                                        </p:tgtEl>
                                      </p:cBhvr>
                                    </p:animEffect>
                                  </p:childTnLst>
                                </p:cTn>
                              </p:par>
                              <p:par>
                                <p:cTn id="30" presetID="47" presetClass="entr" presetSubtype="0" fill="hold" nodeType="withEffect">
                                  <p:stCondLst>
                                    <p:cond delay="160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1000" fill="hold"/>
                                        <p:tgtEl>
                                          <p:spTgt spid="63"/>
                                        </p:tgtEl>
                                        <p:attrNameLst>
                                          <p:attrName>ppt_y</p:attrName>
                                        </p:attrNameLst>
                                      </p:cBhvr>
                                      <p:tavLst>
                                        <p:tav tm="0">
                                          <p:val>
                                            <p:strVal val="#ppt_y-.1"/>
                                          </p:val>
                                        </p:tav>
                                        <p:tav tm="100000">
                                          <p:val>
                                            <p:strVal val="#ppt_y"/>
                                          </p:val>
                                        </p:tav>
                                      </p:tavLst>
                                    </p:anim>
                                  </p:childTnLst>
                                </p:cTn>
                              </p:par>
                              <p:par>
                                <p:cTn id="35" presetID="49" presetClass="entr" presetSubtype="0" decel="100000" fill="hold" nodeType="withEffect">
                                  <p:stCondLst>
                                    <p:cond delay="1500"/>
                                  </p:stCondLst>
                                  <p:childTnLst>
                                    <p:set>
                                      <p:cBhvr>
                                        <p:cTn id="36" dur="1" fill="hold">
                                          <p:stCondLst>
                                            <p:cond delay="0"/>
                                          </p:stCondLst>
                                        </p:cTn>
                                        <p:tgtEl>
                                          <p:spTgt spid="66"/>
                                        </p:tgtEl>
                                        <p:attrNameLst>
                                          <p:attrName>style.visibility</p:attrName>
                                        </p:attrNameLst>
                                      </p:cBhvr>
                                      <p:to>
                                        <p:strVal val="visible"/>
                                      </p:to>
                                    </p:set>
                                    <p:anim calcmode="lin" valueType="num">
                                      <p:cBhvr>
                                        <p:cTn id="37" dur="1000" fill="hold"/>
                                        <p:tgtEl>
                                          <p:spTgt spid="66"/>
                                        </p:tgtEl>
                                        <p:attrNameLst>
                                          <p:attrName>ppt_w</p:attrName>
                                        </p:attrNameLst>
                                      </p:cBhvr>
                                      <p:tavLst>
                                        <p:tav tm="0">
                                          <p:val>
                                            <p:fltVal val="0"/>
                                          </p:val>
                                        </p:tav>
                                        <p:tav tm="100000">
                                          <p:val>
                                            <p:strVal val="#ppt_w"/>
                                          </p:val>
                                        </p:tav>
                                      </p:tavLst>
                                    </p:anim>
                                    <p:anim calcmode="lin" valueType="num">
                                      <p:cBhvr>
                                        <p:cTn id="38" dur="1000" fill="hold"/>
                                        <p:tgtEl>
                                          <p:spTgt spid="66"/>
                                        </p:tgtEl>
                                        <p:attrNameLst>
                                          <p:attrName>ppt_h</p:attrName>
                                        </p:attrNameLst>
                                      </p:cBhvr>
                                      <p:tavLst>
                                        <p:tav tm="0">
                                          <p:val>
                                            <p:fltVal val="0"/>
                                          </p:val>
                                        </p:tav>
                                        <p:tav tm="100000">
                                          <p:val>
                                            <p:strVal val="#ppt_h"/>
                                          </p:val>
                                        </p:tav>
                                      </p:tavLst>
                                    </p:anim>
                                    <p:anim calcmode="lin" valueType="num">
                                      <p:cBhvr>
                                        <p:cTn id="39" dur="1000" fill="hold"/>
                                        <p:tgtEl>
                                          <p:spTgt spid="66"/>
                                        </p:tgtEl>
                                        <p:attrNameLst>
                                          <p:attrName>style.rotation</p:attrName>
                                        </p:attrNameLst>
                                      </p:cBhvr>
                                      <p:tavLst>
                                        <p:tav tm="0">
                                          <p:val>
                                            <p:fltVal val="360"/>
                                          </p:val>
                                        </p:tav>
                                        <p:tav tm="100000">
                                          <p:val>
                                            <p:fltVal val="0"/>
                                          </p:val>
                                        </p:tav>
                                      </p:tavLst>
                                    </p:anim>
                                    <p:animEffect transition="in" filter="fade">
                                      <p:cBhvr>
                                        <p:cTn id="40" dur="1000"/>
                                        <p:tgtEl>
                                          <p:spTgt spid="66"/>
                                        </p:tgtEl>
                                      </p:cBhvr>
                                    </p:animEffect>
                                  </p:childTnLst>
                                </p:cTn>
                              </p:par>
                              <p:par>
                                <p:cTn id="41" presetID="47" presetClass="entr" presetSubtype="0" fill="hold" nodeType="withEffect">
                                  <p:stCondLst>
                                    <p:cond delay="230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1000"/>
                                        <p:tgtEl>
                                          <p:spTgt spid="71"/>
                                        </p:tgtEl>
                                      </p:cBhvr>
                                    </p:animEffect>
                                    <p:anim calcmode="lin" valueType="num">
                                      <p:cBhvr>
                                        <p:cTn id="44" dur="1000" fill="hold"/>
                                        <p:tgtEl>
                                          <p:spTgt spid="71"/>
                                        </p:tgtEl>
                                        <p:attrNameLst>
                                          <p:attrName>ppt_x</p:attrName>
                                        </p:attrNameLst>
                                      </p:cBhvr>
                                      <p:tavLst>
                                        <p:tav tm="0">
                                          <p:val>
                                            <p:strVal val="#ppt_x"/>
                                          </p:val>
                                        </p:tav>
                                        <p:tav tm="100000">
                                          <p:val>
                                            <p:strVal val="#ppt_x"/>
                                          </p:val>
                                        </p:tav>
                                      </p:tavLst>
                                    </p:anim>
                                    <p:anim calcmode="lin" valueType="num">
                                      <p:cBhvr>
                                        <p:cTn id="4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3681679" y="2263000"/>
            <a:ext cx="2449668" cy="978011"/>
          </a:xfrm>
          <a:custGeom>
            <a:avLst/>
            <a:gdLst>
              <a:gd name="T0" fmla="*/ 281 w 1245"/>
              <a:gd name="T1" fmla="*/ 0 h 427"/>
              <a:gd name="T2" fmla="*/ 0 w 1245"/>
              <a:gd name="T3" fmla="*/ 427 h 427"/>
              <a:gd name="T4" fmla="*/ 1245 w 1245"/>
              <a:gd name="T5" fmla="*/ 427 h 427"/>
              <a:gd name="T6" fmla="*/ 963 w 1245"/>
              <a:gd name="T7" fmla="*/ 0 h 427"/>
              <a:gd name="T8" fmla="*/ 281 w 1245"/>
              <a:gd name="T9" fmla="*/ 0 h 427"/>
            </a:gdLst>
            <a:ahLst/>
            <a:cxnLst>
              <a:cxn ang="0">
                <a:pos x="T0" y="T1"/>
              </a:cxn>
              <a:cxn ang="0">
                <a:pos x="T2" y="T3"/>
              </a:cxn>
              <a:cxn ang="0">
                <a:pos x="T4" y="T5"/>
              </a:cxn>
              <a:cxn ang="0">
                <a:pos x="T6" y="T7"/>
              </a:cxn>
              <a:cxn ang="0">
                <a:pos x="T8" y="T9"/>
              </a:cxn>
            </a:cxnLst>
            <a:rect l="0" t="0" r="r" b="b"/>
            <a:pathLst>
              <a:path w="1245" h="427">
                <a:moveTo>
                  <a:pt x="281" y="0"/>
                </a:moveTo>
                <a:lnTo>
                  <a:pt x="0" y="427"/>
                </a:lnTo>
                <a:lnTo>
                  <a:pt x="1245" y="427"/>
                </a:lnTo>
                <a:lnTo>
                  <a:pt x="963" y="0"/>
                </a:lnTo>
                <a:lnTo>
                  <a:pt x="281" y="0"/>
                </a:lnTo>
                <a:close/>
              </a:path>
            </a:pathLst>
          </a:custGeom>
          <a:solidFill>
            <a:srgbClr val="21AB82"/>
          </a:solidFill>
          <a:ln w="28575">
            <a:solidFill>
              <a:schemeClr val="bg1">
                <a:lumMod val="95000"/>
              </a:schemeClr>
            </a:solidFill>
          </a:ln>
        </p:spPr>
        <p:txBody>
          <a:bodyPr vert="horz" wrap="square" lIns="121920" tIns="60960" rIns="121920" bIns="60960" numCol="1" anchor="t" anchorCtr="0" compatLnSpc="1"/>
          <a:lstStyle/>
          <a:p>
            <a:endParaRPr lang="en-US" sz="3200"/>
          </a:p>
        </p:txBody>
      </p:sp>
      <p:sp>
        <p:nvSpPr>
          <p:cNvPr id="3" name="Freeform 6"/>
          <p:cNvSpPr/>
          <p:nvPr/>
        </p:nvSpPr>
        <p:spPr bwMode="auto">
          <a:xfrm>
            <a:off x="3124847" y="3241011"/>
            <a:ext cx="3561367" cy="975720"/>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FFC000"/>
          </a:solidFill>
          <a:ln w="28575">
            <a:solidFill>
              <a:schemeClr val="bg1">
                <a:lumMod val="95000"/>
              </a:schemeClr>
            </a:solidFill>
          </a:ln>
        </p:spPr>
        <p:txBody>
          <a:bodyPr vert="horz" wrap="square" lIns="121920" tIns="60960" rIns="121920" bIns="60960" numCol="1" anchor="t" anchorCtr="0" compatLnSpc="1"/>
          <a:lstStyle/>
          <a:p>
            <a:endParaRPr lang="en-US" sz="3200"/>
          </a:p>
        </p:txBody>
      </p:sp>
      <p:sp>
        <p:nvSpPr>
          <p:cNvPr id="4" name="Freeform 7"/>
          <p:cNvSpPr/>
          <p:nvPr/>
        </p:nvSpPr>
        <p:spPr bwMode="auto">
          <a:xfrm>
            <a:off x="2571949" y="4216732"/>
            <a:ext cx="4667160" cy="973430"/>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05BAC8"/>
          </a:solidFill>
          <a:ln w="28575">
            <a:solidFill>
              <a:schemeClr val="bg1">
                <a:lumMod val="95000"/>
              </a:schemeClr>
            </a:solidFill>
          </a:ln>
        </p:spPr>
        <p:txBody>
          <a:bodyPr vert="horz" wrap="square" lIns="121920" tIns="60960" rIns="121920" bIns="60960" numCol="1" anchor="t" anchorCtr="0" compatLnSpc="1"/>
          <a:lstStyle/>
          <a:p>
            <a:endParaRPr lang="en-US" sz="3200"/>
          </a:p>
        </p:txBody>
      </p:sp>
      <p:sp>
        <p:nvSpPr>
          <p:cNvPr id="5" name="Freeform 8"/>
          <p:cNvSpPr/>
          <p:nvPr/>
        </p:nvSpPr>
        <p:spPr bwMode="auto">
          <a:xfrm>
            <a:off x="2015118" y="5190160"/>
            <a:ext cx="5780825" cy="975720"/>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F14124"/>
          </a:solidFill>
          <a:ln w="28575">
            <a:solidFill>
              <a:schemeClr val="bg1">
                <a:lumMod val="95000"/>
              </a:schemeClr>
            </a:solidFill>
          </a:ln>
        </p:spPr>
        <p:txBody>
          <a:bodyPr vert="horz" wrap="square" lIns="121920" tIns="60960" rIns="121920" bIns="60960" numCol="1" anchor="t" anchorCtr="0" compatLnSpc="1"/>
          <a:lstStyle/>
          <a:p>
            <a:endParaRPr lang="en-US" sz="3200"/>
          </a:p>
        </p:txBody>
      </p:sp>
      <p:sp>
        <p:nvSpPr>
          <p:cNvPr id="6" name="Text Box 10"/>
          <p:cNvSpPr txBox="1">
            <a:spLocks noChangeArrowheads="1"/>
          </p:cNvSpPr>
          <p:nvPr/>
        </p:nvSpPr>
        <p:spPr bwMode="auto">
          <a:xfrm>
            <a:off x="3474042" y="5493354"/>
            <a:ext cx="2862976" cy="368300"/>
          </a:xfrm>
          <a:prstGeom prst="rect">
            <a:avLst/>
          </a:prstGeom>
          <a:noFill/>
          <a:ln w="9525">
            <a:noFill/>
            <a:miter lim="800000"/>
          </a:ln>
        </p:spPr>
        <p:txBody>
          <a:bodyPr wrap="square" lIns="60960" tIns="30480" rIns="60960" bIns="30480">
            <a:spAutoFit/>
          </a:bodyPr>
          <a:lstStyle/>
          <a:p>
            <a:pPr algn="ctr" defTabSz="1450975"/>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设计方向的确立</a:t>
            </a:r>
            <a:endPar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7" name="Text Box 10"/>
          <p:cNvSpPr txBox="1">
            <a:spLocks noChangeArrowheads="1"/>
          </p:cNvSpPr>
          <p:nvPr/>
        </p:nvSpPr>
        <p:spPr bwMode="auto">
          <a:xfrm>
            <a:off x="3474042" y="4518781"/>
            <a:ext cx="2862976" cy="676275"/>
          </a:xfrm>
          <a:prstGeom prst="rect">
            <a:avLst/>
          </a:prstGeom>
          <a:noFill/>
          <a:ln w="9525">
            <a:noFill/>
            <a:miter lim="800000"/>
          </a:ln>
        </p:spPr>
        <p:txBody>
          <a:bodyPr wrap="square" lIns="60960" tIns="30480" rIns="60960" bIns="30480">
            <a:spAutoFit/>
          </a:bodyPr>
          <a:lstStyle/>
          <a:p>
            <a:pPr algn="ctr" defTabSz="1450975"/>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sym typeface="+mn-ea"/>
              </a:rPr>
              <a:t>设计效果图的实现</a:t>
            </a:r>
            <a:endPar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a:p>
            <a:pPr algn="ctr" defTabSz="1450975"/>
            <a:endPar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8" name="Text Box 10"/>
          <p:cNvSpPr txBox="1">
            <a:spLocks noChangeArrowheads="1"/>
          </p:cNvSpPr>
          <p:nvPr/>
        </p:nvSpPr>
        <p:spPr bwMode="auto">
          <a:xfrm>
            <a:off x="3812456" y="3544205"/>
            <a:ext cx="2186149" cy="368300"/>
          </a:xfrm>
          <a:prstGeom prst="rect">
            <a:avLst/>
          </a:prstGeom>
          <a:noFill/>
          <a:ln w="9525">
            <a:noFill/>
            <a:miter lim="800000"/>
          </a:ln>
        </p:spPr>
        <p:txBody>
          <a:bodyPr wrap="square" lIns="60960" tIns="30480" rIns="60960" bIns="30480">
            <a:spAutoFit/>
          </a:bodyPr>
          <a:lstStyle/>
          <a:p>
            <a:pPr algn="ctr" defTabSz="1450975"/>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sym typeface="+mn-ea"/>
              </a:rPr>
              <a:t>思路的确立</a:t>
            </a:r>
            <a:endPar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9" name="Text Box 10"/>
          <p:cNvSpPr txBox="1">
            <a:spLocks noChangeArrowheads="1"/>
          </p:cNvSpPr>
          <p:nvPr/>
        </p:nvSpPr>
        <p:spPr bwMode="auto">
          <a:xfrm>
            <a:off x="3972351" y="2567339"/>
            <a:ext cx="1866359" cy="368300"/>
          </a:xfrm>
          <a:prstGeom prst="rect">
            <a:avLst/>
          </a:prstGeom>
          <a:noFill/>
          <a:ln w="9525">
            <a:noFill/>
            <a:miter lim="800000"/>
          </a:ln>
        </p:spPr>
        <p:txBody>
          <a:bodyPr wrap="square" lIns="60960" tIns="30480" rIns="60960" bIns="30480">
            <a:spAutoFit/>
          </a:bodyPr>
          <a:lstStyle/>
          <a:p>
            <a:pPr algn="ctr" defTabSz="1450975"/>
            <a:r>
              <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rPr>
              <a:t>代码的实现</a:t>
            </a:r>
            <a:endParaRPr lang="zh-CN" altLang="en-US" sz="20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10" name="Oval 11"/>
          <p:cNvSpPr/>
          <p:nvPr/>
        </p:nvSpPr>
        <p:spPr>
          <a:xfrm>
            <a:off x="5691723" y="2610532"/>
            <a:ext cx="282947" cy="282947"/>
          </a:xfrm>
          <a:prstGeom prst="ellipse">
            <a:avLst/>
          </a:prstGeom>
          <a:solidFill>
            <a:srgbClr val="21AB82"/>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Oval 12"/>
          <p:cNvSpPr/>
          <p:nvPr/>
        </p:nvSpPr>
        <p:spPr>
          <a:xfrm>
            <a:off x="6252669" y="3587398"/>
            <a:ext cx="282947" cy="282947"/>
          </a:xfrm>
          <a:prstGeom prst="ellipse">
            <a:avLst/>
          </a:prstGeom>
          <a:solidFill>
            <a:srgbClr val="FFC000"/>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3"/>
          <p:cNvSpPr/>
          <p:nvPr/>
        </p:nvSpPr>
        <p:spPr>
          <a:xfrm>
            <a:off x="6820614" y="4561974"/>
            <a:ext cx="282947" cy="282947"/>
          </a:xfrm>
          <a:prstGeom prst="ellipse">
            <a:avLst/>
          </a:prstGeom>
          <a:solidFill>
            <a:srgbClr val="05BAC8"/>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4"/>
          <p:cNvSpPr/>
          <p:nvPr/>
        </p:nvSpPr>
        <p:spPr>
          <a:xfrm>
            <a:off x="7377593" y="5536547"/>
            <a:ext cx="282947" cy="282947"/>
          </a:xfrm>
          <a:prstGeom prst="ellipse">
            <a:avLst/>
          </a:prstGeom>
          <a:solidFill>
            <a:srgbClr val="F14124"/>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肘形接點 23"/>
          <p:cNvSpPr>
            <a:spLocks noChangeShapeType="1"/>
          </p:cNvSpPr>
          <p:nvPr/>
        </p:nvSpPr>
        <p:spPr bwMode="auto">
          <a:xfrm rot="5400000" flipH="1" flipV="1">
            <a:off x="6723362" y="1142046"/>
            <a:ext cx="703776" cy="2233195"/>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200551"/>
              <a:gd name="connsiteX1-9" fmla="*/ 626447 w 626447"/>
              <a:gd name="connsiteY1-10" fmla="*/ 464024 h 2200551"/>
              <a:gd name="connsiteX2-11" fmla="*/ 622250 w 626447"/>
              <a:gd name="connsiteY2-12" fmla="*/ 2200551 h 2200551"/>
            </a:gdLst>
            <a:ahLst/>
            <a:cxnLst>
              <a:cxn ang="0">
                <a:pos x="connsiteX0-1" y="connsiteY0-2"/>
              </a:cxn>
              <a:cxn ang="0">
                <a:pos x="connsiteX1-3" y="connsiteY1-4"/>
              </a:cxn>
              <a:cxn ang="0">
                <a:pos x="connsiteX2-5" y="connsiteY2-6"/>
              </a:cxn>
            </a:cxnLst>
            <a:rect l="l" t="t" r="r" b="b"/>
            <a:pathLst>
              <a:path w="626447" h="2200551" fill="none">
                <a:moveTo>
                  <a:pt x="0" y="0"/>
                </a:moveTo>
                <a:lnTo>
                  <a:pt x="626447" y="464024"/>
                </a:lnTo>
                <a:cubicBezTo>
                  <a:pt x="626447" y="1220203"/>
                  <a:pt x="622250" y="1444372"/>
                  <a:pt x="622250" y="2200551"/>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6" name="矩形 47"/>
          <p:cNvSpPr>
            <a:spLocks noChangeArrowheads="1"/>
          </p:cNvSpPr>
          <p:nvPr/>
        </p:nvSpPr>
        <p:spPr bwMode="auto">
          <a:xfrm>
            <a:off x="8405586" y="1864178"/>
            <a:ext cx="2983316" cy="36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a:solidFill>
                  <a:schemeClr val="tx1">
                    <a:lumMod val="75000"/>
                    <a:lumOff val="25000"/>
                  </a:schemeClr>
                </a:solidFill>
                <a:sym typeface="微软雅黑" panose="020B0503020204020204" pitchFamily="34" charset="-122"/>
              </a:rPr>
              <a:t>代码的实现不够熟练</a:t>
            </a:r>
            <a:endParaRPr lang="zh-CN" altLang="en-US" sz="1400" dirty="0">
              <a:solidFill>
                <a:schemeClr val="tx1">
                  <a:lumMod val="75000"/>
                  <a:lumOff val="25000"/>
                </a:schemeClr>
              </a:solidFill>
              <a:sym typeface="微软雅黑" panose="020B0503020204020204" pitchFamily="34" charset="-122"/>
            </a:endParaRPr>
          </a:p>
        </p:txBody>
      </p:sp>
      <p:sp>
        <p:nvSpPr>
          <p:cNvPr id="17" name="肘形接點 23"/>
          <p:cNvSpPr>
            <a:spLocks noChangeShapeType="1"/>
          </p:cNvSpPr>
          <p:nvPr/>
        </p:nvSpPr>
        <p:spPr bwMode="auto">
          <a:xfrm rot="5400000" flipH="1" flipV="1">
            <a:off x="7134572" y="2591585"/>
            <a:ext cx="458319" cy="1656230"/>
          </a:xfrm>
          <a:custGeom>
            <a:avLst/>
            <a:gdLst>
              <a:gd name="connsiteX0" fmla="*/ 0 w 681038"/>
              <a:gd name="connsiteY0" fmla="*/ 0 h 2268538"/>
              <a:gd name="connsiteX1" fmla="*/ 681038 w 681038"/>
              <a:gd name="connsiteY1" fmla="*/ 0 h 2268538"/>
              <a:gd name="connsiteX2" fmla="*/ 681038 w 681038"/>
              <a:gd name="connsiteY2" fmla="*/ 2268538 h 2268538"/>
              <a:gd name="connsiteX0-1" fmla="*/ 0 w 626447"/>
              <a:gd name="connsiteY0-2" fmla="*/ 0 h 2732562"/>
              <a:gd name="connsiteX1-3" fmla="*/ 626447 w 626447"/>
              <a:gd name="connsiteY1-4" fmla="*/ 464024 h 2732562"/>
              <a:gd name="connsiteX2-5" fmla="*/ 626447 w 626447"/>
              <a:gd name="connsiteY2-6" fmla="*/ 2732562 h 2732562"/>
              <a:gd name="connsiteX0-7" fmla="*/ 0 w 626447"/>
              <a:gd name="connsiteY0-8" fmla="*/ 0 h 2084046"/>
              <a:gd name="connsiteX1-9" fmla="*/ 626447 w 626447"/>
              <a:gd name="connsiteY1-10" fmla="*/ 464024 h 2084046"/>
              <a:gd name="connsiteX2-11" fmla="*/ 626446 w 626447"/>
              <a:gd name="connsiteY2-12" fmla="*/ 2084046 h 2084046"/>
            </a:gdLst>
            <a:ahLst/>
            <a:cxnLst>
              <a:cxn ang="0">
                <a:pos x="connsiteX0-1" y="connsiteY0-2"/>
              </a:cxn>
              <a:cxn ang="0">
                <a:pos x="connsiteX1-3" y="connsiteY1-4"/>
              </a:cxn>
              <a:cxn ang="0">
                <a:pos x="connsiteX2-5" y="connsiteY2-6"/>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9" name="矩形 47"/>
          <p:cNvSpPr>
            <a:spLocks noChangeArrowheads="1"/>
          </p:cNvSpPr>
          <p:nvPr/>
        </p:nvSpPr>
        <p:spPr bwMode="auto">
          <a:xfrm>
            <a:off x="8405586" y="3149719"/>
            <a:ext cx="2983316" cy="64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smtClean="0">
                <a:solidFill>
                  <a:schemeClr val="tx1"/>
                </a:solidFill>
                <a:sym typeface="微软雅黑" panose="020B0503020204020204" pitchFamily="34" charset="-122"/>
              </a:rPr>
              <a:t>采用怎么样的方式去做需要一定的时间</a:t>
            </a:r>
            <a:endParaRPr lang="zh-CN" altLang="en-US" sz="1400" dirty="0" smtClean="0">
              <a:solidFill>
                <a:schemeClr val="tx1"/>
              </a:solidFill>
              <a:sym typeface="微软雅黑" panose="020B0503020204020204" pitchFamily="34" charset="-122"/>
            </a:endParaRPr>
          </a:p>
        </p:txBody>
      </p:sp>
      <p:cxnSp>
        <p:nvCxnSpPr>
          <p:cNvPr id="20" name="直接连接符 19"/>
          <p:cNvCxnSpPr>
            <a:stCxn id="12" idx="6"/>
          </p:cNvCxnSpPr>
          <p:nvPr/>
        </p:nvCxnSpPr>
        <p:spPr>
          <a:xfrm flipV="1">
            <a:off x="7103561" y="4695626"/>
            <a:ext cx="1088286" cy="7822"/>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cxnSp>
        <p:nvCxnSpPr>
          <p:cNvPr id="21" name="直接连接符 20"/>
          <p:cNvCxnSpPr/>
          <p:nvPr/>
        </p:nvCxnSpPr>
        <p:spPr>
          <a:xfrm flipV="1">
            <a:off x="7660540" y="5654172"/>
            <a:ext cx="531307" cy="1"/>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sp>
        <p:nvSpPr>
          <p:cNvPr id="23" name="矩形 47"/>
          <p:cNvSpPr>
            <a:spLocks noChangeArrowheads="1"/>
          </p:cNvSpPr>
          <p:nvPr/>
        </p:nvSpPr>
        <p:spPr bwMode="auto">
          <a:xfrm>
            <a:off x="8405586" y="4489802"/>
            <a:ext cx="2983316" cy="64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en-US" altLang="zh-CN" sz="1400" dirty="0">
                <a:solidFill>
                  <a:schemeClr val="bg1">
                    <a:lumMod val="85000"/>
                  </a:schemeClr>
                </a:solidFill>
                <a:sym typeface="微软雅黑" panose="020B0503020204020204" pitchFamily="34" charset="-122"/>
              </a:rPr>
              <a:t>potoshop</a:t>
            </a:r>
            <a:r>
              <a:rPr lang="zh-CN" altLang="en-US" sz="1400" dirty="0">
                <a:solidFill>
                  <a:schemeClr val="bg1">
                    <a:lumMod val="85000"/>
                  </a:schemeClr>
                </a:solidFill>
                <a:sym typeface="微软雅黑" panose="020B0503020204020204" pitchFamily="34" charset="-122"/>
              </a:rPr>
              <a:t>的操作还比较好</a:t>
            </a:r>
            <a:endParaRPr lang="zh-CN" altLang="en-US" sz="1400" dirty="0">
              <a:solidFill>
                <a:schemeClr val="bg1">
                  <a:lumMod val="85000"/>
                </a:schemeClr>
              </a:solidFill>
              <a:sym typeface="微软雅黑" panose="020B0503020204020204" pitchFamily="34" charset="-122"/>
            </a:endParaRPr>
          </a:p>
          <a:p>
            <a:pPr>
              <a:lnSpc>
                <a:spcPct val="130000"/>
              </a:lnSpc>
              <a:spcBef>
                <a:spcPct val="0"/>
              </a:spcBef>
              <a:buNone/>
            </a:pPr>
            <a:endParaRPr lang="zh-CN" altLang="en-US" sz="1400" dirty="0" smtClean="0">
              <a:solidFill>
                <a:schemeClr val="bg1">
                  <a:lumMod val="85000"/>
                </a:schemeClr>
              </a:solidFill>
              <a:sym typeface="微软雅黑" panose="020B0503020204020204" pitchFamily="34" charset="-122"/>
            </a:endParaRPr>
          </a:p>
        </p:txBody>
      </p:sp>
      <p:sp>
        <p:nvSpPr>
          <p:cNvPr id="25" name="矩形 47"/>
          <p:cNvSpPr>
            <a:spLocks noChangeArrowheads="1"/>
          </p:cNvSpPr>
          <p:nvPr/>
        </p:nvSpPr>
        <p:spPr bwMode="auto">
          <a:xfrm>
            <a:off x="8405586" y="5829935"/>
            <a:ext cx="2983316" cy="36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00" dirty="0" smtClean="0">
                <a:solidFill>
                  <a:schemeClr val="bg1">
                    <a:lumMod val="85000"/>
                  </a:schemeClr>
                </a:solidFill>
                <a:sym typeface="微软雅黑" panose="020B0503020204020204" pitchFamily="34" charset="-122"/>
              </a:rPr>
              <a:t>设计方向的选择还比较好</a:t>
            </a:r>
            <a:endParaRPr lang="zh-CN" altLang="en-US" sz="1400" dirty="0" smtClean="0">
              <a:solidFill>
                <a:schemeClr val="bg1">
                  <a:lumMod val="85000"/>
                </a:schemeClr>
              </a:solidFill>
              <a:sym typeface="微软雅黑" panose="020B0503020204020204" pitchFamily="34" charset="-122"/>
            </a:endParaRPr>
          </a:p>
        </p:txBody>
      </p:sp>
      <p:sp>
        <p:nvSpPr>
          <p:cNvPr id="28"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实践难点</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9" name="组合 28"/>
          <p:cNvGrpSpPr/>
          <p:nvPr/>
        </p:nvGrpSpPr>
        <p:grpSpPr>
          <a:xfrm>
            <a:off x="5334856" y="570216"/>
            <a:ext cx="263341" cy="395013"/>
            <a:chOff x="5284519" y="1508166"/>
            <a:chExt cx="213756" cy="427512"/>
          </a:xfrm>
        </p:grpSpPr>
        <p:cxnSp>
          <p:nvCxnSpPr>
            <p:cNvPr id="30" name="直接连接符 2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4436490" y="1686822"/>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defPPr>
              <a:defRPr lang="zh-CN"/>
            </a:defPPr>
            <a:lvl1pPr>
              <a:spcBef>
                <a:spcPct val="0"/>
              </a:spcBef>
              <a:buFont typeface="Arial" panose="020B0604020202020204" pitchFamily="34" charset="0"/>
              <a:buNone/>
              <a:defRPr sz="2935"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dirty="0"/>
              <a:t>难点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5"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ppt_w</p:attrName>
                                        </p:attrNameLst>
                                      </p:cBhvr>
                                      <p:tavLst>
                                        <p:tav tm="0" fmla="#ppt_w*sin(2.5*pi*$)">
                                          <p:val>
                                            <p:fltVal val="0"/>
                                          </p:val>
                                        </p:tav>
                                        <p:tav tm="100000">
                                          <p:val>
                                            <p:fltVal val="1"/>
                                          </p:val>
                                        </p:tav>
                                      </p:tavLst>
                                    </p:anim>
                                    <p:anim calcmode="lin" valueType="num">
                                      <p:cBhvr>
                                        <p:cTn id="17" dur="1000" fill="hold"/>
                                        <p:tgtEl>
                                          <p:spTgt spid="33"/>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12"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300"/>
                                        <p:tgtEl>
                                          <p:spTgt spid="2"/>
                                        </p:tgtEl>
                                        <p:attrNameLst>
                                          <p:attrName>ppt_y</p:attrName>
                                        </p:attrNameLst>
                                      </p:cBhvr>
                                      <p:tavLst>
                                        <p:tav tm="0">
                                          <p:val>
                                            <p:strVal val="#ppt_y-#ppt_h*1.125000"/>
                                          </p:val>
                                        </p:tav>
                                        <p:tav tm="100000">
                                          <p:val>
                                            <p:strVal val="#ppt_y"/>
                                          </p:val>
                                        </p:tav>
                                      </p:tavLst>
                                    </p:anim>
                                    <p:animEffect transition="in" filter="wipe(down)">
                                      <p:cBhvr>
                                        <p:cTn id="22" dur="300"/>
                                        <p:tgtEl>
                                          <p:spTgt spid="2"/>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300"/>
                                        <p:tgtEl>
                                          <p:spTgt spid="9"/>
                                        </p:tgtEl>
                                        <p:attrNameLst>
                                          <p:attrName>ppt_y</p:attrName>
                                        </p:attrNameLst>
                                      </p:cBhvr>
                                      <p:tavLst>
                                        <p:tav tm="0">
                                          <p:val>
                                            <p:strVal val="#ppt_y-#ppt_h*1.125000"/>
                                          </p:val>
                                        </p:tav>
                                        <p:tav tm="100000">
                                          <p:val>
                                            <p:strVal val="#ppt_y"/>
                                          </p:val>
                                        </p:tav>
                                      </p:tavLst>
                                    </p:anim>
                                    <p:animEffect transition="in" filter="wipe(down)">
                                      <p:cBhvr>
                                        <p:cTn id="26" dur="300"/>
                                        <p:tgtEl>
                                          <p:spTgt spid="9"/>
                                        </p:tgtEl>
                                      </p:cBhvr>
                                    </p:animEffect>
                                  </p:childTnLst>
                                </p:cTn>
                              </p:par>
                            </p:childTnLst>
                          </p:cTn>
                        </p:par>
                        <p:par>
                          <p:cTn id="27" fill="hold">
                            <p:stCondLst>
                              <p:cond delay="2500"/>
                            </p:stCondLst>
                            <p:childTnLst>
                              <p:par>
                                <p:cTn id="28" presetID="12" presetClass="entr" presetSubtype="1"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300"/>
                                        <p:tgtEl>
                                          <p:spTgt spid="3"/>
                                        </p:tgtEl>
                                        <p:attrNameLst>
                                          <p:attrName>ppt_y</p:attrName>
                                        </p:attrNameLst>
                                      </p:cBhvr>
                                      <p:tavLst>
                                        <p:tav tm="0">
                                          <p:val>
                                            <p:strVal val="#ppt_y-#ppt_h*1.125000"/>
                                          </p:val>
                                        </p:tav>
                                        <p:tav tm="100000">
                                          <p:val>
                                            <p:strVal val="#ppt_y"/>
                                          </p:val>
                                        </p:tav>
                                      </p:tavLst>
                                    </p:anim>
                                    <p:animEffect transition="in" filter="wipe(down)">
                                      <p:cBhvr>
                                        <p:cTn id="31" dur="300"/>
                                        <p:tgtEl>
                                          <p:spTgt spid="3"/>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300"/>
                                        <p:tgtEl>
                                          <p:spTgt spid="8"/>
                                        </p:tgtEl>
                                        <p:attrNameLst>
                                          <p:attrName>ppt_y</p:attrName>
                                        </p:attrNameLst>
                                      </p:cBhvr>
                                      <p:tavLst>
                                        <p:tav tm="0">
                                          <p:val>
                                            <p:strVal val="#ppt_y-#ppt_h*1.125000"/>
                                          </p:val>
                                        </p:tav>
                                        <p:tav tm="100000">
                                          <p:val>
                                            <p:strVal val="#ppt_y"/>
                                          </p:val>
                                        </p:tav>
                                      </p:tavLst>
                                    </p:anim>
                                    <p:animEffect transition="in" filter="wipe(down)">
                                      <p:cBhvr>
                                        <p:cTn id="35" dur="300"/>
                                        <p:tgtEl>
                                          <p:spTgt spid="8"/>
                                        </p:tgtEl>
                                      </p:cBhvr>
                                    </p:animEffect>
                                  </p:childTnLst>
                                </p:cTn>
                              </p:par>
                            </p:childTnLst>
                          </p:cTn>
                        </p:par>
                        <p:par>
                          <p:cTn id="36" fill="hold">
                            <p:stCondLst>
                              <p:cond delay="3000"/>
                            </p:stCondLst>
                            <p:childTnLst>
                              <p:par>
                                <p:cTn id="37" presetID="12" presetClass="entr" presetSubtype="1"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300"/>
                                        <p:tgtEl>
                                          <p:spTgt spid="4"/>
                                        </p:tgtEl>
                                        <p:attrNameLst>
                                          <p:attrName>ppt_y</p:attrName>
                                        </p:attrNameLst>
                                      </p:cBhvr>
                                      <p:tavLst>
                                        <p:tav tm="0">
                                          <p:val>
                                            <p:strVal val="#ppt_y-#ppt_h*1.125000"/>
                                          </p:val>
                                        </p:tav>
                                        <p:tav tm="100000">
                                          <p:val>
                                            <p:strVal val="#ppt_y"/>
                                          </p:val>
                                        </p:tav>
                                      </p:tavLst>
                                    </p:anim>
                                    <p:animEffect transition="in" filter="wipe(down)">
                                      <p:cBhvr>
                                        <p:cTn id="40" dur="300"/>
                                        <p:tgtEl>
                                          <p:spTgt spid="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300"/>
                                        <p:tgtEl>
                                          <p:spTgt spid="7"/>
                                        </p:tgtEl>
                                        <p:attrNameLst>
                                          <p:attrName>ppt_y</p:attrName>
                                        </p:attrNameLst>
                                      </p:cBhvr>
                                      <p:tavLst>
                                        <p:tav tm="0">
                                          <p:val>
                                            <p:strVal val="#ppt_y-#ppt_h*1.125000"/>
                                          </p:val>
                                        </p:tav>
                                        <p:tav tm="100000">
                                          <p:val>
                                            <p:strVal val="#ppt_y"/>
                                          </p:val>
                                        </p:tav>
                                      </p:tavLst>
                                    </p:anim>
                                    <p:animEffect transition="in" filter="wipe(down)">
                                      <p:cBhvr>
                                        <p:cTn id="44" dur="300"/>
                                        <p:tgtEl>
                                          <p:spTgt spid="7"/>
                                        </p:tgtEl>
                                      </p:cBhvr>
                                    </p:animEffect>
                                  </p:childTnLst>
                                </p:cTn>
                              </p:par>
                            </p:childTnLst>
                          </p:cTn>
                        </p:par>
                        <p:par>
                          <p:cTn id="45" fill="hold">
                            <p:stCondLst>
                              <p:cond delay="3500"/>
                            </p:stCondLst>
                            <p:childTnLst>
                              <p:par>
                                <p:cTn id="46" presetID="12" presetClass="entr" presetSubtype="1"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300"/>
                                        <p:tgtEl>
                                          <p:spTgt spid="5"/>
                                        </p:tgtEl>
                                        <p:attrNameLst>
                                          <p:attrName>ppt_y</p:attrName>
                                        </p:attrNameLst>
                                      </p:cBhvr>
                                      <p:tavLst>
                                        <p:tav tm="0">
                                          <p:val>
                                            <p:strVal val="#ppt_y-#ppt_h*1.125000"/>
                                          </p:val>
                                        </p:tav>
                                        <p:tav tm="100000">
                                          <p:val>
                                            <p:strVal val="#ppt_y"/>
                                          </p:val>
                                        </p:tav>
                                      </p:tavLst>
                                    </p:anim>
                                    <p:animEffect transition="in" filter="wipe(down)">
                                      <p:cBhvr>
                                        <p:cTn id="49" dur="300"/>
                                        <p:tgtEl>
                                          <p:spTgt spid="5"/>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300"/>
                                        <p:tgtEl>
                                          <p:spTgt spid="6"/>
                                        </p:tgtEl>
                                        <p:attrNameLst>
                                          <p:attrName>ppt_y</p:attrName>
                                        </p:attrNameLst>
                                      </p:cBhvr>
                                      <p:tavLst>
                                        <p:tav tm="0">
                                          <p:val>
                                            <p:strVal val="#ppt_y-#ppt_h*1.125000"/>
                                          </p:val>
                                        </p:tav>
                                        <p:tav tm="100000">
                                          <p:val>
                                            <p:strVal val="#ppt_y"/>
                                          </p:val>
                                        </p:tav>
                                      </p:tavLst>
                                    </p:anim>
                                    <p:animEffect transition="in" filter="wipe(down)">
                                      <p:cBhvr>
                                        <p:cTn id="53" dur="300"/>
                                        <p:tgtEl>
                                          <p:spTgt spid="6"/>
                                        </p:tgtEl>
                                      </p:cBhvr>
                                    </p:animEffect>
                                  </p:childTnLst>
                                </p:cTn>
                              </p:par>
                            </p:childTnLst>
                          </p:cTn>
                        </p:par>
                        <p:par>
                          <p:cTn id="54" fill="hold">
                            <p:stCondLst>
                              <p:cond delay="4000"/>
                            </p:stCondLst>
                            <p:childTnLst>
                              <p:par>
                                <p:cTn id="55" presetID="2" presetClass="entr" presetSubtype="4" fill="hold" grpId="0" nodeType="afterEffect">
                                  <p:stCondLst>
                                    <p:cond delay="25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250" fill="hold"/>
                                        <p:tgtEl>
                                          <p:spTgt spid="13"/>
                                        </p:tgtEl>
                                        <p:attrNameLst>
                                          <p:attrName>ppt_x</p:attrName>
                                        </p:attrNameLst>
                                      </p:cBhvr>
                                      <p:tavLst>
                                        <p:tav tm="0">
                                          <p:val>
                                            <p:strVal val="#ppt_x"/>
                                          </p:val>
                                        </p:tav>
                                        <p:tav tm="100000">
                                          <p:val>
                                            <p:strVal val="#ppt_x"/>
                                          </p:val>
                                        </p:tav>
                                      </p:tavLst>
                                    </p:anim>
                                    <p:anim calcmode="lin" valueType="num">
                                      <p:cBhvr additive="base">
                                        <p:cTn id="58" dur="25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4750"/>
                            </p:stCondLst>
                            <p:childTnLst>
                              <p:par>
                                <p:cTn id="60" presetID="2" presetClass="entr" presetSubtype="4"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250" fill="hold"/>
                                        <p:tgtEl>
                                          <p:spTgt spid="12"/>
                                        </p:tgtEl>
                                        <p:attrNameLst>
                                          <p:attrName>ppt_x</p:attrName>
                                        </p:attrNameLst>
                                      </p:cBhvr>
                                      <p:tavLst>
                                        <p:tav tm="0">
                                          <p:val>
                                            <p:strVal val="#ppt_x"/>
                                          </p:val>
                                        </p:tav>
                                        <p:tav tm="100000">
                                          <p:val>
                                            <p:strVal val="#ppt_x"/>
                                          </p:val>
                                        </p:tav>
                                      </p:tavLst>
                                    </p:anim>
                                    <p:anim calcmode="lin" valueType="num">
                                      <p:cBhvr additive="base">
                                        <p:cTn id="63" dur="250" fill="hold"/>
                                        <p:tgtEl>
                                          <p:spTgt spid="12"/>
                                        </p:tgtEl>
                                        <p:attrNameLst>
                                          <p:attrName>ppt_y</p:attrName>
                                        </p:attrNameLst>
                                      </p:cBhvr>
                                      <p:tavLst>
                                        <p:tav tm="0">
                                          <p:val>
                                            <p:strVal val="1+#ppt_h/2"/>
                                          </p:val>
                                        </p:tav>
                                        <p:tav tm="100000">
                                          <p:val>
                                            <p:strVal val="#ppt_y"/>
                                          </p:val>
                                        </p:tav>
                                      </p:tavLst>
                                    </p:anim>
                                  </p:childTnLst>
                                </p:cTn>
                              </p:par>
                            </p:childTnLst>
                          </p:cTn>
                        </p:par>
                        <p:par>
                          <p:cTn id="64" fill="hold">
                            <p:stCondLst>
                              <p:cond delay="5250"/>
                            </p:stCondLst>
                            <p:childTnLst>
                              <p:par>
                                <p:cTn id="65" presetID="2" presetClass="entr" presetSubtype="4" fill="hold" grpId="0" nodeType="after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250" fill="hold"/>
                                        <p:tgtEl>
                                          <p:spTgt spid="11"/>
                                        </p:tgtEl>
                                        <p:attrNameLst>
                                          <p:attrName>ppt_x</p:attrName>
                                        </p:attrNameLst>
                                      </p:cBhvr>
                                      <p:tavLst>
                                        <p:tav tm="0">
                                          <p:val>
                                            <p:strVal val="#ppt_x"/>
                                          </p:val>
                                        </p:tav>
                                        <p:tav tm="100000">
                                          <p:val>
                                            <p:strVal val="#ppt_x"/>
                                          </p:val>
                                        </p:tav>
                                      </p:tavLst>
                                    </p:anim>
                                    <p:anim calcmode="lin" valueType="num">
                                      <p:cBhvr additive="base">
                                        <p:cTn id="68" dur="250" fill="hold"/>
                                        <p:tgtEl>
                                          <p:spTgt spid="11"/>
                                        </p:tgtEl>
                                        <p:attrNameLst>
                                          <p:attrName>ppt_y</p:attrName>
                                        </p:attrNameLst>
                                      </p:cBhvr>
                                      <p:tavLst>
                                        <p:tav tm="0">
                                          <p:val>
                                            <p:strVal val="1+#ppt_h/2"/>
                                          </p:val>
                                        </p:tav>
                                        <p:tav tm="100000">
                                          <p:val>
                                            <p:strVal val="#ppt_y"/>
                                          </p:val>
                                        </p:tav>
                                      </p:tavLst>
                                    </p:anim>
                                  </p:childTnLst>
                                </p:cTn>
                              </p:par>
                            </p:childTnLst>
                          </p:cTn>
                        </p:par>
                        <p:par>
                          <p:cTn id="69" fill="hold">
                            <p:stCondLst>
                              <p:cond delay="5750"/>
                            </p:stCondLst>
                            <p:childTnLst>
                              <p:par>
                                <p:cTn id="70" presetID="2" presetClass="entr" presetSubtype="4"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250" fill="hold"/>
                                        <p:tgtEl>
                                          <p:spTgt spid="10"/>
                                        </p:tgtEl>
                                        <p:attrNameLst>
                                          <p:attrName>ppt_x</p:attrName>
                                        </p:attrNameLst>
                                      </p:cBhvr>
                                      <p:tavLst>
                                        <p:tav tm="0">
                                          <p:val>
                                            <p:strVal val="#ppt_x"/>
                                          </p:val>
                                        </p:tav>
                                        <p:tav tm="100000">
                                          <p:val>
                                            <p:strVal val="#ppt_x"/>
                                          </p:val>
                                        </p:tav>
                                      </p:tavLst>
                                    </p:anim>
                                    <p:anim calcmode="lin" valueType="num">
                                      <p:cBhvr additive="base">
                                        <p:cTn id="73" dur="250" fill="hold"/>
                                        <p:tgtEl>
                                          <p:spTgt spid="10"/>
                                        </p:tgtEl>
                                        <p:attrNameLst>
                                          <p:attrName>ppt_y</p:attrName>
                                        </p:attrNameLst>
                                      </p:cBhvr>
                                      <p:tavLst>
                                        <p:tav tm="0">
                                          <p:val>
                                            <p:strVal val="1+#ppt_h/2"/>
                                          </p:val>
                                        </p:tav>
                                        <p:tav tm="100000">
                                          <p:val>
                                            <p:strVal val="#ppt_y"/>
                                          </p:val>
                                        </p:tav>
                                      </p:tavLst>
                                    </p:anim>
                                  </p:childTnLst>
                                </p:cTn>
                              </p:par>
                            </p:childTnLst>
                          </p:cTn>
                        </p:par>
                        <p:par>
                          <p:cTn id="74" fill="hold">
                            <p:stCondLst>
                              <p:cond delay="6250"/>
                            </p:stCondLst>
                            <p:childTnLst>
                              <p:par>
                                <p:cTn id="75" presetID="22" presetClass="entr" presetSubtype="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left)">
                                      <p:cBhvr>
                                        <p:cTn id="80" dur="500"/>
                                        <p:tgtEl>
                                          <p:spTgt spid="16"/>
                                        </p:tgtEl>
                                      </p:cBhvr>
                                    </p:animEffect>
                                  </p:childTnLst>
                                </p:cTn>
                              </p:par>
                            </p:childTnLst>
                          </p:cTn>
                        </p:par>
                        <p:par>
                          <p:cTn id="81" fill="hold">
                            <p:stCondLst>
                              <p:cond delay="6750"/>
                            </p:stCondLst>
                            <p:childTnLst>
                              <p:par>
                                <p:cTn id="82" presetID="22" presetClass="entr" presetSubtype="8" fill="hold" grpId="0" nodeType="after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450"/>
                                        <p:tgtEl>
                                          <p:spTgt spid="17"/>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par>
                          <p:cTn id="88" fill="hold">
                            <p:stCondLst>
                              <p:cond delay="7250"/>
                            </p:stCondLst>
                            <p:childTnLst>
                              <p:par>
                                <p:cTn id="89" presetID="22" presetClass="entr" presetSubtype="8" fill="hold"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left)">
                                      <p:cBhvr>
                                        <p:cTn id="91" dur="350"/>
                                        <p:tgtEl>
                                          <p:spTgt spid="20"/>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childTnLst>
                          </p:cTn>
                        </p:par>
                        <p:par>
                          <p:cTn id="95" fill="hold">
                            <p:stCondLst>
                              <p:cond delay="7750"/>
                            </p:stCondLst>
                            <p:childTnLst>
                              <p:par>
                                <p:cTn id="96" presetID="22" presetClass="entr" presetSubtype="8" fill="hold" nodeType="after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wipe(left)">
                                      <p:cBhvr>
                                        <p:cTn id="98" dur="250"/>
                                        <p:tgtEl>
                                          <p:spTgt spid="2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animBg="1"/>
      <p:bldP spid="12" grpId="0" animBg="1"/>
      <p:bldP spid="13" grpId="0" animBg="1"/>
      <p:bldP spid="14" grpId="0" animBg="1"/>
      <p:bldP spid="16" grpId="0"/>
      <p:bldP spid="17" grpId="0" animBg="1"/>
      <p:bldP spid="19" grpId="0"/>
      <p:bldP spid="23" grpId="0"/>
      <p:bldP spid="25" grpId="0"/>
      <p:bldP spid="28"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80960" y="4204904"/>
            <a:ext cx="29260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研究成果</a:t>
            </a:r>
            <a:endPar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rgbClr val="152F47"/>
                </a:solidFill>
              </a:rPr>
              <a:t>第四部分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p>
          </p:txBody>
        </p:sp>
      </p:grpSp>
      <p:sp>
        <p:nvSpPr>
          <p:cNvPr id="45" name="等腰三角形 44"/>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1772153" y="286834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flipV="1">
            <a:off x="2606221" y="3013768"/>
            <a:ext cx="1651895" cy="142404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10800000">
            <a:off x="4158356" y="3838021"/>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3644920" y="391587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flipV="1">
            <a:off x="3644920" y="4649051"/>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3600000">
            <a:off x="1804187" y="378651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3600000">
            <a:off x="2324267" y="4651126"/>
            <a:ext cx="1213111" cy="104578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4847549" y="4712946"/>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618629" y="240787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设计</a:t>
            </a:r>
            <a:r>
              <a:rPr lang="zh-CN" altLang="en-US" sz="2000" b="0" dirty="0">
                <a:solidFill>
                  <a:schemeClr val="bg1">
                    <a:lumMod val="95000"/>
                  </a:schemeClr>
                </a:solidFill>
              </a:rPr>
              <a:t>目标</a:t>
            </a:r>
            <a:endParaRPr lang="zh-CN" altLang="en-US" sz="2000" b="0" dirty="0">
              <a:solidFill>
                <a:schemeClr val="bg1">
                  <a:lumMod val="95000"/>
                </a:schemeClr>
              </a:solidFill>
            </a:endParaRPr>
          </a:p>
        </p:txBody>
      </p:sp>
      <p:sp>
        <p:nvSpPr>
          <p:cNvPr id="74" name="文本框 73"/>
          <p:cNvSpPr txBox="1"/>
          <p:nvPr/>
        </p:nvSpPr>
        <p:spPr>
          <a:xfrm>
            <a:off x="2821020" y="309945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设计</a:t>
            </a:r>
            <a:r>
              <a:rPr lang="zh-CN" altLang="en-US" sz="2000" b="0" dirty="0">
                <a:solidFill>
                  <a:schemeClr val="bg1">
                    <a:lumMod val="95000"/>
                  </a:schemeClr>
                </a:solidFill>
              </a:rPr>
              <a:t>成果</a:t>
            </a:r>
            <a:endParaRPr lang="zh-CN" altLang="en-US" sz="2000" b="0" dirty="0">
              <a:solidFill>
                <a:schemeClr val="bg1">
                  <a:lumMod val="95000"/>
                </a:schemeClr>
              </a:solidFill>
            </a:endParaRPr>
          </a:p>
        </p:txBody>
      </p:sp>
      <p:sp>
        <p:nvSpPr>
          <p:cNvPr id="76" name="等腰三角形 75"/>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p:cTn id="27" dur="500" fill="hold"/>
                                        <p:tgtEl>
                                          <p:spTgt spid="73"/>
                                        </p:tgtEl>
                                        <p:attrNameLst>
                                          <p:attrName>ppt_w</p:attrName>
                                        </p:attrNameLst>
                                      </p:cBhvr>
                                      <p:tavLst>
                                        <p:tav tm="0">
                                          <p:val>
                                            <p:fltVal val="0"/>
                                          </p:val>
                                        </p:tav>
                                        <p:tav tm="100000">
                                          <p:val>
                                            <p:strVal val="#ppt_w"/>
                                          </p:val>
                                        </p:tav>
                                      </p:tavLst>
                                    </p:anim>
                                    <p:anim calcmode="lin" valueType="num">
                                      <p:cBhvr>
                                        <p:cTn id="28" dur="500" fill="hold"/>
                                        <p:tgtEl>
                                          <p:spTgt spid="73"/>
                                        </p:tgtEl>
                                        <p:attrNameLst>
                                          <p:attrName>ppt_h</p:attrName>
                                        </p:attrNameLst>
                                      </p:cBhvr>
                                      <p:tavLst>
                                        <p:tav tm="0">
                                          <p:val>
                                            <p:fltVal val="0"/>
                                          </p:val>
                                        </p:tav>
                                        <p:tav tm="100000">
                                          <p:val>
                                            <p:strVal val="#ppt_h"/>
                                          </p:val>
                                        </p:tav>
                                      </p:tavLst>
                                    </p:anim>
                                    <p:anim calcmode="lin" valueType="num">
                                      <p:cBhvr>
                                        <p:cTn id="29" dur="500" fill="hold"/>
                                        <p:tgtEl>
                                          <p:spTgt spid="73"/>
                                        </p:tgtEl>
                                        <p:attrNameLst>
                                          <p:attrName>style.rotation</p:attrName>
                                        </p:attrNameLst>
                                      </p:cBhvr>
                                      <p:tavLst>
                                        <p:tav tm="0">
                                          <p:val>
                                            <p:fltVal val="360"/>
                                          </p:val>
                                        </p:tav>
                                        <p:tav tm="100000">
                                          <p:val>
                                            <p:fltVal val="0"/>
                                          </p:val>
                                        </p:tav>
                                      </p:tavLst>
                                    </p:anim>
                                    <p:animEffect transition="in" filter="fade">
                                      <p:cBhvr>
                                        <p:cTn id="30" dur="500"/>
                                        <p:tgtEl>
                                          <p:spTgt spid="73"/>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p:cTn id="33" dur="500" fill="hold"/>
                                        <p:tgtEl>
                                          <p:spTgt spid="72"/>
                                        </p:tgtEl>
                                        <p:attrNameLst>
                                          <p:attrName>ppt_w</p:attrName>
                                        </p:attrNameLst>
                                      </p:cBhvr>
                                      <p:tavLst>
                                        <p:tav tm="0">
                                          <p:val>
                                            <p:fltVal val="0"/>
                                          </p:val>
                                        </p:tav>
                                        <p:tav tm="100000">
                                          <p:val>
                                            <p:strVal val="#ppt_w"/>
                                          </p:val>
                                        </p:tav>
                                      </p:tavLst>
                                    </p:anim>
                                    <p:anim calcmode="lin" valueType="num">
                                      <p:cBhvr>
                                        <p:cTn id="34" dur="500" fill="hold"/>
                                        <p:tgtEl>
                                          <p:spTgt spid="72"/>
                                        </p:tgtEl>
                                        <p:attrNameLst>
                                          <p:attrName>ppt_h</p:attrName>
                                        </p:attrNameLst>
                                      </p:cBhvr>
                                      <p:tavLst>
                                        <p:tav tm="0">
                                          <p:val>
                                            <p:fltVal val="0"/>
                                          </p:val>
                                        </p:tav>
                                        <p:tav tm="100000">
                                          <p:val>
                                            <p:strVal val="#ppt_h"/>
                                          </p:val>
                                        </p:tav>
                                      </p:tavLst>
                                    </p:anim>
                                    <p:anim calcmode="lin" valueType="num">
                                      <p:cBhvr>
                                        <p:cTn id="35" dur="500" fill="hold"/>
                                        <p:tgtEl>
                                          <p:spTgt spid="72"/>
                                        </p:tgtEl>
                                        <p:attrNameLst>
                                          <p:attrName>style.rotation</p:attrName>
                                        </p:attrNameLst>
                                      </p:cBhvr>
                                      <p:tavLst>
                                        <p:tav tm="0">
                                          <p:val>
                                            <p:fltVal val="360"/>
                                          </p:val>
                                        </p:tav>
                                        <p:tav tm="100000">
                                          <p:val>
                                            <p:fltVal val="0"/>
                                          </p:val>
                                        </p:tav>
                                      </p:tavLst>
                                    </p:anim>
                                    <p:animEffect transition="in" filter="fade">
                                      <p:cBhvr>
                                        <p:cTn id="36" dur="500"/>
                                        <p:tgtEl>
                                          <p:spTgt spid="72"/>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74"/>
                                        </p:tgtEl>
                                        <p:attrNameLst>
                                          <p:attrName>style.visibility</p:attrName>
                                        </p:attrNameLst>
                                      </p:cBhvr>
                                      <p:to>
                                        <p:strVal val="visible"/>
                                      </p:to>
                                    </p:set>
                                    <p:anim calcmode="lin" valueType="num">
                                      <p:cBhvr>
                                        <p:cTn id="40" dur="500" fill="hold"/>
                                        <p:tgtEl>
                                          <p:spTgt spid="74"/>
                                        </p:tgtEl>
                                        <p:attrNameLst>
                                          <p:attrName>ppt_w</p:attrName>
                                        </p:attrNameLst>
                                      </p:cBhvr>
                                      <p:tavLst>
                                        <p:tav tm="0">
                                          <p:val>
                                            <p:fltVal val="0"/>
                                          </p:val>
                                        </p:tav>
                                        <p:tav tm="100000">
                                          <p:val>
                                            <p:strVal val="#ppt_w"/>
                                          </p:val>
                                        </p:tav>
                                      </p:tavLst>
                                    </p:anim>
                                    <p:anim calcmode="lin" valueType="num">
                                      <p:cBhvr>
                                        <p:cTn id="41" dur="500" fill="hold"/>
                                        <p:tgtEl>
                                          <p:spTgt spid="74"/>
                                        </p:tgtEl>
                                        <p:attrNameLst>
                                          <p:attrName>ppt_h</p:attrName>
                                        </p:attrNameLst>
                                      </p:cBhvr>
                                      <p:tavLst>
                                        <p:tav tm="0">
                                          <p:val>
                                            <p:fltVal val="0"/>
                                          </p:val>
                                        </p:tav>
                                        <p:tav tm="100000">
                                          <p:val>
                                            <p:strVal val="#ppt_h"/>
                                          </p:val>
                                        </p:tav>
                                      </p:tavLst>
                                    </p:anim>
                                    <p:anim calcmode="lin" valueType="num">
                                      <p:cBhvr>
                                        <p:cTn id="42" dur="500" fill="hold"/>
                                        <p:tgtEl>
                                          <p:spTgt spid="74"/>
                                        </p:tgtEl>
                                        <p:attrNameLst>
                                          <p:attrName>style.rotation</p:attrName>
                                        </p:attrNameLst>
                                      </p:cBhvr>
                                      <p:tavLst>
                                        <p:tav tm="0">
                                          <p:val>
                                            <p:fltVal val="360"/>
                                          </p:val>
                                        </p:tav>
                                        <p:tav tm="100000">
                                          <p:val>
                                            <p:fltVal val="0"/>
                                          </p:val>
                                        </p:tav>
                                      </p:tavLst>
                                    </p:anim>
                                    <p:animEffect transition="in" filter="fade">
                                      <p:cBhvr>
                                        <p:cTn id="43" dur="500"/>
                                        <p:tgtEl>
                                          <p:spTgt spid="74"/>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360"/>
                                          </p:val>
                                        </p:tav>
                                        <p:tav tm="100000">
                                          <p:val>
                                            <p:fltVal val="0"/>
                                          </p:val>
                                        </p:tav>
                                      </p:tavLst>
                                    </p:anim>
                                    <p:animEffect transition="in" filter="fade">
                                      <p:cBhvr>
                                        <p:cTn id="49" dur="500"/>
                                        <p:tgtEl>
                                          <p:spTgt spid="5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 calcmode="lin" valueType="num">
                                      <p:cBhvr>
                                        <p:cTn id="55" dur="500" fill="hold"/>
                                        <p:tgtEl>
                                          <p:spTgt spid="46"/>
                                        </p:tgtEl>
                                        <p:attrNameLst>
                                          <p:attrName>style.rotation</p:attrName>
                                        </p:attrNameLst>
                                      </p:cBhvr>
                                      <p:tavLst>
                                        <p:tav tm="0">
                                          <p:val>
                                            <p:fltVal val="360"/>
                                          </p:val>
                                        </p:tav>
                                        <p:tav tm="100000">
                                          <p:val>
                                            <p:fltVal val="0"/>
                                          </p:val>
                                        </p:tav>
                                      </p:tavLst>
                                    </p:anim>
                                    <p:animEffect transition="in" filter="fade">
                                      <p:cBhvr>
                                        <p:cTn id="56" dur="500"/>
                                        <p:tgtEl>
                                          <p:spTgt spid="46"/>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p:cTn id="59" dur="500" fill="hold"/>
                                        <p:tgtEl>
                                          <p:spTgt spid="61"/>
                                        </p:tgtEl>
                                        <p:attrNameLst>
                                          <p:attrName>ppt_w</p:attrName>
                                        </p:attrNameLst>
                                      </p:cBhvr>
                                      <p:tavLst>
                                        <p:tav tm="0">
                                          <p:val>
                                            <p:fltVal val="0"/>
                                          </p:val>
                                        </p:tav>
                                        <p:tav tm="100000">
                                          <p:val>
                                            <p:strVal val="#ppt_w"/>
                                          </p:val>
                                        </p:tav>
                                      </p:tavLst>
                                    </p:anim>
                                    <p:anim calcmode="lin" valueType="num">
                                      <p:cBhvr>
                                        <p:cTn id="60" dur="500" fill="hold"/>
                                        <p:tgtEl>
                                          <p:spTgt spid="61"/>
                                        </p:tgtEl>
                                        <p:attrNameLst>
                                          <p:attrName>ppt_h</p:attrName>
                                        </p:attrNameLst>
                                      </p:cBhvr>
                                      <p:tavLst>
                                        <p:tav tm="0">
                                          <p:val>
                                            <p:fltVal val="0"/>
                                          </p:val>
                                        </p:tav>
                                        <p:tav tm="100000">
                                          <p:val>
                                            <p:strVal val="#ppt_h"/>
                                          </p:val>
                                        </p:tav>
                                      </p:tavLst>
                                    </p:anim>
                                    <p:anim calcmode="lin" valueType="num">
                                      <p:cBhvr>
                                        <p:cTn id="61" dur="500" fill="hold"/>
                                        <p:tgtEl>
                                          <p:spTgt spid="61"/>
                                        </p:tgtEl>
                                        <p:attrNameLst>
                                          <p:attrName>style.rotation</p:attrName>
                                        </p:attrNameLst>
                                      </p:cBhvr>
                                      <p:tavLst>
                                        <p:tav tm="0">
                                          <p:val>
                                            <p:fltVal val="360"/>
                                          </p:val>
                                        </p:tav>
                                        <p:tav tm="100000">
                                          <p:val>
                                            <p:fltVal val="0"/>
                                          </p:val>
                                        </p:tav>
                                      </p:tavLst>
                                    </p:anim>
                                    <p:animEffect transition="in" filter="fade">
                                      <p:cBhvr>
                                        <p:cTn id="62" dur="500"/>
                                        <p:tgtEl>
                                          <p:spTgt spid="61"/>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 calcmode="lin" valueType="num">
                                      <p:cBhvr>
                                        <p:cTn id="65" dur="500" fill="hold"/>
                                        <p:tgtEl>
                                          <p:spTgt spid="64"/>
                                        </p:tgtEl>
                                        <p:attrNameLst>
                                          <p:attrName>ppt_w</p:attrName>
                                        </p:attrNameLst>
                                      </p:cBhvr>
                                      <p:tavLst>
                                        <p:tav tm="0">
                                          <p:val>
                                            <p:fltVal val="0"/>
                                          </p:val>
                                        </p:tav>
                                        <p:tav tm="100000">
                                          <p:val>
                                            <p:strVal val="#ppt_w"/>
                                          </p:val>
                                        </p:tav>
                                      </p:tavLst>
                                    </p:anim>
                                    <p:anim calcmode="lin" valueType="num">
                                      <p:cBhvr>
                                        <p:cTn id="66" dur="500" fill="hold"/>
                                        <p:tgtEl>
                                          <p:spTgt spid="64"/>
                                        </p:tgtEl>
                                        <p:attrNameLst>
                                          <p:attrName>ppt_h</p:attrName>
                                        </p:attrNameLst>
                                      </p:cBhvr>
                                      <p:tavLst>
                                        <p:tav tm="0">
                                          <p:val>
                                            <p:fltVal val="0"/>
                                          </p:val>
                                        </p:tav>
                                        <p:tav tm="100000">
                                          <p:val>
                                            <p:strVal val="#ppt_h"/>
                                          </p:val>
                                        </p:tav>
                                      </p:tavLst>
                                    </p:anim>
                                    <p:anim calcmode="lin" valueType="num">
                                      <p:cBhvr>
                                        <p:cTn id="67" dur="500" fill="hold"/>
                                        <p:tgtEl>
                                          <p:spTgt spid="64"/>
                                        </p:tgtEl>
                                        <p:attrNameLst>
                                          <p:attrName>style.rotation</p:attrName>
                                        </p:attrNameLst>
                                      </p:cBhvr>
                                      <p:tavLst>
                                        <p:tav tm="0">
                                          <p:val>
                                            <p:fltVal val="360"/>
                                          </p:val>
                                        </p:tav>
                                        <p:tav tm="100000">
                                          <p:val>
                                            <p:fltVal val="0"/>
                                          </p:val>
                                        </p:tav>
                                      </p:tavLst>
                                    </p:anim>
                                    <p:animEffect transition="in" filter="fade">
                                      <p:cBhvr>
                                        <p:cTn id="68" dur="500"/>
                                        <p:tgtEl>
                                          <p:spTgt spid="64"/>
                                        </p:tgtEl>
                                      </p:cBhvr>
                                    </p:animEffect>
                                  </p:childTnLst>
                                </p:cTn>
                              </p:par>
                              <p:par>
                                <p:cTn id="69" presetID="49" presetClass="entr" presetSubtype="0" decel="100000" fill="hold" grpId="0" nodeType="withEffect">
                                  <p:stCondLst>
                                    <p:cond delay="25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fltVal val="0"/>
                                          </p:val>
                                        </p:tav>
                                        <p:tav tm="100000">
                                          <p:val>
                                            <p:strVal val="#ppt_w"/>
                                          </p:val>
                                        </p:tav>
                                      </p:tavLst>
                                    </p:anim>
                                    <p:anim calcmode="lin" valueType="num">
                                      <p:cBhvr>
                                        <p:cTn id="72" dur="500" fill="hold"/>
                                        <p:tgtEl>
                                          <p:spTgt spid="62"/>
                                        </p:tgtEl>
                                        <p:attrNameLst>
                                          <p:attrName>ppt_h</p:attrName>
                                        </p:attrNameLst>
                                      </p:cBhvr>
                                      <p:tavLst>
                                        <p:tav tm="0">
                                          <p:val>
                                            <p:fltVal val="0"/>
                                          </p:val>
                                        </p:tav>
                                        <p:tav tm="100000">
                                          <p:val>
                                            <p:strVal val="#ppt_h"/>
                                          </p:val>
                                        </p:tav>
                                      </p:tavLst>
                                    </p:anim>
                                    <p:anim calcmode="lin" valueType="num">
                                      <p:cBhvr>
                                        <p:cTn id="73" dur="500" fill="hold"/>
                                        <p:tgtEl>
                                          <p:spTgt spid="62"/>
                                        </p:tgtEl>
                                        <p:attrNameLst>
                                          <p:attrName>style.rotation</p:attrName>
                                        </p:attrNameLst>
                                      </p:cBhvr>
                                      <p:tavLst>
                                        <p:tav tm="0">
                                          <p:val>
                                            <p:fltVal val="360"/>
                                          </p:val>
                                        </p:tav>
                                        <p:tav tm="100000">
                                          <p:val>
                                            <p:fltVal val="0"/>
                                          </p:val>
                                        </p:tav>
                                      </p:tavLst>
                                    </p:anim>
                                    <p:animEffect transition="in" filter="fade">
                                      <p:cBhvr>
                                        <p:cTn id="74" dur="500"/>
                                        <p:tgtEl>
                                          <p:spTgt spid="62"/>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63"/>
                                        </p:tgtEl>
                                        <p:attrNameLst>
                                          <p:attrName>style.visibility</p:attrName>
                                        </p:attrNameLst>
                                      </p:cBhvr>
                                      <p:to>
                                        <p:strVal val="visible"/>
                                      </p:to>
                                    </p:set>
                                    <p:anim calcmode="lin" valueType="num">
                                      <p:cBhvr>
                                        <p:cTn id="77" dur="500" fill="hold"/>
                                        <p:tgtEl>
                                          <p:spTgt spid="63"/>
                                        </p:tgtEl>
                                        <p:attrNameLst>
                                          <p:attrName>ppt_w</p:attrName>
                                        </p:attrNameLst>
                                      </p:cBhvr>
                                      <p:tavLst>
                                        <p:tav tm="0">
                                          <p:val>
                                            <p:fltVal val="0"/>
                                          </p:val>
                                        </p:tav>
                                        <p:tav tm="100000">
                                          <p:val>
                                            <p:strVal val="#ppt_w"/>
                                          </p:val>
                                        </p:tav>
                                      </p:tavLst>
                                    </p:anim>
                                    <p:anim calcmode="lin" valueType="num">
                                      <p:cBhvr>
                                        <p:cTn id="78" dur="500" fill="hold"/>
                                        <p:tgtEl>
                                          <p:spTgt spid="63"/>
                                        </p:tgtEl>
                                        <p:attrNameLst>
                                          <p:attrName>ppt_h</p:attrName>
                                        </p:attrNameLst>
                                      </p:cBhvr>
                                      <p:tavLst>
                                        <p:tav tm="0">
                                          <p:val>
                                            <p:fltVal val="0"/>
                                          </p:val>
                                        </p:tav>
                                        <p:tav tm="100000">
                                          <p:val>
                                            <p:strVal val="#ppt_h"/>
                                          </p:val>
                                        </p:tav>
                                      </p:tavLst>
                                    </p:anim>
                                    <p:anim calcmode="lin" valueType="num">
                                      <p:cBhvr>
                                        <p:cTn id="79" dur="500" fill="hold"/>
                                        <p:tgtEl>
                                          <p:spTgt spid="63"/>
                                        </p:tgtEl>
                                        <p:attrNameLst>
                                          <p:attrName>style.rotation</p:attrName>
                                        </p:attrNameLst>
                                      </p:cBhvr>
                                      <p:tavLst>
                                        <p:tav tm="0">
                                          <p:val>
                                            <p:fltVal val="360"/>
                                          </p:val>
                                        </p:tav>
                                        <p:tav tm="100000">
                                          <p:val>
                                            <p:fltVal val="0"/>
                                          </p:val>
                                        </p:tav>
                                      </p:tavLst>
                                    </p:anim>
                                    <p:animEffect transition="in" filter="fade">
                                      <p:cBhvr>
                                        <p:cTn id="80" dur="500"/>
                                        <p:tgtEl>
                                          <p:spTgt spid="63"/>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p:cTn id="83" dur="500" fill="hold"/>
                                        <p:tgtEl>
                                          <p:spTgt spid="47"/>
                                        </p:tgtEl>
                                        <p:attrNameLst>
                                          <p:attrName>ppt_w</p:attrName>
                                        </p:attrNameLst>
                                      </p:cBhvr>
                                      <p:tavLst>
                                        <p:tav tm="0">
                                          <p:val>
                                            <p:fltVal val="0"/>
                                          </p:val>
                                        </p:tav>
                                        <p:tav tm="100000">
                                          <p:val>
                                            <p:strVal val="#ppt_w"/>
                                          </p:val>
                                        </p:tav>
                                      </p:tavLst>
                                    </p:anim>
                                    <p:anim calcmode="lin" valueType="num">
                                      <p:cBhvr>
                                        <p:cTn id="84" dur="500" fill="hold"/>
                                        <p:tgtEl>
                                          <p:spTgt spid="47"/>
                                        </p:tgtEl>
                                        <p:attrNameLst>
                                          <p:attrName>ppt_h</p:attrName>
                                        </p:attrNameLst>
                                      </p:cBhvr>
                                      <p:tavLst>
                                        <p:tav tm="0">
                                          <p:val>
                                            <p:fltVal val="0"/>
                                          </p:val>
                                        </p:tav>
                                        <p:tav tm="100000">
                                          <p:val>
                                            <p:strVal val="#ppt_h"/>
                                          </p:val>
                                        </p:tav>
                                      </p:tavLst>
                                    </p:anim>
                                    <p:anim calcmode="lin" valueType="num">
                                      <p:cBhvr>
                                        <p:cTn id="85" dur="500" fill="hold"/>
                                        <p:tgtEl>
                                          <p:spTgt spid="47"/>
                                        </p:tgtEl>
                                        <p:attrNameLst>
                                          <p:attrName>style.rotation</p:attrName>
                                        </p:attrNameLst>
                                      </p:cBhvr>
                                      <p:tavLst>
                                        <p:tav tm="0">
                                          <p:val>
                                            <p:fltVal val="360"/>
                                          </p:val>
                                        </p:tav>
                                        <p:tav tm="100000">
                                          <p:val>
                                            <p:fltVal val="0"/>
                                          </p:val>
                                        </p:tav>
                                      </p:tavLst>
                                    </p:anim>
                                    <p:animEffect transition="in" filter="fade">
                                      <p:cBhvr>
                                        <p:cTn id="86" dur="500"/>
                                        <p:tgtEl>
                                          <p:spTgt spid="47"/>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60"/>
                                        </p:tgtEl>
                                        <p:attrNameLst>
                                          <p:attrName>style.visibility</p:attrName>
                                        </p:attrNameLst>
                                      </p:cBhvr>
                                      <p:to>
                                        <p:strVal val="visible"/>
                                      </p:to>
                                    </p:set>
                                    <p:anim calcmode="lin" valueType="num">
                                      <p:cBhvr>
                                        <p:cTn id="89" dur="500" fill="hold"/>
                                        <p:tgtEl>
                                          <p:spTgt spid="60"/>
                                        </p:tgtEl>
                                        <p:attrNameLst>
                                          <p:attrName>ppt_w</p:attrName>
                                        </p:attrNameLst>
                                      </p:cBhvr>
                                      <p:tavLst>
                                        <p:tav tm="0">
                                          <p:val>
                                            <p:fltVal val="0"/>
                                          </p:val>
                                        </p:tav>
                                        <p:tav tm="100000">
                                          <p:val>
                                            <p:strVal val="#ppt_w"/>
                                          </p:val>
                                        </p:tav>
                                      </p:tavLst>
                                    </p:anim>
                                    <p:anim calcmode="lin" valueType="num">
                                      <p:cBhvr>
                                        <p:cTn id="90" dur="500" fill="hold"/>
                                        <p:tgtEl>
                                          <p:spTgt spid="60"/>
                                        </p:tgtEl>
                                        <p:attrNameLst>
                                          <p:attrName>ppt_h</p:attrName>
                                        </p:attrNameLst>
                                      </p:cBhvr>
                                      <p:tavLst>
                                        <p:tav tm="0">
                                          <p:val>
                                            <p:fltVal val="0"/>
                                          </p:val>
                                        </p:tav>
                                        <p:tav tm="100000">
                                          <p:val>
                                            <p:strVal val="#ppt_h"/>
                                          </p:val>
                                        </p:tav>
                                      </p:tavLst>
                                    </p:anim>
                                    <p:anim calcmode="lin" valueType="num">
                                      <p:cBhvr>
                                        <p:cTn id="91" dur="500" fill="hold"/>
                                        <p:tgtEl>
                                          <p:spTgt spid="60"/>
                                        </p:tgtEl>
                                        <p:attrNameLst>
                                          <p:attrName>style.rotation</p:attrName>
                                        </p:attrNameLst>
                                      </p:cBhvr>
                                      <p:tavLst>
                                        <p:tav tm="0">
                                          <p:val>
                                            <p:fltVal val="360"/>
                                          </p:val>
                                        </p:tav>
                                        <p:tav tm="100000">
                                          <p:val>
                                            <p:fltVal val="0"/>
                                          </p:val>
                                        </p:tav>
                                      </p:tavLst>
                                    </p:anim>
                                    <p:animEffect transition="in" filter="fade">
                                      <p:cBhvr>
                                        <p:cTn id="92" dur="500"/>
                                        <p:tgtEl>
                                          <p:spTgt spid="60"/>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 calcmode="lin" valueType="num">
                                      <p:cBhvr>
                                        <p:cTn id="97" dur="500" fill="hold"/>
                                        <p:tgtEl>
                                          <p:spTgt spid="69"/>
                                        </p:tgtEl>
                                        <p:attrNameLst>
                                          <p:attrName>style.rotation</p:attrName>
                                        </p:attrNameLst>
                                      </p:cBhvr>
                                      <p:tavLst>
                                        <p:tav tm="0">
                                          <p:val>
                                            <p:fltVal val="360"/>
                                          </p:val>
                                        </p:tav>
                                        <p:tav tm="100000">
                                          <p:val>
                                            <p:fltVal val="0"/>
                                          </p:val>
                                        </p:tav>
                                      </p:tavLst>
                                    </p:anim>
                                    <p:animEffect transition="in" filter="fade">
                                      <p:cBhvr>
                                        <p:cTn id="98" dur="500"/>
                                        <p:tgtEl>
                                          <p:spTgt spid="69"/>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45"/>
                                        </p:tgtEl>
                                        <p:attrNameLst>
                                          <p:attrName>style.visibility</p:attrName>
                                        </p:attrNameLst>
                                      </p:cBhvr>
                                      <p:to>
                                        <p:strVal val="visible"/>
                                      </p:to>
                                    </p:set>
                                    <p:anim calcmode="lin" valueType="num">
                                      <p:cBhvr>
                                        <p:cTn id="101" dur="500" fill="hold"/>
                                        <p:tgtEl>
                                          <p:spTgt spid="45"/>
                                        </p:tgtEl>
                                        <p:attrNameLst>
                                          <p:attrName>ppt_w</p:attrName>
                                        </p:attrNameLst>
                                      </p:cBhvr>
                                      <p:tavLst>
                                        <p:tav tm="0">
                                          <p:val>
                                            <p:fltVal val="0"/>
                                          </p:val>
                                        </p:tav>
                                        <p:tav tm="100000">
                                          <p:val>
                                            <p:strVal val="#ppt_w"/>
                                          </p:val>
                                        </p:tav>
                                      </p:tavLst>
                                    </p:anim>
                                    <p:anim calcmode="lin" valueType="num">
                                      <p:cBhvr>
                                        <p:cTn id="102" dur="500" fill="hold"/>
                                        <p:tgtEl>
                                          <p:spTgt spid="45"/>
                                        </p:tgtEl>
                                        <p:attrNameLst>
                                          <p:attrName>ppt_h</p:attrName>
                                        </p:attrNameLst>
                                      </p:cBhvr>
                                      <p:tavLst>
                                        <p:tav tm="0">
                                          <p:val>
                                            <p:fltVal val="0"/>
                                          </p:val>
                                        </p:tav>
                                        <p:tav tm="100000">
                                          <p:val>
                                            <p:strVal val="#ppt_h"/>
                                          </p:val>
                                        </p:tav>
                                      </p:tavLst>
                                    </p:anim>
                                    <p:anim calcmode="lin" valueType="num">
                                      <p:cBhvr>
                                        <p:cTn id="103" dur="500" fill="hold"/>
                                        <p:tgtEl>
                                          <p:spTgt spid="45"/>
                                        </p:tgtEl>
                                        <p:attrNameLst>
                                          <p:attrName>style.rotation</p:attrName>
                                        </p:attrNameLst>
                                      </p:cBhvr>
                                      <p:tavLst>
                                        <p:tav tm="0">
                                          <p:val>
                                            <p:fltVal val="360"/>
                                          </p:val>
                                        </p:tav>
                                        <p:tav tm="100000">
                                          <p:val>
                                            <p:fltVal val="0"/>
                                          </p:val>
                                        </p:tav>
                                      </p:tavLst>
                                    </p:anim>
                                    <p:animEffect transition="in" filter="fade">
                                      <p:cBhvr>
                                        <p:cTn id="104" dur="500"/>
                                        <p:tgtEl>
                                          <p:spTgt spid="45"/>
                                        </p:tgtEl>
                                      </p:cBhvr>
                                    </p:animEffect>
                                  </p:childTnLst>
                                </p:cTn>
                              </p:par>
                              <p:par>
                                <p:cTn id="105" presetID="49" presetClass="entr" presetSubtype="0" decel="100000" fill="hold" grpId="0" nodeType="withEffect">
                                  <p:stCondLst>
                                    <p:cond delay="25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 calcmode="lin" valueType="num">
                                      <p:cBhvr>
                                        <p:cTn id="109" dur="500" fill="hold"/>
                                        <p:tgtEl>
                                          <p:spTgt spid="67"/>
                                        </p:tgtEl>
                                        <p:attrNameLst>
                                          <p:attrName>style.rotation</p:attrName>
                                        </p:attrNameLst>
                                      </p:cBhvr>
                                      <p:tavLst>
                                        <p:tav tm="0">
                                          <p:val>
                                            <p:fltVal val="360"/>
                                          </p:val>
                                        </p:tav>
                                        <p:tav tm="100000">
                                          <p:val>
                                            <p:fltVal val="0"/>
                                          </p:val>
                                        </p:tav>
                                      </p:tavLst>
                                    </p:anim>
                                    <p:animEffect transition="in" filter="fade">
                                      <p:cBhvr>
                                        <p:cTn id="110" dur="500"/>
                                        <p:tgtEl>
                                          <p:spTgt spid="67"/>
                                        </p:tgtEl>
                                      </p:cBhvr>
                                    </p:animEffect>
                                  </p:childTnLst>
                                </p:cTn>
                              </p:par>
                              <p:par>
                                <p:cTn id="111" presetID="49" presetClass="entr" presetSubtype="0" decel="100000" fill="hold" grpId="0" nodeType="withEffect">
                                  <p:stCondLst>
                                    <p:cond delay="250"/>
                                  </p:stCondLst>
                                  <p:childTnLst>
                                    <p:set>
                                      <p:cBhvr>
                                        <p:cTn id="112" dur="1" fill="hold">
                                          <p:stCondLst>
                                            <p:cond delay="0"/>
                                          </p:stCondLst>
                                        </p:cTn>
                                        <p:tgtEl>
                                          <p:spTgt spid="66"/>
                                        </p:tgtEl>
                                        <p:attrNameLst>
                                          <p:attrName>style.visibility</p:attrName>
                                        </p:attrNameLst>
                                      </p:cBhvr>
                                      <p:to>
                                        <p:strVal val="visible"/>
                                      </p:to>
                                    </p:set>
                                    <p:anim calcmode="lin" valueType="num">
                                      <p:cBhvr>
                                        <p:cTn id="113" dur="500" fill="hold"/>
                                        <p:tgtEl>
                                          <p:spTgt spid="66"/>
                                        </p:tgtEl>
                                        <p:attrNameLst>
                                          <p:attrName>ppt_w</p:attrName>
                                        </p:attrNameLst>
                                      </p:cBhvr>
                                      <p:tavLst>
                                        <p:tav tm="0">
                                          <p:val>
                                            <p:fltVal val="0"/>
                                          </p:val>
                                        </p:tav>
                                        <p:tav tm="100000">
                                          <p:val>
                                            <p:strVal val="#ppt_w"/>
                                          </p:val>
                                        </p:tav>
                                      </p:tavLst>
                                    </p:anim>
                                    <p:anim calcmode="lin" valueType="num">
                                      <p:cBhvr>
                                        <p:cTn id="114" dur="500" fill="hold"/>
                                        <p:tgtEl>
                                          <p:spTgt spid="66"/>
                                        </p:tgtEl>
                                        <p:attrNameLst>
                                          <p:attrName>ppt_h</p:attrName>
                                        </p:attrNameLst>
                                      </p:cBhvr>
                                      <p:tavLst>
                                        <p:tav tm="0">
                                          <p:val>
                                            <p:fltVal val="0"/>
                                          </p:val>
                                        </p:tav>
                                        <p:tav tm="100000">
                                          <p:val>
                                            <p:strVal val="#ppt_h"/>
                                          </p:val>
                                        </p:tav>
                                      </p:tavLst>
                                    </p:anim>
                                    <p:anim calcmode="lin" valueType="num">
                                      <p:cBhvr>
                                        <p:cTn id="115" dur="500" fill="hold"/>
                                        <p:tgtEl>
                                          <p:spTgt spid="66"/>
                                        </p:tgtEl>
                                        <p:attrNameLst>
                                          <p:attrName>style.rotation</p:attrName>
                                        </p:attrNameLst>
                                      </p:cBhvr>
                                      <p:tavLst>
                                        <p:tav tm="0">
                                          <p:val>
                                            <p:fltVal val="360"/>
                                          </p:val>
                                        </p:tav>
                                        <p:tav tm="100000">
                                          <p:val>
                                            <p:fltVal val="0"/>
                                          </p:val>
                                        </p:tav>
                                      </p:tavLst>
                                    </p:anim>
                                    <p:animEffect transition="in" filter="fade">
                                      <p:cBhvr>
                                        <p:cTn id="116" dur="500"/>
                                        <p:tgtEl>
                                          <p:spTgt spid="66"/>
                                        </p:tgtEl>
                                      </p:cBhvr>
                                    </p:animEffect>
                                  </p:childTnLst>
                                </p:cTn>
                              </p:par>
                            </p:childTnLst>
                          </p:cTn>
                        </p:par>
                        <p:par>
                          <p:cTn id="117" fill="hold">
                            <p:stCondLst>
                              <p:cond delay="4000"/>
                            </p:stCondLst>
                            <p:childTnLst>
                              <p:par>
                                <p:cTn id="118" presetID="49" presetClass="entr" presetSubtype="0" decel="100000"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 calcmode="lin" valueType="num">
                                      <p:cBhvr>
                                        <p:cTn id="122" dur="500" fill="hold"/>
                                        <p:tgtEl>
                                          <p:spTgt spid="65"/>
                                        </p:tgtEl>
                                        <p:attrNameLst>
                                          <p:attrName>style.rotation</p:attrName>
                                        </p:attrNameLst>
                                      </p:cBhvr>
                                      <p:tavLst>
                                        <p:tav tm="0">
                                          <p:val>
                                            <p:fltVal val="360"/>
                                          </p:val>
                                        </p:tav>
                                        <p:tav tm="100000">
                                          <p:val>
                                            <p:fltVal val="0"/>
                                          </p:val>
                                        </p:tav>
                                      </p:tavLst>
                                    </p:anim>
                                    <p:animEffect transition="in" filter="fade">
                                      <p:cBhvr>
                                        <p:cTn id="123" dur="500"/>
                                        <p:tgtEl>
                                          <p:spTgt spid="65"/>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68"/>
                                        </p:tgtEl>
                                        <p:attrNameLst>
                                          <p:attrName>style.visibility</p:attrName>
                                        </p:attrNameLst>
                                      </p:cBhvr>
                                      <p:to>
                                        <p:strVal val="visible"/>
                                      </p:to>
                                    </p:set>
                                    <p:anim calcmode="lin" valueType="num">
                                      <p:cBhvr>
                                        <p:cTn id="126" dur="500" fill="hold"/>
                                        <p:tgtEl>
                                          <p:spTgt spid="68"/>
                                        </p:tgtEl>
                                        <p:attrNameLst>
                                          <p:attrName>ppt_w</p:attrName>
                                        </p:attrNameLst>
                                      </p:cBhvr>
                                      <p:tavLst>
                                        <p:tav tm="0">
                                          <p:val>
                                            <p:fltVal val="0"/>
                                          </p:val>
                                        </p:tav>
                                        <p:tav tm="100000">
                                          <p:val>
                                            <p:strVal val="#ppt_w"/>
                                          </p:val>
                                        </p:tav>
                                      </p:tavLst>
                                    </p:anim>
                                    <p:anim calcmode="lin" valueType="num">
                                      <p:cBhvr>
                                        <p:cTn id="127" dur="500" fill="hold"/>
                                        <p:tgtEl>
                                          <p:spTgt spid="68"/>
                                        </p:tgtEl>
                                        <p:attrNameLst>
                                          <p:attrName>ppt_h</p:attrName>
                                        </p:attrNameLst>
                                      </p:cBhvr>
                                      <p:tavLst>
                                        <p:tav tm="0">
                                          <p:val>
                                            <p:fltVal val="0"/>
                                          </p:val>
                                        </p:tav>
                                        <p:tav tm="100000">
                                          <p:val>
                                            <p:strVal val="#ppt_h"/>
                                          </p:val>
                                        </p:tav>
                                      </p:tavLst>
                                    </p:anim>
                                    <p:anim calcmode="lin" valueType="num">
                                      <p:cBhvr>
                                        <p:cTn id="128" dur="500" fill="hold"/>
                                        <p:tgtEl>
                                          <p:spTgt spid="68"/>
                                        </p:tgtEl>
                                        <p:attrNameLst>
                                          <p:attrName>style.rotation</p:attrName>
                                        </p:attrNameLst>
                                      </p:cBhvr>
                                      <p:tavLst>
                                        <p:tav tm="0">
                                          <p:val>
                                            <p:fltVal val="360"/>
                                          </p:val>
                                        </p:tav>
                                        <p:tav tm="100000">
                                          <p:val>
                                            <p:fltVal val="0"/>
                                          </p:val>
                                        </p:tav>
                                      </p:tavLst>
                                    </p:anim>
                                    <p:animEffect transition="in" filter="fade">
                                      <p:cBhvr>
                                        <p:cTn id="129" dur="500"/>
                                        <p:tgtEl>
                                          <p:spTgt spid="68"/>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71"/>
                                        </p:tgtEl>
                                        <p:attrNameLst>
                                          <p:attrName>style.visibility</p:attrName>
                                        </p:attrNameLst>
                                      </p:cBhvr>
                                      <p:to>
                                        <p:strVal val="visible"/>
                                      </p:to>
                                    </p:set>
                                    <p:anim calcmode="lin" valueType="num">
                                      <p:cBhvr>
                                        <p:cTn id="132" dur="500" fill="hold"/>
                                        <p:tgtEl>
                                          <p:spTgt spid="71"/>
                                        </p:tgtEl>
                                        <p:attrNameLst>
                                          <p:attrName>ppt_w</p:attrName>
                                        </p:attrNameLst>
                                      </p:cBhvr>
                                      <p:tavLst>
                                        <p:tav tm="0">
                                          <p:val>
                                            <p:fltVal val="0"/>
                                          </p:val>
                                        </p:tav>
                                        <p:tav tm="100000">
                                          <p:val>
                                            <p:strVal val="#ppt_w"/>
                                          </p:val>
                                        </p:tav>
                                      </p:tavLst>
                                    </p:anim>
                                    <p:anim calcmode="lin" valueType="num">
                                      <p:cBhvr>
                                        <p:cTn id="133" dur="500" fill="hold"/>
                                        <p:tgtEl>
                                          <p:spTgt spid="71"/>
                                        </p:tgtEl>
                                        <p:attrNameLst>
                                          <p:attrName>ppt_h</p:attrName>
                                        </p:attrNameLst>
                                      </p:cBhvr>
                                      <p:tavLst>
                                        <p:tav tm="0">
                                          <p:val>
                                            <p:fltVal val="0"/>
                                          </p:val>
                                        </p:tav>
                                        <p:tav tm="100000">
                                          <p:val>
                                            <p:strVal val="#ppt_h"/>
                                          </p:val>
                                        </p:tav>
                                      </p:tavLst>
                                    </p:anim>
                                    <p:anim calcmode="lin" valueType="num">
                                      <p:cBhvr>
                                        <p:cTn id="134" dur="500" fill="hold"/>
                                        <p:tgtEl>
                                          <p:spTgt spid="71"/>
                                        </p:tgtEl>
                                        <p:attrNameLst>
                                          <p:attrName>style.rotation</p:attrName>
                                        </p:attrNameLst>
                                      </p:cBhvr>
                                      <p:tavLst>
                                        <p:tav tm="0">
                                          <p:val>
                                            <p:fltVal val="360"/>
                                          </p:val>
                                        </p:tav>
                                        <p:tav tm="100000">
                                          <p:val>
                                            <p:fltVal val="0"/>
                                          </p:val>
                                        </p:tav>
                                      </p:tavLst>
                                    </p:anim>
                                    <p:animEffect transition="in" filter="fade">
                                      <p:cBhvr>
                                        <p:cTn id="135" dur="500"/>
                                        <p:tgtEl>
                                          <p:spTgt spid="71"/>
                                        </p:tgtEl>
                                      </p:cBhvr>
                                    </p:animEffect>
                                  </p:childTnLst>
                                </p:cTn>
                              </p:par>
                              <p:par>
                                <p:cTn id="136" presetID="49" presetClass="entr" presetSubtype="0" decel="100000" fill="hold" grpId="0" nodeType="withEffect">
                                  <p:stCondLst>
                                    <p:cond delay="250"/>
                                  </p:stCondLst>
                                  <p:childTnLst>
                                    <p:set>
                                      <p:cBhvr>
                                        <p:cTn id="137" dur="1" fill="hold">
                                          <p:stCondLst>
                                            <p:cond delay="0"/>
                                          </p:stCondLst>
                                        </p:cTn>
                                        <p:tgtEl>
                                          <p:spTgt spid="59"/>
                                        </p:tgtEl>
                                        <p:attrNameLst>
                                          <p:attrName>style.visibility</p:attrName>
                                        </p:attrNameLst>
                                      </p:cBhvr>
                                      <p:to>
                                        <p:strVal val="visible"/>
                                      </p:to>
                                    </p:set>
                                    <p:anim calcmode="lin" valueType="num">
                                      <p:cBhvr>
                                        <p:cTn id="138" dur="500" fill="hold"/>
                                        <p:tgtEl>
                                          <p:spTgt spid="59"/>
                                        </p:tgtEl>
                                        <p:attrNameLst>
                                          <p:attrName>ppt_w</p:attrName>
                                        </p:attrNameLst>
                                      </p:cBhvr>
                                      <p:tavLst>
                                        <p:tav tm="0">
                                          <p:val>
                                            <p:fltVal val="0"/>
                                          </p:val>
                                        </p:tav>
                                        <p:tav tm="100000">
                                          <p:val>
                                            <p:strVal val="#ppt_w"/>
                                          </p:val>
                                        </p:tav>
                                      </p:tavLst>
                                    </p:anim>
                                    <p:anim calcmode="lin" valueType="num">
                                      <p:cBhvr>
                                        <p:cTn id="139" dur="500" fill="hold"/>
                                        <p:tgtEl>
                                          <p:spTgt spid="59"/>
                                        </p:tgtEl>
                                        <p:attrNameLst>
                                          <p:attrName>ppt_h</p:attrName>
                                        </p:attrNameLst>
                                      </p:cBhvr>
                                      <p:tavLst>
                                        <p:tav tm="0">
                                          <p:val>
                                            <p:fltVal val="0"/>
                                          </p:val>
                                        </p:tav>
                                        <p:tav tm="100000">
                                          <p:val>
                                            <p:strVal val="#ppt_h"/>
                                          </p:val>
                                        </p:tav>
                                      </p:tavLst>
                                    </p:anim>
                                    <p:anim calcmode="lin" valueType="num">
                                      <p:cBhvr>
                                        <p:cTn id="140" dur="500" fill="hold"/>
                                        <p:tgtEl>
                                          <p:spTgt spid="59"/>
                                        </p:tgtEl>
                                        <p:attrNameLst>
                                          <p:attrName>style.rotation</p:attrName>
                                        </p:attrNameLst>
                                      </p:cBhvr>
                                      <p:tavLst>
                                        <p:tav tm="0">
                                          <p:val>
                                            <p:fltVal val="360"/>
                                          </p:val>
                                        </p:tav>
                                        <p:tav tm="100000">
                                          <p:val>
                                            <p:fltVal val="0"/>
                                          </p:val>
                                        </p:tav>
                                      </p:tavLst>
                                    </p:anim>
                                    <p:animEffect transition="in" filter="fade">
                                      <p:cBhvr>
                                        <p:cTn id="141" dur="500"/>
                                        <p:tgtEl>
                                          <p:spTgt spid="59"/>
                                        </p:tgtEl>
                                      </p:cBhvr>
                                    </p:animEffect>
                                  </p:childTnLst>
                                </p:cTn>
                              </p:par>
                              <p:par>
                                <p:cTn id="142" presetID="49" presetClass="entr" presetSubtype="0" decel="100000" fill="hold" grpId="0" nodeType="withEffect">
                                  <p:stCondLst>
                                    <p:cond delay="250"/>
                                  </p:stCondLst>
                                  <p:childTnLst>
                                    <p:set>
                                      <p:cBhvr>
                                        <p:cTn id="143" dur="1" fill="hold">
                                          <p:stCondLst>
                                            <p:cond delay="0"/>
                                          </p:stCondLst>
                                        </p:cTn>
                                        <p:tgtEl>
                                          <p:spTgt spid="70"/>
                                        </p:tgtEl>
                                        <p:attrNameLst>
                                          <p:attrName>style.visibility</p:attrName>
                                        </p:attrNameLst>
                                      </p:cBhvr>
                                      <p:to>
                                        <p:strVal val="visible"/>
                                      </p:to>
                                    </p:set>
                                    <p:anim calcmode="lin" valueType="num">
                                      <p:cBhvr>
                                        <p:cTn id="144" dur="500" fill="hold"/>
                                        <p:tgtEl>
                                          <p:spTgt spid="70"/>
                                        </p:tgtEl>
                                        <p:attrNameLst>
                                          <p:attrName>ppt_w</p:attrName>
                                        </p:attrNameLst>
                                      </p:cBhvr>
                                      <p:tavLst>
                                        <p:tav tm="0">
                                          <p:val>
                                            <p:fltVal val="0"/>
                                          </p:val>
                                        </p:tav>
                                        <p:tav tm="100000">
                                          <p:val>
                                            <p:strVal val="#ppt_w"/>
                                          </p:val>
                                        </p:tav>
                                      </p:tavLst>
                                    </p:anim>
                                    <p:anim calcmode="lin" valueType="num">
                                      <p:cBhvr>
                                        <p:cTn id="145" dur="500" fill="hold"/>
                                        <p:tgtEl>
                                          <p:spTgt spid="70"/>
                                        </p:tgtEl>
                                        <p:attrNameLst>
                                          <p:attrName>ppt_h</p:attrName>
                                        </p:attrNameLst>
                                      </p:cBhvr>
                                      <p:tavLst>
                                        <p:tav tm="0">
                                          <p:val>
                                            <p:fltVal val="0"/>
                                          </p:val>
                                        </p:tav>
                                        <p:tav tm="100000">
                                          <p:val>
                                            <p:strVal val="#ppt_h"/>
                                          </p:val>
                                        </p:tav>
                                      </p:tavLst>
                                    </p:anim>
                                    <p:anim calcmode="lin" valueType="num">
                                      <p:cBhvr>
                                        <p:cTn id="146" dur="500" fill="hold"/>
                                        <p:tgtEl>
                                          <p:spTgt spid="70"/>
                                        </p:tgtEl>
                                        <p:attrNameLst>
                                          <p:attrName>style.rotation</p:attrName>
                                        </p:attrNameLst>
                                      </p:cBhvr>
                                      <p:tavLst>
                                        <p:tav tm="0">
                                          <p:val>
                                            <p:fltVal val="360"/>
                                          </p:val>
                                        </p:tav>
                                        <p:tav tm="100000">
                                          <p:val>
                                            <p:fltVal val="0"/>
                                          </p:val>
                                        </p:tav>
                                      </p:tavLst>
                                    </p:anim>
                                    <p:animEffect transition="in" filter="fade">
                                      <p:cBhvr>
                                        <p:cTn id="147" dur="500"/>
                                        <p:tgtEl>
                                          <p:spTgt spid="70"/>
                                        </p:tgtEl>
                                      </p:cBhvr>
                                    </p:animEffect>
                                  </p:childTnLst>
                                </p:cTn>
                              </p:par>
                              <p:par>
                                <p:cTn id="148" presetID="49" presetClass="entr" presetSubtype="0" decel="100000" fill="hold" grpId="0" nodeType="withEffect">
                                  <p:stCondLst>
                                    <p:cond delay="250"/>
                                  </p:stCondLst>
                                  <p:childTnLst>
                                    <p:set>
                                      <p:cBhvr>
                                        <p:cTn id="149" dur="1" fill="hold">
                                          <p:stCondLst>
                                            <p:cond delay="0"/>
                                          </p:stCondLst>
                                        </p:cTn>
                                        <p:tgtEl>
                                          <p:spTgt spid="76"/>
                                        </p:tgtEl>
                                        <p:attrNameLst>
                                          <p:attrName>style.visibility</p:attrName>
                                        </p:attrNameLst>
                                      </p:cBhvr>
                                      <p:to>
                                        <p:strVal val="visible"/>
                                      </p:to>
                                    </p:set>
                                    <p:anim calcmode="lin" valueType="num">
                                      <p:cBhvr>
                                        <p:cTn id="150" dur="500" fill="hold"/>
                                        <p:tgtEl>
                                          <p:spTgt spid="76"/>
                                        </p:tgtEl>
                                        <p:attrNameLst>
                                          <p:attrName>ppt_w</p:attrName>
                                        </p:attrNameLst>
                                      </p:cBhvr>
                                      <p:tavLst>
                                        <p:tav tm="0">
                                          <p:val>
                                            <p:fltVal val="0"/>
                                          </p:val>
                                        </p:tav>
                                        <p:tav tm="100000">
                                          <p:val>
                                            <p:strVal val="#ppt_w"/>
                                          </p:val>
                                        </p:tav>
                                      </p:tavLst>
                                    </p:anim>
                                    <p:anim calcmode="lin" valueType="num">
                                      <p:cBhvr>
                                        <p:cTn id="151" dur="500" fill="hold"/>
                                        <p:tgtEl>
                                          <p:spTgt spid="76"/>
                                        </p:tgtEl>
                                        <p:attrNameLst>
                                          <p:attrName>ppt_h</p:attrName>
                                        </p:attrNameLst>
                                      </p:cBhvr>
                                      <p:tavLst>
                                        <p:tav tm="0">
                                          <p:val>
                                            <p:fltVal val="0"/>
                                          </p:val>
                                        </p:tav>
                                        <p:tav tm="100000">
                                          <p:val>
                                            <p:strVal val="#ppt_h"/>
                                          </p:val>
                                        </p:tav>
                                      </p:tavLst>
                                    </p:anim>
                                    <p:anim calcmode="lin" valueType="num">
                                      <p:cBhvr>
                                        <p:cTn id="152" dur="500" fill="hold"/>
                                        <p:tgtEl>
                                          <p:spTgt spid="76"/>
                                        </p:tgtEl>
                                        <p:attrNameLst>
                                          <p:attrName>style.rotation</p:attrName>
                                        </p:attrNameLst>
                                      </p:cBhvr>
                                      <p:tavLst>
                                        <p:tav tm="0">
                                          <p:val>
                                            <p:fltVal val="360"/>
                                          </p:val>
                                        </p:tav>
                                        <p:tav tm="100000">
                                          <p:val>
                                            <p:fltVal val="0"/>
                                          </p:val>
                                        </p:tav>
                                      </p:tavLst>
                                    </p:anim>
                                    <p:animEffect transition="in" filter="fade">
                                      <p:cBhvr>
                                        <p:cTn id="153" dur="500"/>
                                        <p:tgtEl>
                                          <p:spTgt spid="76"/>
                                        </p:tgtEl>
                                      </p:cBhvr>
                                    </p:animEffect>
                                  </p:childTnLst>
                                </p:cTn>
                              </p:par>
                              <p:par>
                                <p:cTn id="154" presetID="49" presetClass="entr" presetSubtype="0" decel="100000" fill="hold" grpId="0" nodeType="withEffect">
                                  <p:stCondLst>
                                    <p:cond delay="250"/>
                                  </p:stCondLst>
                                  <p:childTnLst>
                                    <p:set>
                                      <p:cBhvr>
                                        <p:cTn id="155" dur="1" fill="hold">
                                          <p:stCondLst>
                                            <p:cond delay="0"/>
                                          </p:stCondLst>
                                        </p:cTn>
                                        <p:tgtEl>
                                          <p:spTgt spid="77"/>
                                        </p:tgtEl>
                                        <p:attrNameLst>
                                          <p:attrName>style.visibility</p:attrName>
                                        </p:attrNameLst>
                                      </p:cBhvr>
                                      <p:to>
                                        <p:strVal val="visible"/>
                                      </p:to>
                                    </p:set>
                                    <p:anim calcmode="lin" valueType="num">
                                      <p:cBhvr>
                                        <p:cTn id="156" dur="500" fill="hold"/>
                                        <p:tgtEl>
                                          <p:spTgt spid="77"/>
                                        </p:tgtEl>
                                        <p:attrNameLst>
                                          <p:attrName>ppt_w</p:attrName>
                                        </p:attrNameLst>
                                      </p:cBhvr>
                                      <p:tavLst>
                                        <p:tav tm="0">
                                          <p:val>
                                            <p:fltVal val="0"/>
                                          </p:val>
                                        </p:tav>
                                        <p:tav tm="100000">
                                          <p:val>
                                            <p:strVal val="#ppt_w"/>
                                          </p:val>
                                        </p:tav>
                                      </p:tavLst>
                                    </p:anim>
                                    <p:anim calcmode="lin" valueType="num">
                                      <p:cBhvr>
                                        <p:cTn id="157" dur="500" fill="hold"/>
                                        <p:tgtEl>
                                          <p:spTgt spid="77"/>
                                        </p:tgtEl>
                                        <p:attrNameLst>
                                          <p:attrName>ppt_h</p:attrName>
                                        </p:attrNameLst>
                                      </p:cBhvr>
                                      <p:tavLst>
                                        <p:tav tm="0">
                                          <p:val>
                                            <p:fltVal val="0"/>
                                          </p:val>
                                        </p:tav>
                                        <p:tav tm="100000">
                                          <p:val>
                                            <p:strVal val="#ppt_h"/>
                                          </p:val>
                                        </p:tav>
                                      </p:tavLst>
                                    </p:anim>
                                    <p:anim calcmode="lin" valueType="num">
                                      <p:cBhvr>
                                        <p:cTn id="158" dur="500" fill="hold"/>
                                        <p:tgtEl>
                                          <p:spTgt spid="77"/>
                                        </p:tgtEl>
                                        <p:attrNameLst>
                                          <p:attrName>style.rotation</p:attrName>
                                        </p:attrNameLst>
                                      </p:cBhvr>
                                      <p:tavLst>
                                        <p:tav tm="0">
                                          <p:val>
                                            <p:fltVal val="360"/>
                                          </p:val>
                                        </p:tav>
                                        <p:tav tm="100000">
                                          <p:val>
                                            <p:fltVal val="0"/>
                                          </p:val>
                                        </p:tav>
                                      </p:tavLst>
                                    </p:anim>
                                    <p:animEffect transition="in" filter="fade">
                                      <p:cBhvr>
                                        <p:cTn id="15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P spid="46" grpId="0" animBg="1"/>
      <p:bldP spid="47" grpId="0" animBg="1"/>
      <p:bldP spid="57"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bldLvl="0" animBg="1"/>
      <p:bldP spid="71" grpId="0" animBg="1"/>
      <p:bldP spid="72" grpId="0" animBg="1"/>
      <p:bldP spid="73" grpId="0"/>
      <p:bldP spid="74" grpId="0"/>
      <p:bldP spid="76" grpId="0" animBg="1"/>
      <p:bldP spid="77"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52939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设计</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目标</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4905596"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246036" y="2182489"/>
            <a:ext cx="1868593" cy="1866715"/>
            <a:chOff x="5305425" y="2638424"/>
            <a:chExt cx="1579563" cy="1577975"/>
          </a:xfrm>
          <a:solidFill>
            <a:srgbClr val="000000">
              <a:alpha val="60000"/>
            </a:srgbClr>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21AB82"/>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4387885" y="3322537"/>
            <a:ext cx="2345601" cy="2341845"/>
            <a:chOff x="5102225" y="2441575"/>
            <a:chExt cx="1982788" cy="1979613"/>
          </a:xfrm>
          <a:solidFill>
            <a:srgbClr val="000000">
              <a:alpha val="60000"/>
            </a:srgbClr>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05BAC8"/>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6384015" y="2863802"/>
            <a:ext cx="1538068" cy="1560603"/>
            <a:chOff x="5803900" y="2852738"/>
            <a:chExt cx="1300163" cy="1319212"/>
          </a:xfrm>
          <a:solidFill>
            <a:srgbClr val="000000">
              <a:alpha val="60000"/>
            </a:srgbClr>
          </a:solidFill>
        </p:grpSpPr>
        <p:sp>
          <p:nvSpPr>
            <p:cNvPr id="37"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699121" y="3155504"/>
            <a:ext cx="1868593" cy="1866715"/>
            <a:chOff x="5305425" y="2638425"/>
            <a:chExt cx="1579563" cy="1577975"/>
          </a:xfrm>
          <a:solidFill>
            <a:srgbClr val="000000">
              <a:alpha val="60000"/>
            </a:srgbClr>
          </a:solidFill>
        </p:grpSpPr>
        <p:sp>
          <p:nvSpPr>
            <p:cNvPr id="40"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F14124"/>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2" name="TextBox 51"/>
          <p:cNvSpPr txBox="1"/>
          <p:nvPr/>
        </p:nvSpPr>
        <p:spPr>
          <a:xfrm>
            <a:off x="1944565" y="3353509"/>
            <a:ext cx="1090039" cy="607695"/>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完整的效果图呈现出来</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TextBox 53"/>
          <p:cNvSpPr txBox="1"/>
          <p:nvPr/>
        </p:nvSpPr>
        <p:spPr>
          <a:xfrm>
            <a:off x="2288423" y="4807116"/>
            <a:ext cx="1734754" cy="607695"/>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实现儿童化，活泼化。</a:t>
            </a:r>
            <a:endParaRPr lang="zh-CN" altLang="en-US" dirty="0">
              <a:sym typeface="微软雅黑" panose="020B0503020204020204" pitchFamily="34" charset="-122"/>
            </a:endParaRPr>
          </a:p>
        </p:txBody>
      </p:sp>
      <p:sp>
        <p:nvSpPr>
          <p:cNvPr id="46" name="TextBox 55"/>
          <p:cNvSpPr txBox="1"/>
          <p:nvPr/>
        </p:nvSpPr>
        <p:spPr>
          <a:xfrm>
            <a:off x="8356565" y="2428015"/>
            <a:ext cx="1752017" cy="607695"/>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ym typeface="微软雅黑" panose="020B0503020204020204" pitchFamily="34" charset="-122"/>
              </a:rPr>
              <a:t>完成基本要求上，突破自己</a:t>
            </a:r>
            <a:endParaRPr lang="zh-CN" altLang="en-US" dirty="0">
              <a:sym typeface="微软雅黑" panose="020B0503020204020204" pitchFamily="34" charset="-122"/>
            </a:endParaRPr>
          </a:p>
        </p:txBody>
      </p:sp>
      <p:sp>
        <p:nvSpPr>
          <p:cNvPr id="48" name="TextBox 57"/>
          <p:cNvSpPr txBox="1"/>
          <p:nvPr/>
        </p:nvSpPr>
        <p:spPr>
          <a:xfrm>
            <a:off x="9568320" y="4636894"/>
            <a:ext cx="1427050" cy="607695"/>
          </a:xfrm>
          <a:prstGeom prst="rect">
            <a:avLst/>
          </a:prstGeom>
          <a:noFill/>
        </p:spPr>
        <p:txBody>
          <a:bodyPr wrap="square" rtlCol="0" anchor="ctr">
            <a:spAutoFit/>
          </a:body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加强自我的一次经历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0" name="肘形连接符 49"/>
          <p:cNvCxnSpPr/>
          <p:nvPr/>
        </p:nvCxnSpPr>
        <p:spPr>
          <a:xfrm rot="10800000" flipV="1">
            <a:off x="2054463" y="3336159"/>
            <a:ext cx="1333311" cy="798977"/>
          </a:xfrm>
          <a:prstGeom prst="bentConnector3">
            <a:avLst>
              <a:gd name="adj1" fmla="val 25936"/>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肘形连接符 50"/>
          <p:cNvCxnSpPr/>
          <p:nvPr/>
        </p:nvCxnSpPr>
        <p:spPr>
          <a:xfrm rot="10800000">
            <a:off x="2432134" y="4649201"/>
            <a:ext cx="2281997" cy="501116"/>
          </a:xfrm>
          <a:prstGeom prst="bentConnector3">
            <a:avLst>
              <a:gd name="adj1" fmla="val 29965"/>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rot="10800000" flipV="1">
            <a:off x="8896655" y="4444076"/>
            <a:ext cx="1855432" cy="527873"/>
          </a:xfrm>
          <a:prstGeom prst="bentConnector3">
            <a:avLst>
              <a:gd name="adj1" fmla="val 65563"/>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肘形连接符 52"/>
          <p:cNvCxnSpPr/>
          <p:nvPr/>
        </p:nvCxnSpPr>
        <p:spPr>
          <a:xfrm rot="10800000" flipV="1">
            <a:off x="7700290" y="2284830"/>
            <a:ext cx="2146669" cy="815751"/>
          </a:xfrm>
          <a:prstGeom prst="bentConnector3">
            <a:avLst>
              <a:gd name="adj1" fmla="val 74661"/>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1" decel="10000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par>
                                <p:cTn id="17" presetID="8" presetClass="emph" presetSubtype="0" repeatCount="indefinite" fill="hold" nodeType="withEffect">
                                  <p:stCondLst>
                                    <p:cond delay="0"/>
                                  </p:stCondLst>
                                  <p:childTnLst>
                                    <p:animRot by="-86400000">
                                      <p:cBhvr>
                                        <p:cTn id="18" dur="8000" fill="hold"/>
                                        <p:tgtEl>
                                          <p:spTgt spid="30"/>
                                        </p:tgtEl>
                                        <p:attrNameLst>
                                          <p:attrName>r</p:attrName>
                                        </p:attrNameLst>
                                      </p:cBhvr>
                                    </p:animRot>
                                  </p:childTnLst>
                                </p:cTn>
                              </p:par>
                              <p:par>
                                <p:cTn id="19" presetID="22" presetClass="entr" presetSubtype="2" fill="hold"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right)">
                                      <p:cBhvr>
                                        <p:cTn id="21" dur="500"/>
                                        <p:tgtEl>
                                          <p:spTgt spid="50"/>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2" presetClass="entr" presetSubtype="1" decel="100000" fill="hold" nodeType="withEffect">
                                  <p:stCondLst>
                                    <p:cond delay="50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0-#ppt_h/2"/>
                                          </p:val>
                                        </p:tav>
                                        <p:tav tm="100000">
                                          <p:val>
                                            <p:strVal val="#ppt_y"/>
                                          </p:val>
                                        </p:tav>
                                      </p:tavLst>
                                    </p:anim>
                                  </p:childTnLst>
                                </p:cTn>
                              </p:par>
                              <p:par>
                                <p:cTn id="31" presetID="8" presetClass="emph" presetSubtype="0" repeatCount="indefinite" fill="hold" nodeType="withEffect">
                                  <p:stCondLst>
                                    <p:cond delay="500"/>
                                  </p:stCondLst>
                                  <p:childTnLst>
                                    <p:animRot by="76680000">
                                      <p:cBhvr>
                                        <p:cTn id="32" dur="7500" fill="hold"/>
                                        <p:tgtEl>
                                          <p:spTgt spid="33"/>
                                        </p:tgtEl>
                                        <p:attrNameLst>
                                          <p:attrName>r</p:attrName>
                                        </p:attrNameLst>
                                      </p:cBhvr>
                                    </p:animRot>
                                  </p:childTnLst>
                                </p:cTn>
                              </p:par>
                              <p:par>
                                <p:cTn id="33" presetID="22" presetClass="entr" presetSubtype="2" fill="hold" nodeType="withEffect">
                                  <p:stCondLst>
                                    <p:cond delay="1000"/>
                                  </p:stCondLst>
                                  <p:childTnLst>
                                    <p:set>
                                      <p:cBhvr>
                                        <p:cTn id="34" dur="1" fill="hold">
                                          <p:stCondLst>
                                            <p:cond delay="0"/>
                                          </p:stCondLst>
                                        </p:cTn>
                                        <p:tgtEl>
                                          <p:spTgt spid="51"/>
                                        </p:tgtEl>
                                        <p:attrNameLst>
                                          <p:attrName>style.visibility</p:attrName>
                                        </p:attrNameLst>
                                      </p:cBhvr>
                                      <p:to>
                                        <p:strVal val="visible"/>
                                      </p:to>
                                    </p:set>
                                    <p:animEffect transition="in" filter="wipe(right)">
                                      <p:cBhvr>
                                        <p:cTn id="35" dur="500"/>
                                        <p:tgtEl>
                                          <p:spTgt spid="51"/>
                                        </p:tgtEl>
                                      </p:cBhvr>
                                    </p:animEffect>
                                  </p:childTnLst>
                                </p:cTn>
                              </p:par>
                              <p:par>
                                <p:cTn id="36" presetID="53" presetClass="entr" presetSubtype="16" fill="hold" grpId="0" nodeType="withEffect">
                                  <p:stCondLst>
                                    <p:cond delay="1000"/>
                                  </p:stCondLst>
                                  <p:childTnLst>
                                    <p:set>
                                      <p:cBhvr>
                                        <p:cTn id="37" dur="1" fill="hold">
                                          <p:stCondLst>
                                            <p:cond delay="0"/>
                                          </p:stCondLst>
                                        </p:cTn>
                                        <p:tgtEl>
                                          <p:spTgt spid="44"/>
                                        </p:tgtEl>
                                        <p:attrNameLst>
                                          <p:attrName>style.visibility</p:attrName>
                                        </p:attrNameLst>
                                      </p:cBhvr>
                                      <p:to>
                                        <p:strVal val="visible"/>
                                      </p:to>
                                    </p:set>
                                    <p:anim calcmode="lin" valueType="num">
                                      <p:cBhvr>
                                        <p:cTn id="38" dur="500" fill="hold"/>
                                        <p:tgtEl>
                                          <p:spTgt spid="44"/>
                                        </p:tgtEl>
                                        <p:attrNameLst>
                                          <p:attrName>ppt_w</p:attrName>
                                        </p:attrNameLst>
                                      </p:cBhvr>
                                      <p:tavLst>
                                        <p:tav tm="0">
                                          <p:val>
                                            <p:fltVal val="0"/>
                                          </p:val>
                                        </p:tav>
                                        <p:tav tm="100000">
                                          <p:val>
                                            <p:strVal val="#ppt_w"/>
                                          </p:val>
                                        </p:tav>
                                      </p:tavLst>
                                    </p:anim>
                                    <p:anim calcmode="lin" valueType="num">
                                      <p:cBhvr>
                                        <p:cTn id="39" dur="500" fill="hold"/>
                                        <p:tgtEl>
                                          <p:spTgt spid="44"/>
                                        </p:tgtEl>
                                        <p:attrNameLst>
                                          <p:attrName>ppt_h</p:attrName>
                                        </p:attrNameLst>
                                      </p:cBhvr>
                                      <p:tavLst>
                                        <p:tav tm="0">
                                          <p:val>
                                            <p:fltVal val="0"/>
                                          </p:val>
                                        </p:tav>
                                        <p:tav tm="100000">
                                          <p:val>
                                            <p:strVal val="#ppt_h"/>
                                          </p:val>
                                        </p:tav>
                                      </p:tavLst>
                                    </p:anim>
                                    <p:animEffect transition="in" filter="fade">
                                      <p:cBhvr>
                                        <p:cTn id="40" dur="500"/>
                                        <p:tgtEl>
                                          <p:spTgt spid="44"/>
                                        </p:tgtEl>
                                      </p:cBhvr>
                                    </p:animEffect>
                                  </p:childTnLst>
                                </p:cTn>
                              </p:par>
                              <p:par>
                                <p:cTn id="41" presetID="2" presetClass="entr" presetSubtype="1" decel="100000" fill="hold" nodeType="withEffect">
                                  <p:stCondLst>
                                    <p:cond delay="100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0-#ppt_h/2"/>
                                          </p:val>
                                        </p:tav>
                                        <p:tav tm="100000">
                                          <p:val>
                                            <p:strVal val="#ppt_y"/>
                                          </p:val>
                                        </p:tav>
                                      </p:tavLst>
                                    </p:anim>
                                  </p:childTnLst>
                                </p:cTn>
                              </p:par>
                              <p:par>
                                <p:cTn id="45" presetID="8" presetClass="emph" presetSubtype="0" repeatCount="indefinite" fill="hold" nodeType="withEffect">
                                  <p:stCondLst>
                                    <p:cond delay="1000"/>
                                  </p:stCondLst>
                                  <p:childTnLst>
                                    <p:animRot by="-108000000">
                                      <p:cBhvr>
                                        <p:cTn id="46" dur="7000" fill="hold"/>
                                        <p:tgtEl>
                                          <p:spTgt spid="36"/>
                                        </p:tgtEl>
                                        <p:attrNameLst>
                                          <p:attrName>r</p:attrName>
                                        </p:attrNameLst>
                                      </p:cBhvr>
                                    </p:animRot>
                                  </p:childTnLst>
                                </p:cTn>
                              </p:par>
                              <p:par>
                                <p:cTn id="47" presetID="22" presetClass="entr" presetSubtype="8" fill="hold" nodeType="withEffect">
                                  <p:stCondLst>
                                    <p:cond delay="150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53" presetClass="entr" presetSubtype="16" fill="hold" grpId="0" nodeType="withEffect">
                                  <p:stCondLst>
                                    <p:cond delay="1500"/>
                                  </p:stCondLst>
                                  <p:childTnLst>
                                    <p:set>
                                      <p:cBhvr>
                                        <p:cTn id="51" dur="1" fill="hold">
                                          <p:stCondLst>
                                            <p:cond delay="0"/>
                                          </p:stCondLst>
                                        </p:cTn>
                                        <p:tgtEl>
                                          <p:spTgt spid="46"/>
                                        </p:tgtEl>
                                        <p:attrNameLst>
                                          <p:attrName>style.visibility</p:attrName>
                                        </p:attrNameLst>
                                      </p:cBhvr>
                                      <p:to>
                                        <p:strVal val="visible"/>
                                      </p:to>
                                    </p:set>
                                    <p:anim calcmode="lin" valueType="num">
                                      <p:cBhvr>
                                        <p:cTn id="52" dur="500" fill="hold"/>
                                        <p:tgtEl>
                                          <p:spTgt spid="46"/>
                                        </p:tgtEl>
                                        <p:attrNameLst>
                                          <p:attrName>ppt_w</p:attrName>
                                        </p:attrNameLst>
                                      </p:cBhvr>
                                      <p:tavLst>
                                        <p:tav tm="0">
                                          <p:val>
                                            <p:fltVal val="0"/>
                                          </p:val>
                                        </p:tav>
                                        <p:tav tm="100000">
                                          <p:val>
                                            <p:strVal val="#ppt_w"/>
                                          </p:val>
                                        </p:tav>
                                      </p:tavLst>
                                    </p:anim>
                                    <p:anim calcmode="lin" valueType="num">
                                      <p:cBhvr>
                                        <p:cTn id="53" dur="500" fill="hold"/>
                                        <p:tgtEl>
                                          <p:spTgt spid="46"/>
                                        </p:tgtEl>
                                        <p:attrNameLst>
                                          <p:attrName>ppt_h</p:attrName>
                                        </p:attrNameLst>
                                      </p:cBhvr>
                                      <p:tavLst>
                                        <p:tav tm="0">
                                          <p:val>
                                            <p:fltVal val="0"/>
                                          </p:val>
                                        </p:tav>
                                        <p:tav tm="100000">
                                          <p:val>
                                            <p:strVal val="#ppt_h"/>
                                          </p:val>
                                        </p:tav>
                                      </p:tavLst>
                                    </p:anim>
                                    <p:animEffect transition="in" filter="fade">
                                      <p:cBhvr>
                                        <p:cTn id="54" dur="500"/>
                                        <p:tgtEl>
                                          <p:spTgt spid="46"/>
                                        </p:tgtEl>
                                      </p:cBhvr>
                                    </p:animEffect>
                                  </p:childTnLst>
                                </p:cTn>
                              </p:par>
                              <p:par>
                                <p:cTn id="55" presetID="2" presetClass="entr" presetSubtype="1" decel="100000" fill="hold" nodeType="withEffect">
                                  <p:stCondLst>
                                    <p:cond delay="150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500" fill="hold"/>
                                        <p:tgtEl>
                                          <p:spTgt spid="39"/>
                                        </p:tgtEl>
                                        <p:attrNameLst>
                                          <p:attrName>ppt_x</p:attrName>
                                        </p:attrNameLst>
                                      </p:cBhvr>
                                      <p:tavLst>
                                        <p:tav tm="0">
                                          <p:val>
                                            <p:strVal val="#ppt_x"/>
                                          </p:val>
                                        </p:tav>
                                        <p:tav tm="100000">
                                          <p:val>
                                            <p:strVal val="#ppt_x"/>
                                          </p:val>
                                        </p:tav>
                                      </p:tavLst>
                                    </p:anim>
                                    <p:anim calcmode="lin" valueType="num">
                                      <p:cBhvr additive="base">
                                        <p:cTn id="58" dur="500" fill="hold"/>
                                        <p:tgtEl>
                                          <p:spTgt spid="39"/>
                                        </p:tgtEl>
                                        <p:attrNameLst>
                                          <p:attrName>ppt_y</p:attrName>
                                        </p:attrNameLst>
                                      </p:cBhvr>
                                      <p:tavLst>
                                        <p:tav tm="0">
                                          <p:val>
                                            <p:strVal val="0-#ppt_h/2"/>
                                          </p:val>
                                        </p:tav>
                                        <p:tav tm="100000">
                                          <p:val>
                                            <p:strVal val="#ppt_y"/>
                                          </p:val>
                                        </p:tav>
                                      </p:tavLst>
                                    </p:anim>
                                  </p:childTnLst>
                                </p:cTn>
                              </p:par>
                              <p:par>
                                <p:cTn id="59" presetID="8" presetClass="emph" presetSubtype="0" repeatCount="indefinite" fill="hold" nodeType="withEffect">
                                  <p:stCondLst>
                                    <p:cond delay="1500"/>
                                  </p:stCondLst>
                                  <p:childTnLst>
                                    <p:animRot by="86400000">
                                      <p:cBhvr>
                                        <p:cTn id="60" dur="6500" fill="hold"/>
                                        <p:tgtEl>
                                          <p:spTgt spid="39"/>
                                        </p:tgtEl>
                                        <p:attrNameLst>
                                          <p:attrName>r</p:attrName>
                                        </p:attrNameLst>
                                      </p:cBhvr>
                                    </p:animRot>
                                  </p:childTnLst>
                                </p:cTn>
                              </p:par>
                              <p:par>
                                <p:cTn id="61" presetID="22" presetClass="entr" presetSubtype="8" fill="hold" nodeType="withEffect">
                                  <p:stCondLst>
                                    <p:cond delay="2000"/>
                                  </p:stCondLst>
                                  <p:childTnLst>
                                    <p:set>
                                      <p:cBhvr>
                                        <p:cTn id="62" dur="1" fill="hold">
                                          <p:stCondLst>
                                            <p:cond delay="0"/>
                                          </p:stCondLst>
                                        </p:cTn>
                                        <p:tgtEl>
                                          <p:spTgt spid="52"/>
                                        </p:tgtEl>
                                        <p:attrNameLst>
                                          <p:attrName>style.visibility</p:attrName>
                                        </p:attrNameLst>
                                      </p:cBhvr>
                                      <p:to>
                                        <p:strVal val="visible"/>
                                      </p:to>
                                    </p:set>
                                    <p:animEffect transition="in" filter="wipe(left)">
                                      <p:cBhvr>
                                        <p:cTn id="63" dur="500"/>
                                        <p:tgtEl>
                                          <p:spTgt spid="52"/>
                                        </p:tgtEl>
                                      </p:cBhvr>
                                    </p:animEffect>
                                  </p:childTnLst>
                                </p:cTn>
                              </p:par>
                              <p:par>
                                <p:cTn id="64" presetID="53" presetClass="entr" presetSubtype="16" fill="hold" grpId="0" nodeType="withEffect">
                                  <p:stCondLst>
                                    <p:cond delay="200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Effect transition="in" filter="fade">
                                      <p:cBhvr>
                                        <p:cTn id="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2" grpId="0"/>
      <p:bldP spid="44" grpId="0"/>
      <p:bldP spid="46"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3"/>
          <p:cNvSpPr>
            <a:spLocks noChangeArrowheads="1"/>
          </p:cNvSpPr>
          <p:nvPr/>
        </p:nvSpPr>
        <p:spPr bwMode="auto">
          <a:xfrm>
            <a:off x="5331272" y="63099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设计</a:t>
            </a:r>
            <a:r>
              <a:rPr lang="zh-CN" altLang="en-US" sz="2935" b="1" dirty="0" smtClean="0">
                <a:solidFill>
                  <a:schemeClr val="tx1">
                    <a:lumMod val="75000"/>
                    <a:lumOff val="25000"/>
                  </a:schemeClr>
                </a:solidFill>
                <a:latin typeface="Arial" panose="020B0604020202020204" pitchFamily="34" charset="0"/>
                <a:cs typeface="Arial" panose="020B0604020202020204" pitchFamily="34" charset="0"/>
              </a:rPr>
              <a:t>成果</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72" name="组合 71"/>
          <p:cNvGrpSpPr/>
          <p:nvPr/>
        </p:nvGrpSpPr>
        <p:grpSpPr>
          <a:xfrm>
            <a:off x="4707476" y="685786"/>
            <a:ext cx="263341" cy="395013"/>
            <a:chOff x="5284519" y="1508166"/>
            <a:chExt cx="213756" cy="427512"/>
          </a:xfrm>
        </p:grpSpPr>
        <p:cxnSp>
          <p:nvCxnSpPr>
            <p:cNvPr id="73" name="直接连接符 7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descr="首页"/>
          <p:cNvPicPr>
            <a:picLocks noChangeAspect="1"/>
          </p:cNvPicPr>
          <p:nvPr/>
        </p:nvPicPr>
        <p:blipFill>
          <a:blip r:embed="rId1"/>
          <a:stretch>
            <a:fillRect/>
          </a:stretch>
        </p:blipFill>
        <p:spPr>
          <a:xfrm>
            <a:off x="7287260" y="1325245"/>
            <a:ext cx="2600960" cy="5313680"/>
          </a:xfrm>
          <a:prstGeom prst="rect">
            <a:avLst/>
          </a:prstGeom>
        </p:spPr>
      </p:pic>
      <p:pic>
        <p:nvPicPr>
          <p:cNvPr id="4" name="图片 3" descr="父母课堂"/>
          <p:cNvPicPr>
            <a:picLocks noChangeAspect="1"/>
          </p:cNvPicPr>
          <p:nvPr/>
        </p:nvPicPr>
        <p:blipFill>
          <a:blip r:embed="rId2"/>
          <a:stretch>
            <a:fillRect/>
          </a:stretch>
        </p:blipFill>
        <p:spPr>
          <a:xfrm>
            <a:off x="2369820" y="1330325"/>
            <a:ext cx="2600960" cy="5308600"/>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8366759" y="4204904"/>
            <a:ext cx="1554480" cy="922020"/>
          </a:xfrm>
          <a:prstGeom prst="rect">
            <a:avLst/>
          </a:prstGeom>
          <a:noFill/>
        </p:spPr>
        <p:txBody>
          <a:bodyPr wrap="none" rtlCol="0">
            <a:spAutoFit/>
          </a:bodyPr>
          <a:lstStyle/>
          <a:p>
            <a:pPr algn="ctr"/>
            <a:r>
              <a:rPr lang="zh-CN" altLang="en-US" sz="540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540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8341361" y="3685243"/>
            <a:ext cx="1605280" cy="52197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rgbClr val="152F47"/>
                </a:solidFill>
              </a:rPr>
              <a:t>第五</a:t>
            </a:r>
            <a:r>
              <a:rPr lang="zh-CN" altLang="en-US" sz="2800" dirty="0" smtClean="0">
                <a:solidFill>
                  <a:srgbClr val="152F47"/>
                </a:solidFill>
              </a:rPr>
              <a:t>部分</a:t>
            </a:r>
            <a:endParaRPr lang="zh-CN" altLang="en-US" sz="2800" dirty="0">
              <a:solidFill>
                <a:srgbClr val="152F47"/>
              </a:solidFill>
            </a:endParaRPr>
          </a:p>
        </p:txBody>
      </p:sp>
      <p:grpSp>
        <p:nvGrpSpPr>
          <p:cNvPr id="36" name="组合 35"/>
          <p:cNvGrpSpPr/>
          <p:nvPr/>
        </p:nvGrpSpPr>
        <p:grpSpPr>
          <a:xfrm>
            <a:off x="8125599" y="1434035"/>
            <a:ext cx="2036802" cy="2036802"/>
            <a:chOff x="8125599" y="1434035"/>
            <a:chExt cx="2036802" cy="2036802"/>
          </a:xfrm>
        </p:grpSpPr>
        <p:sp>
          <p:nvSpPr>
            <p:cNvPr id="39" name="椭圆 38"/>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206"/>
            <p:cNvSpPr>
              <a:spLocks noChangeAspect="1" noEditPoints="1"/>
            </p:cNvSpPr>
            <p:nvPr/>
          </p:nvSpPr>
          <p:spPr bwMode="auto">
            <a:xfrm>
              <a:off x="8691164" y="1871942"/>
              <a:ext cx="935653" cy="1131009"/>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57" name="等腰三角形 56"/>
          <p:cNvSpPr/>
          <p:nvPr/>
        </p:nvSpPr>
        <p:spPr>
          <a:xfrm>
            <a:off x="753421" y="2401282"/>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3870575" y="48241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3600000">
            <a:off x="2003293" y="2934382"/>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1872213" y="3695477"/>
            <a:ext cx="2041347" cy="1759781"/>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1516971" y="553870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379901" y="3978028"/>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a:off x="1899528" y="15461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3600000">
            <a:off x="2437018" y="1350070"/>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p:nvPr/>
        </p:nvSpPr>
        <p:spPr>
          <a:xfrm rot="3600000">
            <a:off x="3962535" y="1056452"/>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rot="3600000">
            <a:off x="1376629" y="4509446"/>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4223915" y="3952823"/>
            <a:ext cx="1334118" cy="1150101"/>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a:off x="3479339" y="3172156"/>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flipV="1">
            <a:off x="3264709" y="3905333"/>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rot="3600000">
            <a:off x="1721637" y="370396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rot="3600000">
            <a:off x="2324267" y="5366771"/>
            <a:ext cx="1213111" cy="104578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p:nvPr/>
        </p:nvSpPr>
        <p:spPr>
          <a:xfrm>
            <a:off x="4960375" y="4835453"/>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a:off x="2397976" y="1483210"/>
            <a:ext cx="1651895" cy="142404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882789" y="2259286"/>
            <a:ext cx="690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总结</a:t>
            </a:r>
            <a:endParaRPr lang="zh-CN" altLang="en-US" sz="2000" b="0" dirty="0">
              <a:solidFill>
                <a:schemeClr val="bg1">
                  <a:lumMod val="95000"/>
                </a:schemeClr>
              </a:solidFill>
            </a:endParaRPr>
          </a:p>
        </p:txBody>
      </p:sp>
      <p:sp>
        <p:nvSpPr>
          <p:cNvPr id="77" name="文本框 76"/>
          <p:cNvSpPr txBox="1"/>
          <p:nvPr/>
        </p:nvSpPr>
        <p:spPr>
          <a:xfrm>
            <a:off x="2304519" y="494164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a:solidFill>
                  <a:schemeClr val="bg1">
                    <a:lumMod val="95000"/>
                  </a:schemeClr>
                </a:solidFill>
              </a:rPr>
              <a:t>谢谢观看</a:t>
            </a:r>
            <a:endParaRPr lang="zh-CN" altLang="en-US" sz="2000" b="0" dirty="0">
              <a:solidFill>
                <a:schemeClr val="bg1">
                  <a:lumMod val="95000"/>
                </a:schemeClr>
              </a:solidFill>
            </a:endParaRPr>
          </a:p>
        </p:txBody>
      </p:sp>
      <p:sp>
        <p:nvSpPr>
          <p:cNvPr id="78" name="等腰三角形 77"/>
          <p:cNvSpPr/>
          <p:nvPr/>
        </p:nvSpPr>
        <p:spPr>
          <a:xfrm rot="18000000" flipV="1">
            <a:off x="4540566" y="5583421"/>
            <a:ext cx="710484" cy="6124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2276672" y="46852"/>
            <a:ext cx="1552545" cy="13384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flipV="1">
            <a:off x="3412742" y="482174"/>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p:cTn id="27" dur="500" fill="hold"/>
                                        <p:tgtEl>
                                          <p:spTgt spid="58"/>
                                        </p:tgtEl>
                                        <p:attrNameLst>
                                          <p:attrName>ppt_w</p:attrName>
                                        </p:attrNameLst>
                                      </p:cBhvr>
                                      <p:tavLst>
                                        <p:tav tm="0">
                                          <p:val>
                                            <p:fltVal val="0"/>
                                          </p:val>
                                        </p:tav>
                                        <p:tav tm="100000">
                                          <p:val>
                                            <p:strVal val="#ppt_w"/>
                                          </p:val>
                                        </p:tav>
                                      </p:tavLst>
                                    </p:anim>
                                    <p:anim calcmode="lin" valueType="num">
                                      <p:cBhvr>
                                        <p:cTn id="28" dur="500" fill="hold"/>
                                        <p:tgtEl>
                                          <p:spTgt spid="58"/>
                                        </p:tgtEl>
                                        <p:attrNameLst>
                                          <p:attrName>ppt_h</p:attrName>
                                        </p:attrNameLst>
                                      </p:cBhvr>
                                      <p:tavLst>
                                        <p:tav tm="0">
                                          <p:val>
                                            <p:fltVal val="0"/>
                                          </p:val>
                                        </p:tav>
                                        <p:tav tm="100000">
                                          <p:val>
                                            <p:strVal val="#ppt_h"/>
                                          </p:val>
                                        </p:tav>
                                      </p:tavLst>
                                    </p:anim>
                                    <p:anim calcmode="lin" valueType="num">
                                      <p:cBhvr>
                                        <p:cTn id="29" dur="500" fill="hold"/>
                                        <p:tgtEl>
                                          <p:spTgt spid="58"/>
                                        </p:tgtEl>
                                        <p:attrNameLst>
                                          <p:attrName>style.rotation</p:attrName>
                                        </p:attrNameLst>
                                      </p:cBhvr>
                                      <p:tavLst>
                                        <p:tav tm="0">
                                          <p:val>
                                            <p:fltVal val="360"/>
                                          </p:val>
                                        </p:tav>
                                        <p:tav tm="100000">
                                          <p:val>
                                            <p:fltVal val="0"/>
                                          </p:val>
                                        </p:tav>
                                      </p:tavLst>
                                    </p:anim>
                                    <p:animEffect transition="in" filter="fade">
                                      <p:cBhvr>
                                        <p:cTn id="30" dur="500"/>
                                        <p:tgtEl>
                                          <p:spTgt spid="5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 fill="hold"/>
                                        <p:tgtEl>
                                          <p:spTgt spid="80"/>
                                        </p:tgtEl>
                                        <p:attrNameLst>
                                          <p:attrName>ppt_w</p:attrName>
                                        </p:attrNameLst>
                                      </p:cBhvr>
                                      <p:tavLst>
                                        <p:tav tm="0">
                                          <p:val>
                                            <p:fltVal val="0"/>
                                          </p:val>
                                        </p:tav>
                                        <p:tav tm="100000">
                                          <p:val>
                                            <p:strVal val="#ppt_w"/>
                                          </p:val>
                                        </p:tav>
                                      </p:tavLst>
                                    </p:anim>
                                    <p:anim calcmode="lin" valueType="num">
                                      <p:cBhvr>
                                        <p:cTn id="34" dur="500" fill="hold"/>
                                        <p:tgtEl>
                                          <p:spTgt spid="80"/>
                                        </p:tgtEl>
                                        <p:attrNameLst>
                                          <p:attrName>ppt_h</p:attrName>
                                        </p:attrNameLst>
                                      </p:cBhvr>
                                      <p:tavLst>
                                        <p:tav tm="0">
                                          <p:val>
                                            <p:fltVal val="0"/>
                                          </p:val>
                                        </p:tav>
                                        <p:tav tm="100000">
                                          <p:val>
                                            <p:strVal val="#ppt_h"/>
                                          </p:val>
                                        </p:tav>
                                      </p:tavLst>
                                    </p:anim>
                                    <p:anim calcmode="lin" valueType="num">
                                      <p:cBhvr>
                                        <p:cTn id="35" dur="500" fill="hold"/>
                                        <p:tgtEl>
                                          <p:spTgt spid="80"/>
                                        </p:tgtEl>
                                        <p:attrNameLst>
                                          <p:attrName>style.rotation</p:attrName>
                                        </p:attrNameLst>
                                      </p:cBhvr>
                                      <p:tavLst>
                                        <p:tav tm="0">
                                          <p:val>
                                            <p:fltVal val="360"/>
                                          </p:val>
                                        </p:tav>
                                        <p:tav tm="100000">
                                          <p:val>
                                            <p:fltVal val="0"/>
                                          </p:val>
                                        </p:tav>
                                      </p:tavLst>
                                    </p:anim>
                                    <p:animEffect transition="in" filter="fade">
                                      <p:cBhvr>
                                        <p:cTn id="36" dur="500"/>
                                        <p:tgtEl>
                                          <p:spTgt spid="8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anim calcmode="lin" valueType="num">
                                      <p:cBhvr>
                                        <p:cTn id="41" dur="500" fill="hold"/>
                                        <p:tgtEl>
                                          <p:spTgt spid="66"/>
                                        </p:tgtEl>
                                        <p:attrNameLst>
                                          <p:attrName>style.rotation</p:attrName>
                                        </p:attrNameLst>
                                      </p:cBhvr>
                                      <p:tavLst>
                                        <p:tav tm="0">
                                          <p:val>
                                            <p:fltVal val="360"/>
                                          </p:val>
                                        </p:tav>
                                        <p:tav tm="100000">
                                          <p:val>
                                            <p:fltVal val="0"/>
                                          </p:val>
                                        </p:tav>
                                      </p:tavLst>
                                    </p:anim>
                                    <p:animEffect transition="in" filter="fade">
                                      <p:cBhvr>
                                        <p:cTn id="42" dur="500"/>
                                        <p:tgtEl>
                                          <p:spTgt spid="66"/>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 calcmode="lin" valueType="num">
                                      <p:cBhvr>
                                        <p:cTn id="47" dur="500" fill="hold"/>
                                        <p:tgtEl>
                                          <p:spTgt spid="64"/>
                                        </p:tgtEl>
                                        <p:attrNameLst>
                                          <p:attrName>style.rotation</p:attrName>
                                        </p:attrNameLst>
                                      </p:cBhvr>
                                      <p:tavLst>
                                        <p:tav tm="0">
                                          <p:val>
                                            <p:fltVal val="360"/>
                                          </p:val>
                                        </p:tav>
                                        <p:tav tm="100000">
                                          <p:val>
                                            <p:fltVal val="0"/>
                                          </p:val>
                                        </p:tav>
                                      </p:tavLst>
                                    </p:anim>
                                    <p:animEffect transition="in" filter="fade">
                                      <p:cBhvr>
                                        <p:cTn id="48" dur="500"/>
                                        <p:tgtEl>
                                          <p:spTgt spid="64"/>
                                        </p:tgtEl>
                                      </p:cBhvr>
                                    </p:animEffect>
                                  </p:childTnLst>
                                </p:cTn>
                              </p:par>
                              <p:par>
                                <p:cTn id="49" presetID="49" presetClass="entr" presetSubtype="0" decel="100000" fill="hold" grpId="0" nodeType="with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p:cTn id="51" dur="500" fill="hold"/>
                                        <p:tgtEl>
                                          <p:spTgt spid="65"/>
                                        </p:tgtEl>
                                        <p:attrNameLst>
                                          <p:attrName>ppt_w</p:attrName>
                                        </p:attrNameLst>
                                      </p:cBhvr>
                                      <p:tavLst>
                                        <p:tav tm="0">
                                          <p:val>
                                            <p:fltVal val="0"/>
                                          </p:val>
                                        </p:tav>
                                        <p:tav tm="100000">
                                          <p:val>
                                            <p:strVal val="#ppt_w"/>
                                          </p:val>
                                        </p:tav>
                                      </p:tavLst>
                                    </p:anim>
                                    <p:anim calcmode="lin" valueType="num">
                                      <p:cBhvr>
                                        <p:cTn id="52" dur="500" fill="hold"/>
                                        <p:tgtEl>
                                          <p:spTgt spid="65"/>
                                        </p:tgtEl>
                                        <p:attrNameLst>
                                          <p:attrName>ppt_h</p:attrName>
                                        </p:attrNameLst>
                                      </p:cBhvr>
                                      <p:tavLst>
                                        <p:tav tm="0">
                                          <p:val>
                                            <p:fltVal val="0"/>
                                          </p:val>
                                        </p:tav>
                                        <p:tav tm="100000">
                                          <p:val>
                                            <p:strVal val="#ppt_h"/>
                                          </p:val>
                                        </p:tav>
                                      </p:tavLst>
                                    </p:anim>
                                    <p:anim calcmode="lin" valueType="num">
                                      <p:cBhvr>
                                        <p:cTn id="53" dur="500" fill="hold"/>
                                        <p:tgtEl>
                                          <p:spTgt spid="65"/>
                                        </p:tgtEl>
                                        <p:attrNameLst>
                                          <p:attrName>style.rotation</p:attrName>
                                        </p:attrNameLst>
                                      </p:cBhvr>
                                      <p:tavLst>
                                        <p:tav tm="0">
                                          <p:val>
                                            <p:fltVal val="360"/>
                                          </p:val>
                                        </p:tav>
                                        <p:tav tm="100000">
                                          <p:val>
                                            <p:fltVal val="0"/>
                                          </p:val>
                                        </p:tav>
                                      </p:tavLst>
                                    </p:anim>
                                    <p:animEffect transition="in" filter="fade">
                                      <p:cBhvr>
                                        <p:cTn id="54" dur="500"/>
                                        <p:tgtEl>
                                          <p:spTgt spid="65"/>
                                        </p:tgtEl>
                                      </p:cBhvr>
                                    </p:animEffect>
                                  </p:childTnLst>
                                </p:cTn>
                              </p:par>
                              <p:par>
                                <p:cTn id="55" presetID="49" presetClass="entr" presetSubtype="0" decel="100000" fill="hold" grpId="0" nodeType="with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p:cTn id="57" dur="500" fill="hold"/>
                                        <p:tgtEl>
                                          <p:spTgt spid="75"/>
                                        </p:tgtEl>
                                        <p:attrNameLst>
                                          <p:attrName>ppt_w</p:attrName>
                                        </p:attrNameLst>
                                      </p:cBhvr>
                                      <p:tavLst>
                                        <p:tav tm="0">
                                          <p:val>
                                            <p:fltVal val="0"/>
                                          </p:val>
                                        </p:tav>
                                        <p:tav tm="100000">
                                          <p:val>
                                            <p:strVal val="#ppt_w"/>
                                          </p:val>
                                        </p:tav>
                                      </p:tavLst>
                                    </p:anim>
                                    <p:anim calcmode="lin" valueType="num">
                                      <p:cBhvr>
                                        <p:cTn id="58" dur="500" fill="hold"/>
                                        <p:tgtEl>
                                          <p:spTgt spid="75"/>
                                        </p:tgtEl>
                                        <p:attrNameLst>
                                          <p:attrName>ppt_h</p:attrName>
                                        </p:attrNameLst>
                                      </p:cBhvr>
                                      <p:tavLst>
                                        <p:tav tm="0">
                                          <p:val>
                                            <p:fltVal val="0"/>
                                          </p:val>
                                        </p:tav>
                                        <p:tav tm="100000">
                                          <p:val>
                                            <p:strVal val="#ppt_h"/>
                                          </p:val>
                                        </p:tav>
                                      </p:tavLst>
                                    </p:anim>
                                    <p:anim calcmode="lin" valueType="num">
                                      <p:cBhvr>
                                        <p:cTn id="59" dur="500" fill="hold"/>
                                        <p:tgtEl>
                                          <p:spTgt spid="75"/>
                                        </p:tgtEl>
                                        <p:attrNameLst>
                                          <p:attrName>style.rotation</p:attrName>
                                        </p:attrNameLst>
                                      </p:cBhvr>
                                      <p:tavLst>
                                        <p:tav tm="0">
                                          <p:val>
                                            <p:fltVal val="360"/>
                                          </p:val>
                                        </p:tav>
                                        <p:tav tm="100000">
                                          <p:val>
                                            <p:fltVal val="0"/>
                                          </p:val>
                                        </p:tav>
                                      </p:tavLst>
                                    </p:anim>
                                    <p:animEffect transition="in" filter="fade">
                                      <p:cBhvr>
                                        <p:cTn id="60" dur="500"/>
                                        <p:tgtEl>
                                          <p:spTgt spid="75"/>
                                        </p:tgtEl>
                                      </p:cBhvr>
                                    </p:animEffect>
                                  </p:childTnLst>
                                </p:cTn>
                              </p:par>
                              <p:par>
                                <p:cTn id="61" presetID="49" presetClass="entr" presetSubtype="0" decel="100000" fill="hold" grpId="0" nodeType="withEffect">
                                  <p:stCondLst>
                                    <p:cond delay="25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 calcmode="lin" valueType="num">
                                      <p:cBhvr>
                                        <p:cTn id="65" dur="500" fill="hold"/>
                                        <p:tgtEl>
                                          <p:spTgt spid="74"/>
                                        </p:tgtEl>
                                        <p:attrNameLst>
                                          <p:attrName>style.rotation</p:attrName>
                                        </p:attrNameLst>
                                      </p:cBhvr>
                                      <p:tavLst>
                                        <p:tav tm="0">
                                          <p:val>
                                            <p:fltVal val="360"/>
                                          </p:val>
                                        </p:tav>
                                        <p:tav tm="100000">
                                          <p:val>
                                            <p:fltVal val="0"/>
                                          </p:val>
                                        </p:tav>
                                      </p:tavLst>
                                    </p:anim>
                                    <p:animEffect transition="in" filter="fade">
                                      <p:cBhvr>
                                        <p:cTn id="66" dur="500"/>
                                        <p:tgtEl>
                                          <p:spTgt spid="74"/>
                                        </p:tgtEl>
                                      </p:cBhvr>
                                    </p:animEffect>
                                  </p:childTnLst>
                                </p:cTn>
                              </p:par>
                            </p:childTnLst>
                          </p:cTn>
                        </p:par>
                        <p:par>
                          <p:cTn id="67" fill="hold">
                            <p:stCondLst>
                              <p:cond delay="3000"/>
                            </p:stCondLst>
                            <p:childTnLst>
                              <p:par>
                                <p:cTn id="68" presetID="49" presetClass="entr" presetSubtype="0" decel="100000" fill="hold" grpId="0"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p:cTn id="70" dur="500" fill="hold"/>
                                        <p:tgtEl>
                                          <p:spTgt spid="59"/>
                                        </p:tgtEl>
                                        <p:attrNameLst>
                                          <p:attrName>ppt_w</p:attrName>
                                        </p:attrNameLst>
                                      </p:cBhvr>
                                      <p:tavLst>
                                        <p:tav tm="0">
                                          <p:val>
                                            <p:fltVal val="0"/>
                                          </p:val>
                                        </p:tav>
                                        <p:tav tm="100000">
                                          <p:val>
                                            <p:strVal val="#ppt_w"/>
                                          </p:val>
                                        </p:tav>
                                      </p:tavLst>
                                    </p:anim>
                                    <p:anim calcmode="lin" valueType="num">
                                      <p:cBhvr>
                                        <p:cTn id="71" dur="500" fill="hold"/>
                                        <p:tgtEl>
                                          <p:spTgt spid="59"/>
                                        </p:tgtEl>
                                        <p:attrNameLst>
                                          <p:attrName>ppt_h</p:attrName>
                                        </p:attrNameLst>
                                      </p:cBhvr>
                                      <p:tavLst>
                                        <p:tav tm="0">
                                          <p:val>
                                            <p:fltVal val="0"/>
                                          </p:val>
                                        </p:tav>
                                        <p:tav tm="100000">
                                          <p:val>
                                            <p:strVal val="#ppt_h"/>
                                          </p:val>
                                        </p:tav>
                                      </p:tavLst>
                                    </p:anim>
                                    <p:anim calcmode="lin" valueType="num">
                                      <p:cBhvr>
                                        <p:cTn id="72" dur="500" fill="hold"/>
                                        <p:tgtEl>
                                          <p:spTgt spid="59"/>
                                        </p:tgtEl>
                                        <p:attrNameLst>
                                          <p:attrName>style.rotation</p:attrName>
                                        </p:attrNameLst>
                                      </p:cBhvr>
                                      <p:tavLst>
                                        <p:tav tm="0">
                                          <p:val>
                                            <p:fltVal val="360"/>
                                          </p:val>
                                        </p:tav>
                                        <p:tav tm="100000">
                                          <p:val>
                                            <p:fltVal val="0"/>
                                          </p:val>
                                        </p:tav>
                                      </p:tavLst>
                                    </p:anim>
                                    <p:animEffect transition="in" filter="fade">
                                      <p:cBhvr>
                                        <p:cTn id="73" dur="500"/>
                                        <p:tgtEl>
                                          <p:spTgt spid="59"/>
                                        </p:tgtEl>
                                      </p:cBhvr>
                                    </p:animEffect>
                                  </p:childTnLst>
                                </p:cTn>
                              </p:par>
                              <p:par>
                                <p:cTn id="74" presetID="49" presetClass="entr" presetSubtype="0" decel="100000" fill="hold" grpId="0" nodeType="withEffect">
                                  <p:stCondLst>
                                    <p:cond delay="250"/>
                                  </p:stCondLst>
                                  <p:childTnLst>
                                    <p:set>
                                      <p:cBhvr>
                                        <p:cTn id="75" dur="1" fill="hold">
                                          <p:stCondLst>
                                            <p:cond delay="0"/>
                                          </p:stCondLst>
                                        </p:cTn>
                                        <p:tgtEl>
                                          <p:spTgt spid="63"/>
                                        </p:tgtEl>
                                        <p:attrNameLst>
                                          <p:attrName>style.visibility</p:attrName>
                                        </p:attrNameLst>
                                      </p:cBhvr>
                                      <p:to>
                                        <p:strVal val="visible"/>
                                      </p:to>
                                    </p:set>
                                    <p:anim calcmode="lin" valueType="num">
                                      <p:cBhvr>
                                        <p:cTn id="76" dur="500" fill="hold"/>
                                        <p:tgtEl>
                                          <p:spTgt spid="63"/>
                                        </p:tgtEl>
                                        <p:attrNameLst>
                                          <p:attrName>ppt_w</p:attrName>
                                        </p:attrNameLst>
                                      </p:cBhvr>
                                      <p:tavLst>
                                        <p:tav tm="0">
                                          <p:val>
                                            <p:fltVal val="0"/>
                                          </p:val>
                                        </p:tav>
                                        <p:tav tm="100000">
                                          <p:val>
                                            <p:strVal val="#ppt_w"/>
                                          </p:val>
                                        </p:tav>
                                      </p:tavLst>
                                    </p:anim>
                                    <p:anim calcmode="lin" valueType="num">
                                      <p:cBhvr>
                                        <p:cTn id="77" dur="500" fill="hold"/>
                                        <p:tgtEl>
                                          <p:spTgt spid="63"/>
                                        </p:tgtEl>
                                        <p:attrNameLst>
                                          <p:attrName>ppt_h</p:attrName>
                                        </p:attrNameLst>
                                      </p:cBhvr>
                                      <p:tavLst>
                                        <p:tav tm="0">
                                          <p:val>
                                            <p:fltVal val="0"/>
                                          </p:val>
                                        </p:tav>
                                        <p:tav tm="100000">
                                          <p:val>
                                            <p:strVal val="#ppt_h"/>
                                          </p:val>
                                        </p:tav>
                                      </p:tavLst>
                                    </p:anim>
                                    <p:anim calcmode="lin" valueType="num">
                                      <p:cBhvr>
                                        <p:cTn id="78" dur="500" fill="hold"/>
                                        <p:tgtEl>
                                          <p:spTgt spid="63"/>
                                        </p:tgtEl>
                                        <p:attrNameLst>
                                          <p:attrName>style.rotation</p:attrName>
                                        </p:attrNameLst>
                                      </p:cBhvr>
                                      <p:tavLst>
                                        <p:tav tm="0">
                                          <p:val>
                                            <p:fltVal val="360"/>
                                          </p:val>
                                        </p:tav>
                                        <p:tav tm="100000">
                                          <p:val>
                                            <p:fltVal val="0"/>
                                          </p:val>
                                        </p:tav>
                                      </p:tavLst>
                                    </p:anim>
                                    <p:animEffect transition="in" filter="fade">
                                      <p:cBhvr>
                                        <p:cTn id="79" dur="500"/>
                                        <p:tgtEl>
                                          <p:spTgt spid="63"/>
                                        </p:tgtEl>
                                      </p:cBhvr>
                                    </p:animEffect>
                                  </p:childTnLst>
                                </p:cTn>
                              </p:par>
                              <p:par>
                                <p:cTn id="80" presetID="49" presetClass="entr" presetSubtype="0" decel="100000" fill="hold" grpId="0" nodeType="withEffect">
                                  <p:stCondLst>
                                    <p:cond delay="250"/>
                                  </p:stCondLst>
                                  <p:childTnLst>
                                    <p:set>
                                      <p:cBhvr>
                                        <p:cTn id="81" dur="1" fill="hold">
                                          <p:stCondLst>
                                            <p:cond delay="0"/>
                                          </p:stCondLst>
                                        </p:cTn>
                                        <p:tgtEl>
                                          <p:spTgt spid="71"/>
                                        </p:tgtEl>
                                        <p:attrNameLst>
                                          <p:attrName>style.visibility</p:attrName>
                                        </p:attrNameLst>
                                      </p:cBhvr>
                                      <p:to>
                                        <p:strVal val="visible"/>
                                      </p:to>
                                    </p:set>
                                    <p:anim calcmode="lin" valueType="num">
                                      <p:cBhvr>
                                        <p:cTn id="82" dur="500" fill="hold"/>
                                        <p:tgtEl>
                                          <p:spTgt spid="71"/>
                                        </p:tgtEl>
                                        <p:attrNameLst>
                                          <p:attrName>ppt_w</p:attrName>
                                        </p:attrNameLst>
                                      </p:cBhvr>
                                      <p:tavLst>
                                        <p:tav tm="0">
                                          <p:val>
                                            <p:fltVal val="0"/>
                                          </p:val>
                                        </p:tav>
                                        <p:tav tm="100000">
                                          <p:val>
                                            <p:strVal val="#ppt_w"/>
                                          </p:val>
                                        </p:tav>
                                      </p:tavLst>
                                    </p:anim>
                                    <p:anim calcmode="lin" valueType="num">
                                      <p:cBhvr>
                                        <p:cTn id="83" dur="500" fill="hold"/>
                                        <p:tgtEl>
                                          <p:spTgt spid="71"/>
                                        </p:tgtEl>
                                        <p:attrNameLst>
                                          <p:attrName>ppt_h</p:attrName>
                                        </p:attrNameLst>
                                      </p:cBhvr>
                                      <p:tavLst>
                                        <p:tav tm="0">
                                          <p:val>
                                            <p:fltVal val="0"/>
                                          </p:val>
                                        </p:tav>
                                        <p:tav tm="100000">
                                          <p:val>
                                            <p:strVal val="#ppt_h"/>
                                          </p:val>
                                        </p:tav>
                                      </p:tavLst>
                                    </p:anim>
                                    <p:anim calcmode="lin" valueType="num">
                                      <p:cBhvr>
                                        <p:cTn id="84" dur="500" fill="hold"/>
                                        <p:tgtEl>
                                          <p:spTgt spid="71"/>
                                        </p:tgtEl>
                                        <p:attrNameLst>
                                          <p:attrName>style.rotation</p:attrName>
                                        </p:attrNameLst>
                                      </p:cBhvr>
                                      <p:tavLst>
                                        <p:tav tm="0">
                                          <p:val>
                                            <p:fltVal val="360"/>
                                          </p:val>
                                        </p:tav>
                                        <p:tav tm="100000">
                                          <p:val>
                                            <p:fltVal val="0"/>
                                          </p:val>
                                        </p:tav>
                                      </p:tavLst>
                                    </p:anim>
                                    <p:animEffect transition="in" filter="fade">
                                      <p:cBhvr>
                                        <p:cTn id="85" dur="500"/>
                                        <p:tgtEl>
                                          <p:spTgt spid="71"/>
                                        </p:tgtEl>
                                      </p:cBhvr>
                                    </p:animEffect>
                                  </p:childTnLst>
                                </p:cTn>
                              </p:par>
                              <p:par>
                                <p:cTn id="86" presetID="49" presetClass="entr" presetSubtype="0" decel="100000" fill="hold" grpId="0" nodeType="withEffect">
                                  <p:stCondLst>
                                    <p:cond delay="250"/>
                                  </p:stCondLst>
                                  <p:childTnLst>
                                    <p:set>
                                      <p:cBhvr>
                                        <p:cTn id="87" dur="1" fill="hold">
                                          <p:stCondLst>
                                            <p:cond delay="0"/>
                                          </p:stCondLst>
                                        </p:cTn>
                                        <p:tgtEl>
                                          <p:spTgt spid="57"/>
                                        </p:tgtEl>
                                        <p:attrNameLst>
                                          <p:attrName>style.visibility</p:attrName>
                                        </p:attrNameLst>
                                      </p:cBhvr>
                                      <p:to>
                                        <p:strVal val="visible"/>
                                      </p:to>
                                    </p:set>
                                    <p:anim calcmode="lin" valueType="num">
                                      <p:cBhvr>
                                        <p:cTn id="88" dur="500" fill="hold"/>
                                        <p:tgtEl>
                                          <p:spTgt spid="57"/>
                                        </p:tgtEl>
                                        <p:attrNameLst>
                                          <p:attrName>ppt_w</p:attrName>
                                        </p:attrNameLst>
                                      </p:cBhvr>
                                      <p:tavLst>
                                        <p:tav tm="0">
                                          <p:val>
                                            <p:fltVal val="0"/>
                                          </p:val>
                                        </p:tav>
                                        <p:tav tm="100000">
                                          <p:val>
                                            <p:strVal val="#ppt_w"/>
                                          </p:val>
                                        </p:tav>
                                      </p:tavLst>
                                    </p:anim>
                                    <p:anim calcmode="lin" valueType="num">
                                      <p:cBhvr>
                                        <p:cTn id="89" dur="500" fill="hold"/>
                                        <p:tgtEl>
                                          <p:spTgt spid="57"/>
                                        </p:tgtEl>
                                        <p:attrNameLst>
                                          <p:attrName>ppt_h</p:attrName>
                                        </p:attrNameLst>
                                      </p:cBhvr>
                                      <p:tavLst>
                                        <p:tav tm="0">
                                          <p:val>
                                            <p:fltVal val="0"/>
                                          </p:val>
                                        </p:tav>
                                        <p:tav tm="100000">
                                          <p:val>
                                            <p:strVal val="#ppt_h"/>
                                          </p:val>
                                        </p:tav>
                                      </p:tavLst>
                                    </p:anim>
                                    <p:anim calcmode="lin" valueType="num">
                                      <p:cBhvr>
                                        <p:cTn id="90" dur="500" fill="hold"/>
                                        <p:tgtEl>
                                          <p:spTgt spid="57"/>
                                        </p:tgtEl>
                                        <p:attrNameLst>
                                          <p:attrName>style.rotation</p:attrName>
                                        </p:attrNameLst>
                                      </p:cBhvr>
                                      <p:tavLst>
                                        <p:tav tm="0">
                                          <p:val>
                                            <p:fltVal val="360"/>
                                          </p:val>
                                        </p:tav>
                                        <p:tav tm="100000">
                                          <p:val>
                                            <p:fltVal val="0"/>
                                          </p:val>
                                        </p:tav>
                                      </p:tavLst>
                                    </p:anim>
                                    <p:animEffect transition="in" filter="fade">
                                      <p:cBhvr>
                                        <p:cTn id="91" dur="500"/>
                                        <p:tgtEl>
                                          <p:spTgt spid="57"/>
                                        </p:tgtEl>
                                      </p:cBhvr>
                                    </p:animEffect>
                                  </p:childTnLst>
                                </p:cTn>
                              </p:par>
                              <p:par>
                                <p:cTn id="92" presetID="49" presetClass="entr" presetSubtype="0" decel="100000" fill="hold" grpId="0" nodeType="withEffect">
                                  <p:stCondLst>
                                    <p:cond delay="250"/>
                                  </p:stCondLst>
                                  <p:childTnLst>
                                    <p:set>
                                      <p:cBhvr>
                                        <p:cTn id="93" dur="1" fill="hold">
                                          <p:stCondLst>
                                            <p:cond delay="0"/>
                                          </p:stCondLst>
                                        </p:cTn>
                                        <p:tgtEl>
                                          <p:spTgt spid="69"/>
                                        </p:tgtEl>
                                        <p:attrNameLst>
                                          <p:attrName>style.visibility</p:attrName>
                                        </p:attrNameLst>
                                      </p:cBhvr>
                                      <p:to>
                                        <p:strVal val="visible"/>
                                      </p:to>
                                    </p:set>
                                    <p:anim calcmode="lin" valueType="num">
                                      <p:cBhvr>
                                        <p:cTn id="94" dur="500" fill="hold"/>
                                        <p:tgtEl>
                                          <p:spTgt spid="69"/>
                                        </p:tgtEl>
                                        <p:attrNameLst>
                                          <p:attrName>ppt_w</p:attrName>
                                        </p:attrNameLst>
                                      </p:cBhvr>
                                      <p:tavLst>
                                        <p:tav tm="0">
                                          <p:val>
                                            <p:fltVal val="0"/>
                                          </p:val>
                                        </p:tav>
                                        <p:tav tm="100000">
                                          <p:val>
                                            <p:strVal val="#ppt_w"/>
                                          </p:val>
                                        </p:tav>
                                      </p:tavLst>
                                    </p:anim>
                                    <p:anim calcmode="lin" valueType="num">
                                      <p:cBhvr>
                                        <p:cTn id="95" dur="500" fill="hold"/>
                                        <p:tgtEl>
                                          <p:spTgt spid="69"/>
                                        </p:tgtEl>
                                        <p:attrNameLst>
                                          <p:attrName>ppt_h</p:attrName>
                                        </p:attrNameLst>
                                      </p:cBhvr>
                                      <p:tavLst>
                                        <p:tav tm="0">
                                          <p:val>
                                            <p:fltVal val="0"/>
                                          </p:val>
                                        </p:tav>
                                        <p:tav tm="100000">
                                          <p:val>
                                            <p:strVal val="#ppt_h"/>
                                          </p:val>
                                        </p:tav>
                                      </p:tavLst>
                                    </p:anim>
                                    <p:anim calcmode="lin" valueType="num">
                                      <p:cBhvr>
                                        <p:cTn id="96" dur="500" fill="hold"/>
                                        <p:tgtEl>
                                          <p:spTgt spid="69"/>
                                        </p:tgtEl>
                                        <p:attrNameLst>
                                          <p:attrName>style.rotation</p:attrName>
                                        </p:attrNameLst>
                                      </p:cBhvr>
                                      <p:tavLst>
                                        <p:tav tm="0">
                                          <p:val>
                                            <p:fltVal val="360"/>
                                          </p:val>
                                        </p:tav>
                                        <p:tav tm="100000">
                                          <p:val>
                                            <p:fltVal val="0"/>
                                          </p:val>
                                        </p:tav>
                                      </p:tavLst>
                                    </p:anim>
                                    <p:animEffect transition="in" filter="fade">
                                      <p:cBhvr>
                                        <p:cTn id="97" dur="500"/>
                                        <p:tgtEl>
                                          <p:spTgt spid="69"/>
                                        </p:tgtEl>
                                      </p:cBhvr>
                                    </p:animEffect>
                                  </p:childTnLst>
                                </p:cTn>
                              </p:par>
                              <p:par>
                                <p:cTn id="98" presetID="49" presetClass="entr" presetSubtype="0" decel="100000" fill="hold" grpId="0" nodeType="withEffect">
                                  <p:stCondLst>
                                    <p:cond delay="250"/>
                                  </p:stCondLst>
                                  <p:childTnLst>
                                    <p:set>
                                      <p:cBhvr>
                                        <p:cTn id="99" dur="1" fill="hold">
                                          <p:stCondLst>
                                            <p:cond delay="0"/>
                                          </p:stCondLst>
                                        </p:cTn>
                                        <p:tgtEl>
                                          <p:spTgt spid="68"/>
                                        </p:tgtEl>
                                        <p:attrNameLst>
                                          <p:attrName>style.visibility</p:attrName>
                                        </p:attrNameLst>
                                      </p:cBhvr>
                                      <p:to>
                                        <p:strVal val="visible"/>
                                      </p:to>
                                    </p:set>
                                    <p:anim calcmode="lin" valueType="num">
                                      <p:cBhvr>
                                        <p:cTn id="100" dur="500" fill="hold"/>
                                        <p:tgtEl>
                                          <p:spTgt spid="68"/>
                                        </p:tgtEl>
                                        <p:attrNameLst>
                                          <p:attrName>ppt_w</p:attrName>
                                        </p:attrNameLst>
                                      </p:cBhvr>
                                      <p:tavLst>
                                        <p:tav tm="0">
                                          <p:val>
                                            <p:fltVal val="0"/>
                                          </p:val>
                                        </p:tav>
                                        <p:tav tm="100000">
                                          <p:val>
                                            <p:strVal val="#ppt_w"/>
                                          </p:val>
                                        </p:tav>
                                      </p:tavLst>
                                    </p:anim>
                                    <p:anim calcmode="lin" valueType="num">
                                      <p:cBhvr>
                                        <p:cTn id="101" dur="500" fill="hold"/>
                                        <p:tgtEl>
                                          <p:spTgt spid="68"/>
                                        </p:tgtEl>
                                        <p:attrNameLst>
                                          <p:attrName>ppt_h</p:attrName>
                                        </p:attrNameLst>
                                      </p:cBhvr>
                                      <p:tavLst>
                                        <p:tav tm="0">
                                          <p:val>
                                            <p:fltVal val="0"/>
                                          </p:val>
                                        </p:tav>
                                        <p:tav tm="100000">
                                          <p:val>
                                            <p:strVal val="#ppt_h"/>
                                          </p:val>
                                        </p:tav>
                                      </p:tavLst>
                                    </p:anim>
                                    <p:anim calcmode="lin" valueType="num">
                                      <p:cBhvr>
                                        <p:cTn id="102" dur="500" fill="hold"/>
                                        <p:tgtEl>
                                          <p:spTgt spid="68"/>
                                        </p:tgtEl>
                                        <p:attrNameLst>
                                          <p:attrName>style.rotation</p:attrName>
                                        </p:attrNameLst>
                                      </p:cBhvr>
                                      <p:tavLst>
                                        <p:tav tm="0">
                                          <p:val>
                                            <p:fltVal val="360"/>
                                          </p:val>
                                        </p:tav>
                                        <p:tav tm="100000">
                                          <p:val>
                                            <p:fltVal val="0"/>
                                          </p:val>
                                        </p:tav>
                                      </p:tavLst>
                                    </p:anim>
                                    <p:animEffect transition="in" filter="fade">
                                      <p:cBhvr>
                                        <p:cTn id="103" dur="500"/>
                                        <p:tgtEl>
                                          <p:spTgt spid="68"/>
                                        </p:tgtEl>
                                      </p:cBhvr>
                                    </p:animEffect>
                                  </p:childTnLst>
                                </p:cTn>
                              </p:par>
                            </p:childTnLst>
                          </p:cTn>
                        </p:par>
                        <p:par>
                          <p:cTn id="104" fill="hold">
                            <p:stCondLst>
                              <p:cond delay="3500"/>
                            </p:stCondLst>
                            <p:childTnLst>
                              <p:par>
                                <p:cTn id="105" presetID="49" presetClass="entr" presetSubtype="0" decel="100000" fill="hold" grpId="0" nodeType="afterEffect">
                                  <p:stCondLst>
                                    <p:cond delay="0"/>
                                  </p:stCondLst>
                                  <p:childTnLst>
                                    <p:set>
                                      <p:cBhvr>
                                        <p:cTn id="106" dur="1" fill="hold">
                                          <p:stCondLst>
                                            <p:cond delay="0"/>
                                          </p:stCondLst>
                                        </p:cTn>
                                        <p:tgtEl>
                                          <p:spTgt spid="67"/>
                                        </p:tgtEl>
                                        <p:attrNameLst>
                                          <p:attrName>style.visibility</p:attrName>
                                        </p:attrNameLst>
                                      </p:cBhvr>
                                      <p:to>
                                        <p:strVal val="visible"/>
                                      </p:to>
                                    </p:set>
                                    <p:anim calcmode="lin" valueType="num">
                                      <p:cBhvr>
                                        <p:cTn id="107" dur="500" fill="hold"/>
                                        <p:tgtEl>
                                          <p:spTgt spid="67"/>
                                        </p:tgtEl>
                                        <p:attrNameLst>
                                          <p:attrName>ppt_w</p:attrName>
                                        </p:attrNameLst>
                                      </p:cBhvr>
                                      <p:tavLst>
                                        <p:tav tm="0">
                                          <p:val>
                                            <p:fltVal val="0"/>
                                          </p:val>
                                        </p:tav>
                                        <p:tav tm="100000">
                                          <p:val>
                                            <p:strVal val="#ppt_w"/>
                                          </p:val>
                                        </p:tav>
                                      </p:tavLst>
                                    </p:anim>
                                    <p:anim calcmode="lin" valueType="num">
                                      <p:cBhvr>
                                        <p:cTn id="108" dur="500" fill="hold"/>
                                        <p:tgtEl>
                                          <p:spTgt spid="67"/>
                                        </p:tgtEl>
                                        <p:attrNameLst>
                                          <p:attrName>ppt_h</p:attrName>
                                        </p:attrNameLst>
                                      </p:cBhvr>
                                      <p:tavLst>
                                        <p:tav tm="0">
                                          <p:val>
                                            <p:fltVal val="0"/>
                                          </p:val>
                                        </p:tav>
                                        <p:tav tm="100000">
                                          <p:val>
                                            <p:strVal val="#ppt_h"/>
                                          </p:val>
                                        </p:tav>
                                      </p:tavLst>
                                    </p:anim>
                                    <p:anim calcmode="lin" valueType="num">
                                      <p:cBhvr>
                                        <p:cTn id="109" dur="500" fill="hold"/>
                                        <p:tgtEl>
                                          <p:spTgt spid="67"/>
                                        </p:tgtEl>
                                        <p:attrNameLst>
                                          <p:attrName>style.rotation</p:attrName>
                                        </p:attrNameLst>
                                      </p:cBhvr>
                                      <p:tavLst>
                                        <p:tav tm="0">
                                          <p:val>
                                            <p:fltVal val="360"/>
                                          </p:val>
                                        </p:tav>
                                        <p:tav tm="100000">
                                          <p:val>
                                            <p:fltVal val="0"/>
                                          </p:val>
                                        </p:tav>
                                      </p:tavLst>
                                    </p:anim>
                                    <p:animEffect transition="in" filter="fade">
                                      <p:cBhvr>
                                        <p:cTn id="110" dur="500"/>
                                        <p:tgtEl>
                                          <p:spTgt spid="67"/>
                                        </p:tgtEl>
                                      </p:cBhvr>
                                    </p:animEffect>
                                  </p:childTnLst>
                                </p:cTn>
                              </p:par>
                              <p:par>
                                <p:cTn id="111" presetID="49" presetClass="entr" presetSubtype="0" decel="10000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 calcmode="lin" valueType="num">
                                      <p:cBhvr>
                                        <p:cTn id="115" dur="500" fill="hold"/>
                                        <p:tgtEl>
                                          <p:spTgt spid="70"/>
                                        </p:tgtEl>
                                        <p:attrNameLst>
                                          <p:attrName>style.rotation</p:attrName>
                                        </p:attrNameLst>
                                      </p:cBhvr>
                                      <p:tavLst>
                                        <p:tav tm="0">
                                          <p:val>
                                            <p:fltVal val="360"/>
                                          </p:val>
                                        </p:tav>
                                        <p:tav tm="100000">
                                          <p:val>
                                            <p:fltVal val="0"/>
                                          </p:val>
                                        </p:tav>
                                      </p:tavLst>
                                    </p:anim>
                                    <p:animEffect transition="in" filter="fade">
                                      <p:cBhvr>
                                        <p:cTn id="116" dur="500"/>
                                        <p:tgtEl>
                                          <p:spTgt spid="70"/>
                                        </p:tgtEl>
                                      </p:cBhvr>
                                    </p:animEffect>
                                  </p:childTnLst>
                                </p:cTn>
                              </p:par>
                              <p:par>
                                <p:cTn id="117" presetID="49" presetClass="entr" presetSubtype="0" decel="10000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anim calcmode="lin" valueType="num">
                                      <p:cBhvr>
                                        <p:cTn id="119" dur="500" fill="hold"/>
                                        <p:tgtEl>
                                          <p:spTgt spid="77"/>
                                        </p:tgtEl>
                                        <p:attrNameLst>
                                          <p:attrName>ppt_w</p:attrName>
                                        </p:attrNameLst>
                                      </p:cBhvr>
                                      <p:tavLst>
                                        <p:tav tm="0">
                                          <p:val>
                                            <p:fltVal val="0"/>
                                          </p:val>
                                        </p:tav>
                                        <p:tav tm="100000">
                                          <p:val>
                                            <p:strVal val="#ppt_w"/>
                                          </p:val>
                                        </p:tav>
                                      </p:tavLst>
                                    </p:anim>
                                    <p:anim calcmode="lin" valueType="num">
                                      <p:cBhvr>
                                        <p:cTn id="120" dur="500" fill="hold"/>
                                        <p:tgtEl>
                                          <p:spTgt spid="77"/>
                                        </p:tgtEl>
                                        <p:attrNameLst>
                                          <p:attrName>ppt_h</p:attrName>
                                        </p:attrNameLst>
                                      </p:cBhvr>
                                      <p:tavLst>
                                        <p:tav tm="0">
                                          <p:val>
                                            <p:fltVal val="0"/>
                                          </p:val>
                                        </p:tav>
                                        <p:tav tm="100000">
                                          <p:val>
                                            <p:strVal val="#ppt_h"/>
                                          </p:val>
                                        </p:tav>
                                      </p:tavLst>
                                    </p:anim>
                                    <p:anim calcmode="lin" valueType="num">
                                      <p:cBhvr>
                                        <p:cTn id="121" dur="500" fill="hold"/>
                                        <p:tgtEl>
                                          <p:spTgt spid="77"/>
                                        </p:tgtEl>
                                        <p:attrNameLst>
                                          <p:attrName>style.rotation</p:attrName>
                                        </p:attrNameLst>
                                      </p:cBhvr>
                                      <p:tavLst>
                                        <p:tav tm="0">
                                          <p:val>
                                            <p:fltVal val="360"/>
                                          </p:val>
                                        </p:tav>
                                        <p:tav tm="100000">
                                          <p:val>
                                            <p:fltVal val="0"/>
                                          </p:val>
                                        </p:tav>
                                      </p:tavLst>
                                    </p:anim>
                                    <p:animEffect transition="in" filter="fade">
                                      <p:cBhvr>
                                        <p:cTn id="122" dur="500"/>
                                        <p:tgtEl>
                                          <p:spTgt spid="77"/>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61"/>
                                        </p:tgtEl>
                                        <p:attrNameLst>
                                          <p:attrName>style.visibility</p:attrName>
                                        </p:attrNameLst>
                                      </p:cBhvr>
                                      <p:to>
                                        <p:strVal val="visible"/>
                                      </p:to>
                                    </p:set>
                                    <p:anim calcmode="lin" valueType="num">
                                      <p:cBhvr>
                                        <p:cTn id="125" dur="500" fill="hold"/>
                                        <p:tgtEl>
                                          <p:spTgt spid="61"/>
                                        </p:tgtEl>
                                        <p:attrNameLst>
                                          <p:attrName>ppt_w</p:attrName>
                                        </p:attrNameLst>
                                      </p:cBhvr>
                                      <p:tavLst>
                                        <p:tav tm="0">
                                          <p:val>
                                            <p:fltVal val="0"/>
                                          </p:val>
                                        </p:tav>
                                        <p:tav tm="100000">
                                          <p:val>
                                            <p:strVal val="#ppt_w"/>
                                          </p:val>
                                        </p:tav>
                                      </p:tavLst>
                                    </p:anim>
                                    <p:anim calcmode="lin" valueType="num">
                                      <p:cBhvr>
                                        <p:cTn id="126" dur="500" fill="hold"/>
                                        <p:tgtEl>
                                          <p:spTgt spid="61"/>
                                        </p:tgtEl>
                                        <p:attrNameLst>
                                          <p:attrName>ppt_h</p:attrName>
                                        </p:attrNameLst>
                                      </p:cBhvr>
                                      <p:tavLst>
                                        <p:tav tm="0">
                                          <p:val>
                                            <p:fltVal val="0"/>
                                          </p:val>
                                        </p:tav>
                                        <p:tav tm="100000">
                                          <p:val>
                                            <p:strVal val="#ppt_h"/>
                                          </p:val>
                                        </p:tav>
                                      </p:tavLst>
                                    </p:anim>
                                    <p:anim calcmode="lin" valueType="num">
                                      <p:cBhvr>
                                        <p:cTn id="127" dur="500" fill="hold"/>
                                        <p:tgtEl>
                                          <p:spTgt spid="61"/>
                                        </p:tgtEl>
                                        <p:attrNameLst>
                                          <p:attrName>style.rotation</p:attrName>
                                        </p:attrNameLst>
                                      </p:cBhvr>
                                      <p:tavLst>
                                        <p:tav tm="0">
                                          <p:val>
                                            <p:fltVal val="360"/>
                                          </p:val>
                                        </p:tav>
                                        <p:tav tm="100000">
                                          <p:val>
                                            <p:fltVal val="0"/>
                                          </p:val>
                                        </p:tav>
                                      </p:tavLst>
                                    </p:anim>
                                    <p:animEffect transition="in" filter="fade">
                                      <p:cBhvr>
                                        <p:cTn id="128" dur="500"/>
                                        <p:tgtEl>
                                          <p:spTgt spid="61"/>
                                        </p:tgtEl>
                                      </p:cBhvr>
                                    </p:animEffect>
                                  </p:childTnLst>
                                </p:cTn>
                              </p:par>
                              <p:par>
                                <p:cTn id="129" presetID="49" presetClass="entr" presetSubtype="0" decel="100000"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 calcmode="lin" valueType="num">
                                      <p:cBhvr>
                                        <p:cTn id="131" dur="500" fill="hold"/>
                                        <p:tgtEl>
                                          <p:spTgt spid="73"/>
                                        </p:tgtEl>
                                        <p:attrNameLst>
                                          <p:attrName>ppt_w</p:attrName>
                                        </p:attrNameLst>
                                      </p:cBhvr>
                                      <p:tavLst>
                                        <p:tav tm="0">
                                          <p:val>
                                            <p:fltVal val="0"/>
                                          </p:val>
                                        </p:tav>
                                        <p:tav tm="100000">
                                          <p:val>
                                            <p:strVal val="#ppt_w"/>
                                          </p:val>
                                        </p:tav>
                                      </p:tavLst>
                                    </p:anim>
                                    <p:anim calcmode="lin" valueType="num">
                                      <p:cBhvr>
                                        <p:cTn id="132" dur="500" fill="hold"/>
                                        <p:tgtEl>
                                          <p:spTgt spid="73"/>
                                        </p:tgtEl>
                                        <p:attrNameLst>
                                          <p:attrName>ppt_h</p:attrName>
                                        </p:attrNameLst>
                                      </p:cBhvr>
                                      <p:tavLst>
                                        <p:tav tm="0">
                                          <p:val>
                                            <p:fltVal val="0"/>
                                          </p:val>
                                        </p:tav>
                                        <p:tav tm="100000">
                                          <p:val>
                                            <p:strVal val="#ppt_h"/>
                                          </p:val>
                                        </p:tav>
                                      </p:tavLst>
                                    </p:anim>
                                    <p:anim calcmode="lin" valueType="num">
                                      <p:cBhvr>
                                        <p:cTn id="133" dur="500" fill="hold"/>
                                        <p:tgtEl>
                                          <p:spTgt spid="73"/>
                                        </p:tgtEl>
                                        <p:attrNameLst>
                                          <p:attrName>style.rotation</p:attrName>
                                        </p:attrNameLst>
                                      </p:cBhvr>
                                      <p:tavLst>
                                        <p:tav tm="0">
                                          <p:val>
                                            <p:fltVal val="360"/>
                                          </p:val>
                                        </p:tav>
                                        <p:tav tm="100000">
                                          <p:val>
                                            <p:fltVal val="0"/>
                                          </p:val>
                                        </p:tav>
                                      </p:tavLst>
                                    </p:anim>
                                    <p:animEffect transition="in" filter="fade">
                                      <p:cBhvr>
                                        <p:cTn id="134" dur="500"/>
                                        <p:tgtEl>
                                          <p:spTgt spid="73"/>
                                        </p:tgtEl>
                                      </p:cBhvr>
                                    </p:animEffect>
                                  </p:childTnLst>
                                </p:cTn>
                              </p:par>
                            </p:childTnLst>
                          </p:cTn>
                        </p:par>
                        <p:par>
                          <p:cTn id="135" fill="hold">
                            <p:stCondLst>
                              <p:cond delay="4000"/>
                            </p:stCondLst>
                            <p:childTnLst>
                              <p:par>
                                <p:cTn id="136" presetID="49" presetClass="entr" presetSubtype="0" decel="100000" fill="hold" grpId="0" nodeType="afterEffect">
                                  <p:stCondLst>
                                    <p:cond delay="0"/>
                                  </p:stCondLst>
                                  <p:childTnLst>
                                    <p:set>
                                      <p:cBhvr>
                                        <p:cTn id="137" dur="1" fill="hold">
                                          <p:stCondLst>
                                            <p:cond delay="0"/>
                                          </p:stCondLst>
                                        </p:cTn>
                                        <p:tgtEl>
                                          <p:spTgt spid="62"/>
                                        </p:tgtEl>
                                        <p:attrNameLst>
                                          <p:attrName>style.visibility</p:attrName>
                                        </p:attrNameLst>
                                      </p:cBhvr>
                                      <p:to>
                                        <p:strVal val="visible"/>
                                      </p:to>
                                    </p:set>
                                    <p:anim calcmode="lin" valueType="num">
                                      <p:cBhvr>
                                        <p:cTn id="138" dur="500" fill="hold"/>
                                        <p:tgtEl>
                                          <p:spTgt spid="62"/>
                                        </p:tgtEl>
                                        <p:attrNameLst>
                                          <p:attrName>ppt_w</p:attrName>
                                        </p:attrNameLst>
                                      </p:cBhvr>
                                      <p:tavLst>
                                        <p:tav tm="0">
                                          <p:val>
                                            <p:fltVal val="0"/>
                                          </p:val>
                                        </p:tav>
                                        <p:tav tm="100000">
                                          <p:val>
                                            <p:strVal val="#ppt_w"/>
                                          </p:val>
                                        </p:tav>
                                      </p:tavLst>
                                    </p:anim>
                                    <p:anim calcmode="lin" valueType="num">
                                      <p:cBhvr>
                                        <p:cTn id="139" dur="500" fill="hold"/>
                                        <p:tgtEl>
                                          <p:spTgt spid="62"/>
                                        </p:tgtEl>
                                        <p:attrNameLst>
                                          <p:attrName>ppt_h</p:attrName>
                                        </p:attrNameLst>
                                      </p:cBhvr>
                                      <p:tavLst>
                                        <p:tav tm="0">
                                          <p:val>
                                            <p:fltVal val="0"/>
                                          </p:val>
                                        </p:tav>
                                        <p:tav tm="100000">
                                          <p:val>
                                            <p:strVal val="#ppt_h"/>
                                          </p:val>
                                        </p:tav>
                                      </p:tavLst>
                                    </p:anim>
                                    <p:anim calcmode="lin" valueType="num">
                                      <p:cBhvr>
                                        <p:cTn id="140" dur="500" fill="hold"/>
                                        <p:tgtEl>
                                          <p:spTgt spid="62"/>
                                        </p:tgtEl>
                                        <p:attrNameLst>
                                          <p:attrName>style.rotation</p:attrName>
                                        </p:attrNameLst>
                                      </p:cBhvr>
                                      <p:tavLst>
                                        <p:tav tm="0">
                                          <p:val>
                                            <p:fltVal val="360"/>
                                          </p:val>
                                        </p:tav>
                                        <p:tav tm="100000">
                                          <p:val>
                                            <p:fltVal val="0"/>
                                          </p:val>
                                        </p:tav>
                                      </p:tavLst>
                                    </p:anim>
                                    <p:animEffect transition="in" filter="fade">
                                      <p:cBhvr>
                                        <p:cTn id="141" dur="500"/>
                                        <p:tgtEl>
                                          <p:spTgt spid="62"/>
                                        </p:tgtEl>
                                      </p:cBhvr>
                                    </p:animEffect>
                                  </p:childTnLst>
                                </p:cTn>
                              </p:par>
                              <p:par>
                                <p:cTn id="142" presetID="49" presetClass="entr" presetSubtype="0" decel="100000"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 calcmode="lin" valueType="num">
                                      <p:cBhvr>
                                        <p:cTn id="144" dur="500" fill="hold"/>
                                        <p:tgtEl>
                                          <p:spTgt spid="72"/>
                                        </p:tgtEl>
                                        <p:attrNameLst>
                                          <p:attrName>ppt_w</p:attrName>
                                        </p:attrNameLst>
                                      </p:cBhvr>
                                      <p:tavLst>
                                        <p:tav tm="0">
                                          <p:val>
                                            <p:fltVal val="0"/>
                                          </p:val>
                                        </p:tav>
                                        <p:tav tm="100000">
                                          <p:val>
                                            <p:strVal val="#ppt_w"/>
                                          </p:val>
                                        </p:tav>
                                      </p:tavLst>
                                    </p:anim>
                                    <p:anim calcmode="lin" valueType="num">
                                      <p:cBhvr>
                                        <p:cTn id="145" dur="500" fill="hold"/>
                                        <p:tgtEl>
                                          <p:spTgt spid="72"/>
                                        </p:tgtEl>
                                        <p:attrNameLst>
                                          <p:attrName>ppt_h</p:attrName>
                                        </p:attrNameLst>
                                      </p:cBhvr>
                                      <p:tavLst>
                                        <p:tav tm="0">
                                          <p:val>
                                            <p:fltVal val="0"/>
                                          </p:val>
                                        </p:tav>
                                        <p:tav tm="100000">
                                          <p:val>
                                            <p:strVal val="#ppt_h"/>
                                          </p:val>
                                        </p:tav>
                                      </p:tavLst>
                                    </p:anim>
                                    <p:anim calcmode="lin" valueType="num">
                                      <p:cBhvr>
                                        <p:cTn id="146" dur="500" fill="hold"/>
                                        <p:tgtEl>
                                          <p:spTgt spid="72"/>
                                        </p:tgtEl>
                                        <p:attrNameLst>
                                          <p:attrName>style.rotation</p:attrName>
                                        </p:attrNameLst>
                                      </p:cBhvr>
                                      <p:tavLst>
                                        <p:tav tm="0">
                                          <p:val>
                                            <p:fltVal val="360"/>
                                          </p:val>
                                        </p:tav>
                                        <p:tav tm="100000">
                                          <p:val>
                                            <p:fltVal val="0"/>
                                          </p:val>
                                        </p:tav>
                                      </p:tavLst>
                                    </p:anim>
                                    <p:animEffect transition="in" filter="fade">
                                      <p:cBhvr>
                                        <p:cTn id="147" dur="500"/>
                                        <p:tgtEl>
                                          <p:spTgt spid="72"/>
                                        </p:tgtEl>
                                      </p:cBhvr>
                                    </p:animEffect>
                                  </p:childTnLst>
                                </p:cTn>
                              </p:par>
                              <p:par>
                                <p:cTn id="148" presetID="49" presetClass="entr" presetSubtype="0" decel="100000" fill="hold" grpId="0" nodeType="withEffect">
                                  <p:stCondLst>
                                    <p:cond delay="0"/>
                                  </p:stCondLst>
                                  <p:childTnLst>
                                    <p:set>
                                      <p:cBhvr>
                                        <p:cTn id="149" dur="1" fill="hold">
                                          <p:stCondLst>
                                            <p:cond delay="0"/>
                                          </p:stCondLst>
                                        </p:cTn>
                                        <p:tgtEl>
                                          <p:spTgt spid="78"/>
                                        </p:tgtEl>
                                        <p:attrNameLst>
                                          <p:attrName>style.visibility</p:attrName>
                                        </p:attrNameLst>
                                      </p:cBhvr>
                                      <p:to>
                                        <p:strVal val="visible"/>
                                      </p:to>
                                    </p:set>
                                    <p:anim calcmode="lin" valueType="num">
                                      <p:cBhvr>
                                        <p:cTn id="150" dur="500" fill="hold"/>
                                        <p:tgtEl>
                                          <p:spTgt spid="78"/>
                                        </p:tgtEl>
                                        <p:attrNameLst>
                                          <p:attrName>ppt_w</p:attrName>
                                        </p:attrNameLst>
                                      </p:cBhvr>
                                      <p:tavLst>
                                        <p:tav tm="0">
                                          <p:val>
                                            <p:fltVal val="0"/>
                                          </p:val>
                                        </p:tav>
                                        <p:tav tm="100000">
                                          <p:val>
                                            <p:strVal val="#ppt_w"/>
                                          </p:val>
                                        </p:tav>
                                      </p:tavLst>
                                    </p:anim>
                                    <p:anim calcmode="lin" valueType="num">
                                      <p:cBhvr>
                                        <p:cTn id="151" dur="500" fill="hold"/>
                                        <p:tgtEl>
                                          <p:spTgt spid="78"/>
                                        </p:tgtEl>
                                        <p:attrNameLst>
                                          <p:attrName>ppt_h</p:attrName>
                                        </p:attrNameLst>
                                      </p:cBhvr>
                                      <p:tavLst>
                                        <p:tav tm="0">
                                          <p:val>
                                            <p:fltVal val="0"/>
                                          </p:val>
                                        </p:tav>
                                        <p:tav tm="100000">
                                          <p:val>
                                            <p:strVal val="#ppt_h"/>
                                          </p:val>
                                        </p:tav>
                                      </p:tavLst>
                                    </p:anim>
                                    <p:anim calcmode="lin" valueType="num">
                                      <p:cBhvr>
                                        <p:cTn id="152" dur="500" fill="hold"/>
                                        <p:tgtEl>
                                          <p:spTgt spid="78"/>
                                        </p:tgtEl>
                                        <p:attrNameLst>
                                          <p:attrName>style.rotation</p:attrName>
                                        </p:attrNameLst>
                                      </p:cBhvr>
                                      <p:tavLst>
                                        <p:tav tm="0">
                                          <p:val>
                                            <p:fltVal val="360"/>
                                          </p:val>
                                        </p:tav>
                                        <p:tav tm="100000">
                                          <p:val>
                                            <p:fltVal val="0"/>
                                          </p:val>
                                        </p:tav>
                                      </p:tavLst>
                                    </p:anim>
                                    <p:animEffect transition="in" filter="fade">
                                      <p:cBhvr>
                                        <p:cTn id="153" dur="500"/>
                                        <p:tgtEl>
                                          <p:spTgt spid="78"/>
                                        </p:tgtEl>
                                      </p:cBhvr>
                                    </p:animEffect>
                                  </p:childTnLst>
                                </p:cTn>
                              </p:par>
                            </p:childTnLst>
                          </p:cTn>
                        </p:par>
                        <p:par>
                          <p:cTn id="154" fill="hold">
                            <p:stCondLst>
                              <p:cond delay="4500"/>
                            </p:stCondLst>
                            <p:childTnLst>
                              <p:par>
                                <p:cTn id="155" presetID="49" presetClass="entr" presetSubtype="0" decel="100000" fill="hold" grpId="0" nodeType="afterEffect">
                                  <p:stCondLst>
                                    <p:cond delay="0"/>
                                  </p:stCondLst>
                                  <p:childTnLst>
                                    <p:set>
                                      <p:cBhvr>
                                        <p:cTn id="156" dur="1" fill="hold">
                                          <p:stCondLst>
                                            <p:cond delay="0"/>
                                          </p:stCondLst>
                                        </p:cTn>
                                        <p:tgtEl>
                                          <p:spTgt spid="79"/>
                                        </p:tgtEl>
                                        <p:attrNameLst>
                                          <p:attrName>style.visibility</p:attrName>
                                        </p:attrNameLst>
                                      </p:cBhvr>
                                      <p:to>
                                        <p:strVal val="visible"/>
                                      </p:to>
                                    </p:set>
                                    <p:anim calcmode="lin" valueType="num">
                                      <p:cBhvr>
                                        <p:cTn id="157" dur="500" fill="hold"/>
                                        <p:tgtEl>
                                          <p:spTgt spid="79"/>
                                        </p:tgtEl>
                                        <p:attrNameLst>
                                          <p:attrName>ppt_w</p:attrName>
                                        </p:attrNameLst>
                                      </p:cBhvr>
                                      <p:tavLst>
                                        <p:tav tm="0">
                                          <p:val>
                                            <p:fltVal val="0"/>
                                          </p:val>
                                        </p:tav>
                                        <p:tav tm="100000">
                                          <p:val>
                                            <p:strVal val="#ppt_w"/>
                                          </p:val>
                                        </p:tav>
                                      </p:tavLst>
                                    </p:anim>
                                    <p:anim calcmode="lin" valueType="num">
                                      <p:cBhvr>
                                        <p:cTn id="158" dur="500" fill="hold"/>
                                        <p:tgtEl>
                                          <p:spTgt spid="79"/>
                                        </p:tgtEl>
                                        <p:attrNameLst>
                                          <p:attrName>ppt_h</p:attrName>
                                        </p:attrNameLst>
                                      </p:cBhvr>
                                      <p:tavLst>
                                        <p:tav tm="0">
                                          <p:val>
                                            <p:fltVal val="0"/>
                                          </p:val>
                                        </p:tav>
                                        <p:tav tm="100000">
                                          <p:val>
                                            <p:strVal val="#ppt_h"/>
                                          </p:val>
                                        </p:tav>
                                      </p:tavLst>
                                    </p:anim>
                                    <p:anim calcmode="lin" valueType="num">
                                      <p:cBhvr>
                                        <p:cTn id="159" dur="500" fill="hold"/>
                                        <p:tgtEl>
                                          <p:spTgt spid="79"/>
                                        </p:tgtEl>
                                        <p:attrNameLst>
                                          <p:attrName>style.rotation</p:attrName>
                                        </p:attrNameLst>
                                      </p:cBhvr>
                                      <p:tavLst>
                                        <p:tav tm="0">
                                          <p:val>
                                            <p:fltVal val="360"/>
                                          </p:val>
                                        </p:tav>
                                        <p:tav tm="100000">
                                          <p:val>
                                            <p:fltVal val="0"/>
                                          </p:val>
                                        </p:tav>
                                      </p:tavLst>
                                    </p:anim>
                                    <p:animEffect transition="in" filter="fade">
                                      <p:cBhvr>
                                        <p:cTn id="16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7" grpId="0" animBg="1"/>
      <p:bldP spid="58" grpId="0" animBg="1"/>
      <p:bldP spid="59" grpId="0" bldLvl="0" animBg="1"/>
      <p:bldP spid="61" grpId="0" animBg="1"/>
      <p:bldP spid="62" grpId="0" animBg="1"/>
      <p:bldP spid="63" grpId="0" animBg="1"/>
      <p:bldP spid="64" grpId="0" animBg="1"/>
      <p:bldP spid="65" grpId="0" animBg="1"/>
      <p:bldP spid="66" grpId="0" animBg="1"/>
      <p:bldP spid="67" grpId="0" animBg="1"/>
      <p:bldP spid="68" grpId="0" animBg="1"/>
      <p:bldP spid="69" grpId="0" bldLvl="0" animBg="1"/>
      <p:bldP spid="70" grpId="0" bldLvl="0" animBg="1"/>
      <p:bldP spid="71" grpId="0" bldLvl="0" animBg="1"/>
      <p:bldP spid="72" grpId="0" animBg="1"/>
      <p:bldP spid="73" grpId="0" animBg="1"/>
      <p:bldP spid="74" grpId="0" animBg="1"/>
      <p:bldP spid="75" grpId="0"/>
      <p:bldP spid="77" grpId="0"/>
      <p:bldP spid="78" grpId="0" animBg="1"/>
      <p:bldP spid="79"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3657"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前期准备</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4198873" y="2465347"/>
            <a:ext cx="1097280" cy="368300"/>
          </a:xfrm>
          <a:prstGeom prst="rect">
            <a:avLst/>
          </a:prstGeom>
        </p:spPr>
        <p:txBody>
          <a:bodyPr wrap="none">
            <a:spAutoFit/>
          </a:bodyPr>
          <a:lstStyle/>
          <a:p>
            <a:pPr algn="ctr">
              <a:spcAft>
                <a:spcPts val="0"/>
              </a:spcAft>
              <a:defRPr/>
            </a:pP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设计构思</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658783" y="2465347"/>
            <a:ext cx="1338828" cy="646331"/>
          </a:xfrm>
          <a:prstGeom prst="rect">
            <a:avLst/>
          </a:prstGeom>
        </p:spPr>
        <p:txBody>
          <a:bodyPr wrap="none">
            <a:spAutoFit/>
          </a:bodyPr>
          <a:lstStyle/>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关键技术</a:t>
            </a:r>
            <a:endPar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与实践难点</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365705" y="2465347"/>
            <a:ext cx="1097280" cy="645160"/>
          </a:xfrm>
          <a:prstGeom prst="rect">
            <a:avLst/>
          </a:prstGeom>
        </p:spPr>
        <p:txBody>
          <a:bodyPr wrap="none">
            <a:spAutoFit/>
          </a:bodyPr>
          <a:lstStyle/>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设计</a:t>
            </a: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成果</a:t>
            </a:r>
            <a:endParaRPr lang="en-US" altLang="zh-CN"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9163729" y="2465347"/>
            <a:ext cx="640080" cy="368300"/>
          </a:xfrm>
          <a:prstGeom prst="rect">
            <a:avLst/>
          </a:prstGeom>
        </p:spPr>
        <p:txBody>
          <a:bodyPr wrap="none">
            <a:spAutoFit/>
          </a:bodyPr>
          <a:lstStyle/>
          <a:p>
            <a:pPr algn="ctr">
              <a:spcAft>
                <a:spcPts val="0"/>
              </a:spcAft>
              <a:defRPr/>
            </a:pPr>
            <a:r>
              <a:rPr lang="zh-CN" altLang="en-US" sz="18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总结</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59"/>
          <p:cNvSpPr txBox="1">
            <a:spLocks noChangeArrowheads="1"/>
          </p:cNvSpPr>
          <p:nvPr/>
        </p:nvSpPr>
        <p:spPr bwMode="auto">
          <a:xfrm flipH="1">
            <a:off x="4439816" y="5338288"/>
            <a:ext cx="3312368" cy="64633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3600" b="1" kern="0" dirty="0">
                <a:solidFill>
                  <a:schemeClr val="bg1">
                    <a:lumMod val="85000"/>
                  </a:schemeClr>
                </a:solidFill>
                <a:latin typeface="微软雅黑" panose="020B0503020204020204" pitchFamily="34" charset="-122"/>
                <a:ea typeface="微软雅黑" panose="020B0503020204020204" pitchFamily="34" charset="-122"/>
              </a:rPr>
              <a:t>目录 </a:t>
            </a:r>
            <a:r>
              <a:rPr lang="en-US" altLang="zh-CN" sz="3600" b="1" kern="0" dirty="0">
                <a:solidFill>
                  <a:schemeClr val="bg1">
                    <a:lumMod val="85000"/>
                  </a:schemeClr>
                </a:solidFill>
                <a:latin typeface="微软雅黑" panose="020B0503020204020204" pitchFamily="34" charset="-122"/>
                <a:ea typeface="微软雅黑" panose="020B0503020204020204" pitchFamily="34" charset="-122"/>
              </a:rPr>
              <a:t>/ </a:t>
            </a:r>
            <a:r>
              <a:rPr lang="en-US" altLang="zh-CN" sz="2400" kern="0" dirty="0">
                <a:solidFill>
                  <a:schemeClr val="bg1">
                    <a:lumMod val="8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85000"/>
                </a:schemeClr>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4307449" y="5338287"/>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854184"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307449" y="6010255"/>
            <a:ext cx="3546737"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307447" y="5338287"/>
            <a:ext cx="0" cy="671968"/>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678257" y="1445477"/>
            <a:ext cx="988080" cy="851793"/>
            <a:chOff x="1816562" y="1445477"/>
            <a:chExt cx="988080" cy="851793"/>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104455"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1</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4258940" y="1445477"/>
            <a:ext cx="988080" cy="851793"/>
            <a:chOff x="3397245" y="1445477"/>
            <a:chExt cx="988080" cy="851793"/>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79671" y="1712494"/>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2</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5839623" y="1445477"/>
            <a:ext cx="988080" cy="851793"/>
            <a:chOff x="4977928" y="1445477"/>
            <a:chExt cx="988080" cy="851793"/>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65821"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3</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7420306" y="1445477"/>
            <a:ext cx="988080" cy="851793"/>
            <a:chOff x="6558611" y="1445477"/>
            <a:chExt cx="988080" cy="851793"/>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46504" y="1712493"/>
              <a:ext cx="412293" cy="584775"/>
            </a:xfrm>
            <a:prstGeom prst="rect">
              <a:avLst/>
            </a:prstGeom>
            <a:noFill/>
          </p:spPr>
          <p:txBody>
            <a:bodyPr wrap="none" rtlCol="0">
              <a:spAutoFit/>
            </a:bodyPr>
            <a:lstStyle/>
            <a:p>
              <a:pPr algn="ctr"/>
              <a:r>
                <a:rPr lang="en-US" altLang="zh-CN" sz="3200" dirty="0" smtClean="0">
                  <a:solidFill>
                    <a:schemeClr val="bg1"/>
                  </a:solidFill>
                  <a:latin typeface="Arial" panose="020B0604020202020204" pitchFamily="34" charset="0"/>
                  <a:cs typeface="Arial" panose="020B0604020202020204" pitchFamily="34" charset="0"/>
                </a:rPr>
                <a:t>4</a:t>
              </a:r>
              <a:endParaRPr lang="zh-CN" altLang="en-US" sz="32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8989729" y="1445476"/>
            <a:ext cx="988080" cy="851793"/>
            <a:chOff x="9719979" y="1445476"/>
            <a:chExt cx="988080" cy="851793"/>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10009549" y="1712493"/>
              <a:ext cx="408940" cy="583565"/>
            </a:xfrm>
            <a:prstGeom prst="rect">
              <a:avLst/>
            </a:prstGeom>
            <a:noFill/>
          </p:spPr>
          <p:txBody>
            <a:bodyPr wrap="none" rtlCol="0">
              <a:spAutoFit/>
            </a:bodyPr>
            <a:lstStyle/>
            <a:p>
              <a:pPr algn="ctr"/>
              <a:r>
                <a:rPr lang="en-US" sz="3200" dirty="0" smtClean="0">
                  <a:solidFill>
                    <a:schemeClr val="bg1"/>
                  </a:solidFill>
                  <a:latin typeface="Arial" panose="020B0604020202020204" pitchFamily="34" charset="0"/>
                  <a:cs typeface="Arial" panose="020B0604020202020204" pitchFamily="34" charset="0"/>
                </a:rPr>
                <a:t>5</a:t>
              </a:r>
              <a:endParaRPr lang="en-US" sz="3200" dirty="0">
                <a:solidFill>
                  <a:schemeClr val="bg1"/>
                </a:solidFill>
                <a:latin typeface="Arial" panose="020B0604020202020204" pitchFamily="34" charset="0"/>
                <a:cs typeface="Arial" panose="020B0604020202020204" pitchFamily="34" charset="0"/>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10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childTnLst>
                                </p:cTn>
                              </p:par>
                              <p:par>
                                <p:cTn id="45" presetID="56" presetClass="path" presetSubtype="0" accel="50000" decel="50000" fill="hold" nodeType="withEffect">
                                  <p:stCondLst>
                                    <p:cond delay="1000"/>
                                  </p:stCondLst>
                                  <p:childTnLst>
                                    <p:animMotion origin="layout" path="M -0.03737 0.0412 L 2.5E-6 2.59259E-6 " pathEditMode="relative" rAng="0" ptsTypes="AA">
                                      <p:cBhvr>
                                        <p:cTn id="46" dur="700" fill="hold"/>
                                        <p:tgtEl>
                                          <p:spTgt spid="9"/>
                                        </p:tgtEl>
                                        <p:attrNameLst>
                                          <p:attrName>ppt_x</p:attrName>
                                          <p:attrName>ppt_y</p:attrName>
                                        </p:attrNameLst>
                                      </p:cBhvr>
                                      <p:rCtr x="1862" y="-2060"/>
                                    </p:animMotion>
                                  </p:childTnLst>
                                </p:cTn>
                              </p:par>
                            </p:childTnLst>
                          </p:cTn>
                        </p:par>
                        <p:par>
                          <p:cTn id="47" fill="hold">
                            <p:stCondLst>
                              <p:cond delay="200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00"/>
                                        <p:tgtEl>
                                          <p:spTgt spid="6"/>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200"/>
                                        <p:tgtEl>
                                          <p:spTgt spid="8"/>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200"/>
                                        <p:tgtEl>
                                          <p:spTgt spid="10"/>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200"/>
                                        <p:tgtEl>
                                          <p:spTgt spid="12"/>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24"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5298252" y="515424"/>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总结</a:t>
            </a:r>
            <a:endParaRPr lang="en-US" altLang="zh-CN" sz="2935" b="1" dirty="0" smtClean="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50" name="组合 49"/>
          <p:cNvGrpSpPr/>
          <p:nvPr/>
        </p:nvGrpSpPr>
        <p:grpSpPr>
          <a:xfrm>
            <a:off x="4674456" y="570216"/>
            <a:ext cx="263341" cy="395013"/>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H="1">
            <a:off x="8113276" y="4700778"/>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551373" y="5923981"/>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676629" y="4718510"/>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676630" y="3346276"/>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4832668" y="1811849"/>
            <a:ext cx="1041574" cy="262891"/>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925149" y="2819229"/>
            <a:ext cx="1203960" cy="1051561"/>
            <a:chOff x="6842760" y="2637270"/>
            <a:chExt cx="1203960" cy="1051560"/>
          </a:xfrm>
          <a:solidFill>
            <a:srgbClr val="B91F38"/>
          </a:solidFill>
        </p:grpSpPr>
        <p:sp>
          <p:nvSpPr>
            <p:cNvPr id="61" name="六边形 60"/>
            <p:cNvSpPr/>
            <p:nvPr/>
          </p:nvSpPr>
          <p:spPr>
            <a:xfrm>
              <a:off x="6842760" y="26372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2" name="文本框 61"/>
            <p:cNvSpPr txBox="1"/>
            <p:nvPr/>
          </p:nvSpPr>
          <p:spPr>
            <a:xfrm>
              <a:off x="702426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02</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3" name="组合 62"/>
          <p:cNvGrpSpPr/>
          <p:nvPr/>
        </p:nvGrpSpPr>
        <p:grpSpPr>
          <a:xfrm>
            <a:off x="5608241" y="2061038"/>
            <a:ext cx="1203960" cy="1051563"/>
            <a:chOff x="5525852" y="1879080"/>
            <a:chExt cx="1203960" cy="1051560"/>
          </a:xfrm>
        </p:grpSpPr>
        <p:sp>
          <p:nvSpPr>
            <p:cNvPr id="64" name="六边形 63"/>
            <p:cNvSpPr/>
            <p:nvPr/>
          </p:nvSpPr>
          <p:spPr>
            <a:xfrm>
              <a:off x="5525852" y="187908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5" name="文本框 64"/>
            <p:cNvSpPr txBox="1"/>
            <p:nvPr/>
          </p:nvSpPr>
          <p:spPr>
            <a:xfrm>
              <a:off x="5686669" y="1989362"/>
              <a:ext cx="882327"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01</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6" name="组合 65"/>
          <p:cNvGrpSpPr/>
          <p:nvPr/>
        </p:nvGrpSpPr>
        <p:grpSpPr>
          <a:xfrm>
            <a:off x="6909317" y="4174998"/>
            <a:ext cx="1203960" cy="1051563"/>
            <a:chOff x="6842760" y="4008870"/>
            <a:chExt cx="1203960" cy="1051560"/>
          </a:xfrm>
        </p:grpSpPr>
        <p:sp>
          <p:nvSpPr>
            <p:cNvPr id="67" name="六边形 66"/>
            <p:cNvSpPr/>
            <p:nvPr/>
          </p:nvSpPr>
          <p:spPr>
            <a:xfrm>
              <a:off x="6842760" y="40088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68" name="文本框 67"/>
            <p:cNvSpPr txBox="1"/>
            <p:nvPr/>
          </p:nvSpPr>
          <p:spPr>
            <a:xfrm>
              <a:off x="6981635" y="4119152"/>
              <a:ext cx="926211"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03</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69" name="组合 68"/>
          <p:cNvGrpSpPr/>
          <p:nvPr/>
        </p:nvGrpSpPr>
        <p:grpSpPr>
          <a:xfrm>
            <a:off x="4288626" y="4190831"/>
            <a:ext cx="1203960" cy="1051563"/>
            <a:chOff x="4206240" y="4008870"/>
            <a:chExt cx="1203960" cy="1051560"/>
          </a:xfrm>
        </p:grpSpPr>
        <p:sp>
          <p:nvSpPr>
            <p:cNvPr id="70" name="六边形 69"/>
            <p:cNvSpPr/>
            <p:nvPr/>
          </p:nvSpPr>
          <p:spPr>
            <a:xfrm>
              <a:off x="4206240" y="40088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1" name="文本框 70"/>
            <p:cNvSpPr txBox="1"/>
            <p:nvPr/>
          </p:nvSpPr>
          <p:spPr>
            <a:xfrm>
              <a:off x="4397857" y="4119152"/>
              <a:ext cx="820725" cy="76309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05</a:t>
              </a:r>
              <a:endParaRPr lang="zh-CN" altLang="en-US" sz="40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2" name="组合 71"/>
          <p:cNvGrpSpPr/>
          <p:nvPr/>
        </p:nvGrpSpPr>
        <p:grpSpPr>
          <a:xfrm>
            <a:off x="4288626" y="2819229"/>
            <a:ext cx="1203960" cy="1051561"/>
            <a:chOff x="4206240" y="2637270"/>
            <a:chExt cx="1203960" cy="1051560"/>
          </a:xfrm>
        </p:grpSpPr>
        <p:sp>
          <p:nvSpPr>
            <p:cNvPr id="73" name="六边形 72"/>
            <p:cNvSpPr/>
            <p:nvPr/>
          </p:nvSpPr>
          <p:spPr>
            <a:xfrm>
              <a:off x="4206240" y="26372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4387743" y="280910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06</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75" name="组合 74"/>
          <p:cNvGrpSpPr/>
          <p:nvPr/>
        </p:nvGrpSpPr>
        <p:grpSpPr>
          <a:xfrm>
            <a:off x="5608241" y="4881034"/>
            <a:ext cx="1203960" cy="1051561"/>
            <a:chOff x="5525852" y="4683240"/>
            <a:chExt cx="1203960" cy="1051560"/>
          </a:xfrm>
          <a:solidFill>
            <a:srgbClr val="1F8EB9"/>
          </a:solidFill>
        </p:grpSpPr>
        <p:sp>
          <p:nvSpPr>
            <p:cNvPr id="76" name="六边形 75"/>
            <p:cNvSpPr/>
            <p:nvPr/>
          </p:nvSpPr>
          <p:spPr>
            <a:xfrm>
              <a:off x="5525852" y="468324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77" name="文本框 76"/>
            <p:cNvSpPr txBox="1"/>
            <p:nvPr/>
          </p:nvSpPr>
          <p:spPr>
            <a:xfrm>
              <a:off x="5693281" y="4855077"/>
              <a:ext cx="820724" cy="707886"/>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pitchFamily="34" charset="-122"/>
                  <a:cs typeface="Arial" panose="020B0604020202020204" pitchFamily="34" charset="0"/>
                </a:rPr>
                <a:t>04</a:t>
              </a:r>
              <a:endParaRPr lang="zh-CN" altLang="en-US" sz="40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88" name="矩形 47"/>
          <p:cNvSpPr>
            <a:spLocks noChangeArrowheads="1"/>
          </p:cNvSpPr>
          <p:nvPr/>
        </p:nvSpPr>
        <p:spPr bwMode="auto">
          <a:xfrm>
            <a:off x="1503355" y="1665802"/>
            <a:ext cx="32900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第一：开拓了自己的思维，更近一步的学习到了设计设计的思想</a:t>
            </a:r>
            <a:endParaRPr lang="zh-CN" altLang="en-US" sz="1400" dirty="0">
              <a:solidFill>
                <a:schemeClr val="tx1">
                  <a:lumMod val="75000"/>
                  <a:lumOff val="25000"/>
                </a:schemeClr>
              </a:solidFill>
              <a:sym typeface="微软雅黑" panose="020B0503020204020204" pitchFamily="34" charset="-122"/>
            </a:endParaRPr>
          </a:p>
        </p:txBody>
      </p:sp>
      <p:sp>
        <p:nvSpPr>
          <p:cNvPr id="90" name="矩形 47"/>
          <p:cNvSpPr>
            <a:spLocks noChangeArrowheads="1"/>
          </p:cNvSpPr>
          <p:nvPr/>
        </p:nvSpPr>
        <p:spPr bwMode="auto">
          <a:xfrm>
            <a:off x="1600717" y="3065468"/>
            <a:ext cx="1997346"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第三：弥补了许多自己的不足，新学习到了很多东西</a:t>
            </a:r>
            <a:endParaRPr lang="zh-CN" altLang="en-US" sz="1400" dirty="0">
              <a:solidFill>
                <a:schemeClr val="tx1">
                  <a:lumMod val="75000"/>
                  <a:lumOff val="25000"/>
                </a:schemeClr>
              </a:solidFill>
              <a:sym typeface="微软雅黑" panose="020B0503020204020204" pitchFamily="34" charset="-122"/>
            </a:endParaRPr>
          </a:p>
        </p:txBody>
      </p:sp>
      <p:sp>
        <p:nvSpPr>
          <p:cNvPr id="92" name="矩形 47"/>
          <p:cNvSpPr>
            <a:spLocks noChangeArrowheads="1"/>
          </p:cNvSpPr>
          <p:nvPr/>
        </p:nvSpPr>
        <p:spPr bwMode="auto">
          <a:xfrm>
            <a:off x="1600717" y="4484830"/>
            <a:ext cx="199734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第五：加强了自己的交流能力，培养来自己的兴趣。</a:t>
            </a:r>
            <a:endParaRPr lang="zh-CN" altLang="en-US" sz="1400" dirty="0">
              <a:solidFill>
                <a:schemeClr val="tx1">
                  <a:lumMod val="75000"/>
                  <a:lumOff val="25000"/>
                </a:schemeClr>
              </a:solidFill>
              <a:sym typeface="微软雅黑" panose="020B0503020204020204" pitchFamily="34" charset="-122"/>
            </a:endParaRPr>
          </a:p>
        </p:txBody>
      </p:sp>
      <p:sp>
        <p:nvSpPr>
          <p:cNvPr id="94" name="矩形 47"/>
          <p:cNvSpPr>
            <a:spLocks noChangeArrowheads="1"/>
          </p:cNvSpPr>
          <p:nvPr/>
        </p:nvSpPr>
        <p:spPr bwMode="auto">
          <a:xfrm>
            <a:off x="8788405" y="2387516"/>
            <a:ext cx="214070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第二：加强了</a:t>
            </a:r>
            <a:r>
              <a:rPr lang="en-US" altLang="zh-CN" sz="1400" dirty="0">
                <a:solidFill>
                  <a:schemeClr val="tx1">
                    <a:lumMod val="75000"/>
                    <a:lumOff val="25000"/>
                  </a:schemeClr>
                </a:solidFill>
                <a:sym typeface="微软雅黑" panose="020B0503020204020204" pitchFamily="34" charset="-122"/>
              </a:rPr>
              <a:t>ps</a:t>
            </a:r>
            <a:r>
              <a:rPr lang="zh-CN" altLang="en-US" sz="1400" dirty="0">
                <a:solidFill>
                  <a:schemeClr val="tx1">
                    <a:lumMod val="75000"/>
                    <a:lumOff val="25000"/>
                  </a:schemeClr>
                </a:solidFill>
                <a:sym typeface="微软雅黑" panose="020B0503020204020204" pitchFamily="34" charset="-122"/>
              </a:rPr>
              <a:t>的软件操作，更熟悉了。</a:t>
            </a:r>
            <a:endParaRPr lang="zh-CN" altLang="en-US" sz="1400" dirty="0">
              <a:solidFill>
                <a:schemeClr val="tx1">
                  <a:lumMod val="75000"/>
                  <a:lumOff val="25000"/>
                </a:schemeClr>
              </a:solidFill>
              <a:sym typeface="微软雅黑" panose="020B0503020204020204" pitchFamily="34" charset="-122"/>
            </a:endParaRPr>
          </a:p>
        </p:txBody>
      </p:sp>
      <p:sp>
        <p:nvSpPr>
          <p:cNvPr id="96" name="矩形 47"/>
          <p:cNvSpPr>
            <a:spLocks noChangeArrowheads="1"/>
          </p:cNvSpPr>
          <p:nvPr/>
        </p:nvSpPr>
        <p:spPr bwMode="auto">
          <a:xfrm>
            <a:off x="8806158" y="4406623"/>
            <a:ext cx="2140708"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第四：确定了自己的方向，更深刻的认识到自己的优势</a:t>
            </a:r>
            <a:endParaRPr lang="zh-CN" altLang="en-US" sz="1400" dirty="0">
              <a:solidFill>
                <a:schemeClr val="tx1">
                  <a:lumMod val="75000"/>
                  <a:lumOff val="25000"/>
                </a:schemeClr>
              </a:solidFill>
              <a:sym typeface="微软雅黑" panose="020B0503020204020204" pitchFamily="34" charset="-122"/>
            </a:endParaRPr>
          </a:p>
        </p:txBody>
      </p:sp>
      <p:sp>
        <p:nvSpPr>
          <p:cNvPr id="98" name="矩形 47"/>
          <p:cNvSpPr>
            <a:spLocks noChangeArrowheads="1"/>
          </p:cNvSpPr>
          <p:nvPr/>
        </p:nvSpPr>
        <p:spPr bwMode="auto">
          <a:xfrm>
            <a:off x="7974405" y="5671948"/>
            <a:ext cx="2853081"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第六：感谢指导老师的热心辅导，教了我很多东西，使我更加明确了自己。</a:t>
            </a:r>
            <a:endParaRPr lang="zh-CN" altLang="en-US" sz="1400" dirty="0">
              <a:solidFill>
                <a:schemeClr val="tx1">
                  <a:lumMod val="75000"/>
                  <a:lumOff val="25000"/>
                </a:schemeClr>
              </a:solidFill>
              <a:sym typeface="微软雅黑" panose="020B0503020204020204" pitchFamily="34" charset="-122"/>
            </a:endParaRPr>
          </a:p>
        </p:txBody>
      </p:sp>
      <p:grpSp>
        <p:nvGrpSpPr>
          <p:cNvPr id="99" name="组合 98"/>
          <p:cNvGrpSpPr/>
          <p:nvPr/>
        </p:nvGrpSpPr>
        <p:grpSpPr>
          <a:xfrm flipH="1">
            <a:off x="7856993" y="2570248"/>
            <a:ext cx="884112" cy="262891"/>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266699" y="3207123"/>
            <a:ext cx="1887055" cy="1592580"/>
            <a:chOff x="5927099" y="3207123"/>
            <a:chExt cx="1887055" cy="1592580"/>
          </a:xfrm>
        </p:grpSpPr>
        <p:sp>
          <p:nvSpPr>
            <p:cNvPr id="79" name="六边形 78"/>
            <p:cNvSpPr/>
            <p:nvPr/>
          </p:nvSpPr>
          <p:spPr>
            <a:xfrm>
              <a:off x="5927099" y="3207123"/>
              <a:ext cx="1887055" cy="1592580"/>
            </a:xfrm>
            <a:prstGeom prst="hexagon">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291627" y="3597800"/>
              <a:ext cx="1157999" cy="583565"/>
            </a:xfrm>
            <a:prstGeom prst="rect">
              <a:avLst/>
            </a:prstGeom>
            <a:noFill/>
          </p:spPr>
          <p:txBody>
            <a:bodyPr wrap="square" rtlCol="0">
              <a:spAutoFit/>
            </a:bodyPr>
            <a:lstStyle/>
            <a:p>
              <a:pPr algn="ct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总结</a:t>
              </a:r>
              <a:endParaRPr lang="zh-CN" altLang="en-US" sz="3200" b="1" dirty="0">
                <a:solidFill>
                  <a:schemeClr val="bg1">
                    <a:lumMod val="9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3" presetClass="entr" presetSubtype="52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350" fill="hold"/>
                                        <p:tgtEl>
                                          <p:spTgt spid="3"/>
                                        </p:tgtEl>
                                        <p:attrNameLst>
                                          <p:attrName>ppt_w</p:attrName>
                                        </p:attrNameLst>
                                      </p:cBhvr>
                                      <p:tavLst>
                                        <p:tav tm="0">
                                          <p:val>
                                            <p:fltVal val="0"/>
                                          </p:val>
                                        </p:tav>
                                        <p:tav tm="100000">
                                          <p:val>
                                            <p:strVal val="#ppt_w"/>
                                          </p:val>
                                        </p:tav>
                                      </p:tavLst>
                                    </p:anim>
                                    <p:anim calcmode="lin" valueType="num">
                                      <p:cBhvr>
                                        <p:cTn id="16" dur="350" fill="hold"/>
                                        <p:tgtEl>
                                          <p:spTgt spid="3"/>
                                        </p:tgtEl>
                                        <p:attrNameLst>
                                          <p:attrName>ppt_h</p:attrName>
                                        </p:attrNameLst>
                                      </p:cBhvr>
                                      <p:tavLst>
                                        <p:tav tm="0">
                                          <p:val>
                                            <p:fltVal val="0"/>
                                          </p:val>
                                        </p:tav>
                                        <p:tav tm="100000">
                                          <p:val>
                                            <p:strVal val="#ppt_h"/>
                                          </p:val>
                                        </p:tav>
                                      </p:tavLst>
                                    </p:anim>
                                    <p:anim calcmode="lin" valueType="num">
                                      <p:cBhvr>
                                        <p:cTn id="17" dur="350" fill="hold"/>
                                        <p:tgtEl>
                                          <p:spTgt spid="3"/>
                                        </p:tgtEl>
                                        <p:attrNameLst>
                                          <p:attrName>ppt_x</p:attrName>
                                        </p:attrNameLst>
                                      </p:cBhvr>
                                      <p:tavLst>
                                        <p:tav tm="0">
                                          <p:val>
                                            <p:fltVal val="0.5"/>
                                          </p:val>
                                        </p:tav>
                                        <p:tav tm="100000">
                                          <p:val>
                                            <p:strVal val="#ppt_x"/>
                                          </p:val>
                                        </p:tav>
                                      </p:tavLst>
                                    </p:anim>
                                    <p:anim calcmode="lin" valueType="num">
                                      <p:cBhvr>
                                        <p:cTn id="18" dur="350" fill="hold"/>
                                        <p:tgtEl>
                                          <p:spTgt spid="3"/>
                                        </p:tgtEl>
                                        <p:attrNameLst>
                                          <p:attrName>ppt_y</p:attrName>
                                        </p:attrNameLst>
                                      </p:cBhvr>
                                      <p:tavLst>
                                        <p:tav tm="0">
                                          <p:val>
                                            <p:fltVal val="0.5"/>
                                          </p:val>
                                        </p:tav>
                                        <p:tav tm="100000">
                                          <p:val>
                                            <p:strVal val="#ppt_y"/>
                                          </p:val>
                                        </p:tav>
                                      </p:tavLst>
                                    </p:anim>
                                  </p:childTnLst>
                                </p:cTn>
                              </p:par>
                              <p:par>
                                <p:cTn id="19" presetID="2" presetClass="entr" presetSubtype="1" fill="hold" nodeType="withEffect">
                                  <p:stCondLst>
                                    <p:cond delay="750"/>
                                  </p:stCondLst>
                                  <p:childTnLst>
                                    <p:set>
                                      <p:cBhvr>
                                        <p:cTn id="20" dur="1" fill="hold">
                                          <p:stCondLst>
                                            <p:cond delay="0"/>
                                          </p:stCondLst>
                                        </p:cTn>
                                        <p:tgtEl>
                                          <p:spTgt spid="63"/>
                                        </p:tgtEl>
                                        <p:attrNameLst>
                                          <p:attrName>style.visibility</p:attrName>
                                        </p:attrNameLst>
                                      </p:cBhvr>
                                      <p:to>
                                        <p:strVal val="visible"/>
                                      </p:to>
                                    </p:set>
                                    <p:anim calcmode="lin" valueType="num">
                                      <p:cBhvr additive="base">
                                        <p:cTn id="21" dur="250" fill="hold"/>
                                        <p:tgtEl>
                                          <p:spTgt spid="63"/>
                                        </p:tgtEl>
                                        <p:attrNameLst>
                                          <p:attrName>ppt_x</p:attrName>
                                        </p:attrNameLst>
                                      </p:cBhvr>
                                      <p:tavLst>
                                        <p:tav tm="0">
                                          <p:val>
                                            <p:strVal val="#ppt_x"/>
                                          </p:val>
                                        </p:tav>
                                        <p:tav tm="100000">
                                          <p:val>
                                            <p:strVal val="#ppt_x"/>
                                          </p:val>
                                        </p:tav>
                                      </p:tavLst>
                                    </p:anim>
                                    <p:anim calcmode="lin" valueType="num">
                                      <p:cBhvr additive="base">
                                        <p:cTn id="22" dur="250" fill="hold"/>
                                        <p:tgtEl>
                                          <p:spTgt spid="6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2" presetClass="entr" presetSubtype="2" fill="hold" nodeType="afterEffect">
                                  <p:stCondLst>
                                    <p:cond delay="250"/>
                                  </p:stCondLst>
                                  <p:childTnLst>
                                    <p:set>
                                      <p:cBhvr>
                                        <p:cTn id="25" dur="1" fill="hold">
                                          <p:stCondLst>
                                            <p:cond delay="0"/>
                                          </p:stCondLst>
                                        </p:cTn>
                                        <p:tgtEl>
                                          <p:spTgt spid="57"/>
                                        </p:tgtEl>
                                        <p:attrNameLst>
                                          <p:attrName>style.visibility</p:attrName>
                                        </p:attrNameLst>
                                      </p:cBhvr>
                                      <p:to>
                                        <p:strVal val="visible"/>
                                      </p:to>
                                    </p:set>
                                    <p:animEffect transition="in" filter="wipe(right)">
                                      <p:cBhvr>
                                        <p:cTn id="26" dur="500"/>
                                        <p:tgtEl>
                                          <p:spTgt spid="57"/>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animEffect transition="in" filter="wipe(right)">
                                      <p:cBhvr>
                                        <p:cTn id="29" dur="500"/>
                                        <p:tgtEl>
                                          <p:spTgt spid="88"/>
                                        </p:tgtEl>
                                      </p:cBhvr>
                                    </p:animEffect>
                                  </p:childTnLst>
                                </p:cTn>
                              </p:par>
                            </p:childTnLst>
                          </p:cTn>
                        </p:par>
                        <p:par>
                          <p:cTn id="30" fill="hold">
                            <p:stCondLst>
                              <p:cond delay="2250"/>
                            </p:stCondLst>
                            <p:childTnLst>
                              <p:par>
                                <p:cTn id="31" presetID="2" presetClass="entr" presetSubtype="2" fill="hold" nodeType="afterEffect">
                                  <p:stCondLst>
                                    <p:cond delay="25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250" fill="hold"/>
                                        <p:tgtEl>
                                          <p:spTgt spid="60"/>
                                        </p:tgtEl>
                                        <p:attrNameLst>
                                          <p:attrName>ppt_x</p:attrName>
                                        </p:attrNameLst>
                                      </p:cBhvr>
                                      <p:tavLst>
                                        <p:tav tm="0">
                                          <p:val>
                                            <p:strVal val="1+#ppt_w/2"/>
                                          </p:val>
                                        </p:tav>
                                        <p:tav tm="100000">
                                          <p:val>
                                            <p:strVal val="#ppt_x"/>
                                          </p:val>
                                        </p:tav>
                                      </p:tavLst>
                                    </p:anim>
                                    <p:anim calcmode="lin" valueType="num">
                                      <p:cBhvr additive="base">
                                        <p:cTn id="34" dur="250" fill="hold"/>
                                        <p:tgtEl>
                                          <p:spTgt spid="60"/>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wipe(left)">
                                      <p:cBhvr>
                                        <p:cTn id="38" dur="500"/>
                                        <p:tgtEl>
                                          <p:spTgt spid="9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left)">
                                      <p:cBhvr>
                                        <p:cTn id="41" dur="500"/>
                                        <p:tgtEl>
                                          <p:spTgt spid="94"/>
                                        </p:tgtEl>
                                      </p:cBhvr>
                                    </p:animEffect>
                                  </p:childTnLst>
                                </p:cTn>
                              </p:par>
                            </p:childTnLst>
                          </p:cTn>
                        </p:par>
                        <p:par>
                          <p:cTn id="42" fill="hold">
                            <p:stCondLst>
                              <p:cond delay="3500"/>
                            </p:stCondLst>
                            <p:childTnLst>
                              <p:par>
                                <p:cTn id="43" presetID="2" presetClass="entr" presetSubtype="2" fill="hold" nodeType="afterEffect">
                                  <p:stCondLst>
                                    <p:cond delay="250"/>
                                  </p:stCondLst>
                                  <p:childTnLst>
                                    <p:set>
                                      <p:cBhvr>
                                        <p:cTn id="44" dur="1" fill="hold">
                                          <p:stCondLst>
                                            <p:cond delay="0"/>
                                          </p:stCondLst>
                                        </p:cTn>
                                        <p:tgtEl>
                                          <p:spTgt spid="66"/>
                                        </p:tgtEl>
                                        <p:attrNameLst>
                                          <p:attrName>style.visibility</p:attrName>
                                        </p:attrNameLst>
                                      </p:cBhvr>
                                      <p:to>
                                        <p:strVal val="visible"/>
                                      </p:to>
                                    </p:set>
                                    <p:anim calcmode="lin" valueType="num">
                                      <p:cBhvr additive="base">
                                        <p:cTn id="45" dur="250" fill="hold"/>
                                        <p:tgtEl>
                                          <p:spTgt spid="66"/>
                                        </p:tgtEl>
                                        <p:attrNameLst>
                                          <p:attrName>ppt_x</p:attrName>
                                        </p:attrNameLst>
                                      </p:cBhvr>
                                      <p:tavLst>
                                        <p:tav tm="0">
                                          <p:val>
                                            <p:strVal val="1+#ppt_w/2"/>
                                          </p:val>
                                        </p:tav>
                                        <p:tav tm="100000">
                                          <p:val>
                                            <p:strVal val="#ppt_x"/>
                                          </p:val>
                                        </p:tav>
                                      </p:tavLst>
                                    </p:anim>
                                    <p:anim calcmode="lin" valueType="num">
                                      <p:cBhvr additive="base">
                                        <p:cTn id="46" dur="250" fill="hold"/>
                                        <p:tgtEl>
                                          <p:spTgt spid="66"/>
                                        </p:tgtEl>
                                        <p:attrNameLst>
                                          <p:attrName>ppt_y</p:attrName>
                                        </p:attrNameLst>
                                      </p:cBhvr>
                                      <p:tavLst>
                                        <p:tav tm="0">
                                          <p:val>
                                            <p:strVal val="#ppt_y"/>
                                          </p:val>
                                        </p:tav>
                                        <p:tav tm="100000">
                                          <p:val>
                                            <p:strVal val="#ppt_y"/>
                                          </p:val>
                                        </p:tav>
                                      </p:tavLst>
                                    </p:anim>
                                  </p:childTnLst>
                                </p:cTn>
                              </p:par>
                            </p:childTnLst>
                          </p:cTn>
                        </p:par>
                        <p:par>
                          <p:cTn id="47" fill="hold">
                            <p:stCondLst>
                              <p:cond delay="4250"/>
                            </p:stCondLst>
                            <p:childTnLst>
                              <p:par>
                                <p:cTn id="48" presetID="22" presetClass="entr" presetSubtype="8" fill="hold" nodeType="after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left)">
                                      <p:cBhvr>
                                        <p:cTn id="50" dur="500"/>
                                        <p:tgtEl>
                                          <p:spTgt spid="5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animEffect transition="in" filter="wipe(left)">
                                      <p:cBhvr>
                                        <p:cTn id="53" dur="500"/>
                                        <p:tgtEl>
                                          <p:spTgt spid="96"/>
                                        </p:tgtEl>
                                      </p:cBhvr>
                                    </p:animEffect>
                                  </p:childTnLst>
                                </p:cTn>
                              </p:par>
                            </p:childTnLst>
                          </p:cTn>
                        </p:par>
                        <p:par>
                          <p:cTn id="54" fill="hold">
                            <p:stCondLst>
                              <p:cond delay="4750"/>
                            </p:stCondLst>
                            <p:childTnLst>
                              <p:par>
                                <p:cTn id="55" presetID="2" presetClass="entr" presetSubtype="4" fill="hold" nodeType="afterEffect">
                                  <p:stCondLst>
                                    <p:cond delay="25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250" fill="hold"/>
                                        <p:tgtEl>
                                          <p:spTgt spid="75"/>
                                        </p:tgtEl>
                                        <p:attrNameLst>
                                          <p:attrName>ppt_x</p:attrName>
                                        </p:attrNameLst>
                                      </p:cBhvr>
                                      <p:tavLst>
                                        <p:tav tm="0">
                                          <p:val>
                                            <p:strVal val="#ppt_x"/>
                                          </p:val>
                                        </p:tav>
                                        <p:tav tm="100000">
                                          <p:val>
                                            <p:strVal val="#ppt_x"/>
                                          </p:val>
                                        </p:tav>
                                      </p:tavLst>
                                    </p:anim>
                                    <p:anim calcmode="lin" valueType="num">
                                      <p:cBhvr additive="base">
                                        <p:cTn id="58" dur="250" fill="hold"/>
                                        <p:tgtEl>
                                          <p:spTgt spid="7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2" presetClass="entr" presetSubtype="8" fill="hold" nodeType="after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wipe(left)">
                                      <p:cBhvr>
                                        <p:cTn id="62" dur="500"/>
                                        <p:tgtEl>
                                          <p:spTgt spid="5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wipe(left)">
                                      <p:cBhvr>
                                        <p:cTn id="65" dur="500"/>
                                        <p:tgtEl>
                                          <p:spTgt spid="98"/>
                                        </p:tgtEl>
                                      </p:cBhvr>
                                    </p:animEffect>
                                  </p:childTnLst>
                                </p:cTn>
                              </p:par>
                            </p:childTnLst>
                          </p:cTn>
                        </p:par>
                        <p:par>
                          <p:cTn id="66" fill="hold">
                            <p:stCondLst>
                              <p:cond delay="6000"/>
                            </p:stCondLst>
                            <p:childTnLst>
                              <p:par>
                                <p:cTn id="67" presetID="2" presetClass="entr" presetSubtype="8" fill="hold" nodeType="afterEffect">
                                  <p:stCondLst>
                                    <p:cond delay="250"/>
                                  </p:stCondLst>
                                  <p:childTnLst>
                                    <p:set>
                                      <p:cBhvr>
                                        <p:cTn id="68" dur="1" fill="hold">
                                          <p:stCondLst>
                                            <p:cond delay="0"/>
                                          </p:stCondLst>
                                        </p:cTn>
                                        <p:tgtEl>
                                          <p:spTgt spid="69"/>
                                        </p:tgtEl>
                                        <p:attrNameLst>
                                          <p:attrName>style.visibility</p:attrName>
                                        </p:attrNameLst>
                                      </p:cBhvr>
                                      <p:to>
                                        <p:strVal val="visible"/>
                                      </p:to>
                                    </p:set>
                                    <p:anim calcmode="lin" valueType="num">
                                      <p:cBhvr additive="base">
                                        <p:cTn id="69" dur="250" fill="hold"/>
                                        <p:tgtEl>
                                          <p:spTgt spid="69"/>
                                        </p:tgtEl>
                                        <p:attrNameLst>
                                          <p:attrName>ppt_x</p:attrName>
                                        </p:attrNameLst>
                                      </p:cBhvr>
                                      <p:tavLst>
                                        <p:tav tm="0">
                                          <p:val>
                                            <p:strVal val="0-#ppt_w/2"/>
                                          </p:val>
                                        </p:tav>
                                        <p:tav tm="100000">
                                          <p:val>
                                            <p:strVal val="#ppt_x"/>
                                          </p:val>
                                        </p:tav>
                                      </p:tavLst>
                                    </p:anim>
                                    <p:anim calcmode="lin" valueType="num">
                                      <p:cBhvr additive="base">
                                        <p:cTn id="70" dur="250" fill="hold"/>
                                        <p:tgtEl>
                                          <p:spTgt spid="69"/>
                                        </p:tgtEl>
                                        <p:attrNameLst>
                                          <p:attrName>ppt_y</p:attrName>
                                        </p:attrNameLst>
                                      </p:cBhvr>
                                      <p:tavLst>
                                        <p:tav tm="0">
                                          <p:val>
                                            <p:strVal val="#ppt_y"/>
                                          </p:val>
                                        </p:tav>
                                        <p:tav tm="100000">
                                          <p:val>
                                            <p:strVal val="#ppt_y"/>
                                          </p:val>
                                        </p:tav>
                                      </p:tavLst>
                                    </p:anim>
                                  </p:childTnLst>
                                </p:cTn>
                              </p:par>
                            </p:childTnLst>
                          </p:cTn>
                        </p:par>
                        <p:par>
                          <p:cTn id="71" fill="hold">
                            <p:stCondLst>
                              <p:cond delay="6750"/>
                            </p:stCondLst>
                            <p:childTnLst>
                              <p:par>
                                <p:cTn id="72" presetID="22" presetClass="entr" presetSubtype="2" fill="hold" nodeType="after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right)">
                                      <p:cBhvr>
                                        <p:cTn id="74" dur="250"/>
                                        <p:tgtEl>
                                          <p:spTgt spid="55"/>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wipe(right)">
                                      <p:cBhvr>
                                        <p:cTn id="77" dur="500"/>
                                        <p:tgtEl>
                                          <p:spTgt spid="92"/>
                                        </p:tgtEl>
                                      </p:cBhvr>
                                    </p:animEffect>
                                  </p:childTnLst>
                                </p:cTn>
                              </p:par>
                            </p:childTnLst>
                          </p:cTn>
                        </p:par>
                        <p:par>
                          <p:cTn id="78" fill="hold">
                            <p:stCondLst>
                              <p:cond delay="7250"/>
                            </p:stCondLst>
                            <p:childTnLst>
                              <p:par>
                                <p:cTn id="79" presetID="2" presetClass="entr" presetSubtype="8"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250" fill="hold"/>
                                        <p:tgtEl>
                                          <p:spTgt spid="72"/>
                                        </p:tgtEl>
                                        <p:attrNameLst>
                                          <p:attrName>ppt_x</p:attrName>
                                        </p:attrNameLst>
                                      </p:cBhvr>
                                      <p:tavLst>
                                        <p:tav tm="0">
                                          <p:val>
                                            <p:strVal val="0-#ppt_w/2"/>
                                          </p:val>
                                        </p:tav>
                                        <p:tav tm="100000">
                                          <p:val>
                                            <p:strVal val="#ppt_x"/>
                                          </p:val>
                                        </p:tav>
                                      </p:tavLst>
                                    </p:anim>
                                    <p:anim calcmode="lin" valueType="num">
                                      <p:cBhvr additive="base">
                                        <p:cTn id="82" dur="250" fill="hold"/>
                                        <p:tgtEl>
                                          <p:spTgt spid="72"/>
                                        </p:tgtEl>
                                        <p:attrNameLst>
                                          <p:attrName>ppt_y</p:attrName>
                                        </p:attrNameLst>
                                      </p:cBhvr>
                                      <p:tavLst>
                                        <p:tav tm="0">
                                          <p:val>
                                            <p:strVal val="#ppt_y"/>
                                          </p:val>
                                        </p:tav>
                                        <p:tav tm="100000">
                                          <p:val>
                                            <p:strVal val="#ppt_y"/>
                                          </p:val>
                                        </p:tav>
                                      </p:tavLst>
                                    </p:anim>
                                  </p:childTnLst>
                                </p:cTn>
                              </p:par>
                            </p:childTnLst>
                          </p:cTn>
                        </p:par>
                        <p:par>
                          <p:cTn id="83" fill="hold">
                            <p:stCondLst>
                              <p:cond delay="8000"/>
                            </p:stCondLst>
                            <p:childTnLst>
                              <p:par>
                                <p:cTn id="84" presetID="22" presetClass="entr" presetSubtype="2" fill="hold"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right)">
                                      <p:cBhvr>
                                        <p:cTn id="86" dur="250"/>
                                        <p:tgtEl>
                                          <p:spTgt spid="5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wipe(right)">
                                      <p:cBhvr>
                                        <p:cTn id="8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90" grpId="0"/>
      <p:bldP spid="92" grpId="0"/>
      <p:bldP spid="94" grpId="0"/>
      <p:bldP spid="96" grpId="0"/>
      <p:bldP spid="9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873647" y="981238"/>
            <a:ext cx="4444706" cy="1107988"/>
          </a:xfrm>
          <a:prstGeom prst="rect">
            <a:avLst/>
          </a:prstGeom>
        </p:spPr>
        <p:txBody>
          <a:bodyPr wrap="square" lIns="91432" tIns="45716" rIns="91432" bIns="45716" anchor="t">
            <a:spAutoFit/>
          </a:bodyPr>
          <a:lstStyle/>
          <a:p>
            <a:pPr algn="ctr" fontAlgn="ctr"/>
            <a:r>
              <a:rPr lang="zh-CN" altLang="en-US" sz="6600" b="1" spc="800" dirty="0" smtClean="0">
                <a:solidFill>
                  <a:srgbClr val="152F47"/>
                </a:solidFill>
                <a:latin typeface="微软雅黑" panose="020B0503020204020204" pitchFamily="34" charset="-122"/>
                <a:ea typeface="微软雅黑" panose="020B0503020204020204" pitchFamily="34" charset="-122"/>
              </a:rPr>
              <a:t>谢谢观看</a:t>
            </a:r>
            <a:endParaRPr lang="zh-CN" altLang="en-US" sz="6600" b="1" spc="800" dirty="0">
              <a:solidFill>
                <a:srgbClr val="152F47"/>
              </a:solidFill>
              <a:latin typeface="微软雅黑" panose="020B0503020204020204" pitchFamily="34" charset="-122"/>
              <a:ea typeface="微软雅黑" panose="020B0503020204020204" pitchFamily="34" charset="-122"/>
            </a:endParaRPr>
          </a:p>
        </p:txBody>
      </p:sp>
      <p:sp>
        <p:nvSpPr>
          <p:cNvPr id="26" name="矩形 25"/>
          <p:cNvSpPr/>
          <p:nvPr/>
        </p:nvSpPr>
        <p:spPr>
          <a:xfrm>
            <a:off x="2877229" y="2392893"/>
            <a:ext cx="6437542" cy="1751965"/>
          </a:xfrm>
          <a:prstGeom prst="rect">
            <a:avLst/>
          </a:prstGeom>
        </p:spPr>
        <p:txBody>
          <a:bodyPr wrap="square" lIns="91432" tIns="45716" rIns="91432" bIns="45716">
            <a:spAutoFit/>
          </a:bodyPr>
          <a:lstStyle/>
          <a:p>
            <a:pPr algn="ctr">
              <a:lnSpc>
                <a:spcPct val="150000"/>
              </a:lnSpc>
              <a:defRPr/>
            </a:pPr>
            <a:r>
              <a:rPr lang="zh-CN" altLang="en-US" kern="0" dirty="0" smtClean="0">
                <a:solidFill>
                  <a:schemeClr val="tx1">
                    <a:lumMod val="75000"/>
                    <a:lumOff val="25000"/>
                  </a:schemeClr>
                </a:solidFill>
                <a:latin typeface="微软雅黑" panose="020B0503020204020204" pitchFamily="34" charset="-122"/>
                <a:ea typeface="微软雅黑" panose="020B0503020204020204" pitchFamily="34" charset="-122"/>
              </a:rPr>
              <a:t>大学生活即将结束，在此，我要感谢所有教导我的老师和一齐成长的同学，他们在我的大学生涯给予了很大的帮助。本次毕业设计</a:t>
            </a:r>
            <a:r>
              <a:rPr lang="zh-CN" altLang="en-US" kern="0" dirty="0" smtClean="0">
                <a:solidFill>
                  <a:schemeClr val="tx1">
                    <a:lumMod val="75000"/>
                    <a:lumOff val="25000"/>
                  </a:schemeClr>
                </a:solidFill>
                <a:latin typeface="微软雅黑" panose="020B0503020204020204" pitchFamily="34" charset="-122"/>
                <a:ea typeface="微软雅黑" panose="020B0503020204020204" pitchFamily="34" charset="-122"/>
              </a:rPr>
              <a:t>能够顺利完成，要特别感谢我的导师</a:t>
            </a:r>
            <a:r>
              <a:rPr lang="zh-CN" altLang="en-US" dirty="0">
                <a:sym typeface="+mn-ea"/>
              </a:rPr>
              <a:t>虢海燕</a:t>
            </a:r>
            <a:r>
              <a:rPr lang="zh-CN" altLang="en-US" kern="0" dirty="0" smtClean="0">
                <a:solidFill>
                  <a:schemeClr val="tx1">
                    <a:lumMod val="75000"/>
                    <a:lumOff val="25000"/>
                  </a:schemeClr>
                </a:solidFill>
                <a:latin typeface="微软雅黑" panose="020B0503020204020204" pitchFamily="34" charset="-122"/>
                <a:ea typeface="微软雅黑" panose="020B0503020204020204" pitchFamily="34" charset="-122"/>
              </a:rPr>
              <a:t>老师，感谢各位老师的关心和帮助！</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4571802" y="4915922"/>
            <a:ext cx="3048396" cy="499616"/>
          </a:xfrm>
          <a:prstGeom prst="rect">
            <a:avLst/>
          </a:prstGeom>
        </p:spPr>
        <p:txBody>
          <a:bodyPr wrap="square" lIns="91432" tIns="45716" rIns="91432" bIns="45716">
            <a:spAutoFit/>
          </a:bodyPr>
          <a:lstStyle/>
          <a:p>
            <a:pPr>
              <a:lnSpc>
                <a:spcPct val="150000"/>
              </a:lnSpc>
            </a:pP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恳请各位老师批评指正！</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等腰三角形 8"/>
          <p:cNvSpPr/>
          <p:nvPr/>
        </p:nvSpPr>
        <p:spPr>
          <a:xfrm>
            <a:off x="949560" y="374620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a:off x="9903177" y="3857222"/>
            <a:ext cx="706166" cy="60876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11"/>
          <p:cNvSpPr/>
          <p:nvPr/>
        </p:nvSpPr>
        <p:spPr>
          <a:xfrm>
            <a:off x="-1" y="2862140"/>
            <a:ext cx="995083" cy="160384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12"/>
          <p:cNvSpPr/>
          <p:nvPr/>
        </p:nvSpPr>
        <p:spPr>
          <a:xfrm>
            <a:off x="1784512" y="4034039"/>
            <a:ext cx="417476" cy="43194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13"/>
          <p:cNvSpPr/>
          <p:nvPr/>
        </p:nvSpPr>
        <p:spPr>
          <a:xfrm>
            <a:off x="10609343" y="3746200"/>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等腰三角形 14"/>
          <p:cNvSpPr/>
          <p:nvPr/>
        </p:nvSpPr>
        <p:spPr>
          <a:xfrm>
            <a:off x="11357048" y="2956269"/>
            <a:ext cx="834952" cy="150971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任意多边形 15"/>
          <p:cNvSpPr/>
          <p:nvPr/>
        </p:nvSpPr>
        <p:spPr>
          <a:xfrm flipH="1">
            <a:off x="4323653" y="5603783"/>
            <a:ext cx="3361450" cy="407363"/>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25"/>
          <p:cNvSpPr txBox="1"/>
          <p:nvPr/>
        </p:nvSpPr>
        <p:spPr>
          <a:xfrm>
            <a:off x="4276753" y="5633955"/>
            <a:ext cx="3638495" cy="337185"/>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600" dirty="0" smtClean="0"/>
              <a:t>导师</a:t>
            </a:r>
            <a:r>
              <a:rPr lang="zh-CN" altLang="en-US" sz="1600" dirty="0"/>
              <a:t>：虢海燕</a:t>
            </a:r>
            <a:r>
              <a:rPr lang="zh-CN" altLang="en-US" sz="1600" dirty="0" smtClean="0"/>
              <a:t>     答辩</a:t>
            </a:r>
            <a:r>
              <a:rPr lang="zh-CN" altLang="en-US" sz="1600" dirty="0"/>
              <a:t>人：吴积友</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26"/>
                                        </p:tgtEl>
                                        <p:attrNameLst>
                                          <p:attrName>style.visibility</p:attrName>
                                        </p:attrNameLst>
                                      </p:cBhvr>
                                      <p:to>
                                        <p:strVal val="visible"/>
                                      </p:to>
                                    </p:set>
                                    <p:animEffect transition="in" filter="wipe(left)">
                                      <p:cBhvr>
                                        <p:cTn id="11" dur="300"/>
                                        <p:tgtEl>
                                          <p:spTgt spid="26"/>
                                        </p:tgtEl>
                                      </p:cBhvr>
                                    </p:animEffect>
                                  </p:childTnLst>
                                </p:cTn>
                              </p:par>
                              <p:par>
                                <p:cTn id="12" presetID="36" presetClass="emph" presetSubtype="0" fill="hold" grpId="1" nodeType="withEffect">
                                  <p:stCondLst>
                                    <p:cond delay="0"/>
                                  </p:stCondLst>
                                  <p:iterate type="lt">
                                    <p:tmPct val="30000"/>
                                  </p:iterate>
                                  <p:childTnLst>
                                    <p:animScale>
                                      <p:cBhvr>
                                        <p:cTn id="13" dur="150" autoRev="1" fill="hold">
                                          <p:stCondLst>
                                            <p:cond delay="0"/>
                                          </p:stCondLst>
                                        </p:cTn>
                                        <p:tgtEl>
                                          <p:spTgt spid="26"/>
                                        </p:tgtEl>
                                      </p:cBhvr>
                                      <p:to x="80000" y="100000"/>
                                    </p:animScale>
                                    <p:anim by="(#ppt_w*0.10)" calcmode="lin" valueType="num">
                                      <p:cBhvr>
                                        <p:cTn id="14" dur="150" autoRev="1" fill="hold">
                                          <p:stCondLst>
                                            <p:cond delay="0"/>
                                          </p:stCondLst>
                                        </p:cTn>
                                        <p:tgtEl>
                                          <p:spTgt spid="26"/>
                                        </p:tgtEl>
                                        <p:attrNameLst>
                                          <p:attrName>ppt_x</p:attrName>
                                        </p:attrNameLst>
                                      </p:cBhvr>
                                    </p:anim>
                                    <p:anim by="(-#ppt_w*0.10)" calcmode="lin" valueType="num">
                                      <p:cBhvr>
                                        <p:cTn id="15" dur="150" autoRev="1" fill="hold">
                                          <p:stCondLst>
                                            <p:cond delay="0"/>
                                          </p:stCondLst>
                                        </p:cTn>
                                        <p:tgtEl>
                                          <p:spTgt spid="26"/>
                                        </p:tgtEl>
                                        <p:attrNameLst>
                                          <p:attrName>ppt_y</p:attrName>
                                        </p:attrNameLst>
                                      </p:cBhvr>
                                    </p:anim>
                                    <p:animRot by="-480000">
                                      <p:cBhvr>
                                        <p:cTn id="16" dur="150" autoRev="1" fill="hold">
                                          <p:stCondLst>
                                            <p:cond delay="0"/>
                                          </p:stCondLst>
                                        </p:cTn>
                                        <p:tgtEl>
                                          <p:spTgt spid="26"/>
                                        </p:tgtEl>
                                        <p:attrNameLst>
                                          <p:attrName>r</p:attrName>
                                        </p:attrNameLst>
                                      </p:cBhvr>
                                    </p:animRot>
                                  </p:childTnLst>
                                </p:cTn>
                              </p:par>
                            </p:childTnLst>
                          </p:cTn>
                        </p:par>
                        <p:par>
                          <p:cTn id="17" fill="hold">
                            <p:stCondLst>
                              <p:cond delay="8990"/>
                            </p:stCondLst>
                            <p:childTnLst>
                              <p:par>
                                <p:cTn id="18" presetID="42"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ppt_x</p:attrName>
                                        </p:attrNameLst>
                                      </p:cBhvr>
                                      <p:tavLst>
                                        <p:tav tm="0">
                                          <p:val>
                                            <p:strVal val="#ppt_x"/>
                                          </p:val>
                                        </p:tav>
                                        <p:tav tm="100000">
                                          <p:val>
                                            <p:strVal val="#ppt_x"/>
                                          </p:val>
                                        </p:tav>
                                      </p:tavLst>
                                    </p:anim>
                                    <p:anim calcmode="lin" valueType="num">
                                      <p:cBhvr>
                                        <p:cTn id="22" dur="10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9990"/>
                            </p:stCondLst>
                            <p:childTnLst>
                              <p:par>
                                <p:cTn id="24" presetID="49" presetClass="entr" presetSubtype="0" decel="10000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 calcmode="lin" valueType="num">
                                      <p:cBhvr>
                                        <p:cTn id="28" dur="500" fill="hold"/>
                                        <p:tgtEl>
                                          <p:spTgt spid="17"/>
                                        </p:tgtEl>
                                        <p:attrNameLst>
                                          <p:attrName>style.rotation</p:attrName>
                                        </p:attrNameLst>
                                      </p:cBhvr>
                                      <p:tavLst>
                                        <p:tav tm="0">
                                          <p:val>
                                            <p:fltVal val="360"/>
                                          </p:val>
                                        </p:tav>
                                        <p:tav tm="100000">
                                          <p:val>
                                            <p:fltVal val="0"/>
                                          </p:val>
                                        </p:tav>
                                      </p:tavLst>
                                    </p:anim>
                                    <p:animEffect transition="in" filter="fade">
                                      <p:cBhvr>
                                        <p:cTn id="29" dur="500"/>
                                        <p:tgtEl>
                                          <p:spTgt spid="1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style.rotation</p:attrName>
                                        </p:attrNameLst>
                                      </p:cBhvr>
                                      <p:tavLst>
                                        <p:tav tm="0">
                                          <p:val>
                                            <p:fltVal val="360"/>
                                          </p:val>
                                        </p:tav>
                                        <p:tav tm="100000">
                                          <p:val>
                                            <p:fltVal val="0"/>
                                          </p:val>
                                        </p:tav>
                                      </p:tavLst>
                                    </p:anim>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0" y="4204904"/>
            <a:ext cx="2926080" cy="922020"/>
          </a:xfrm>
          <a:prstGeom prst="rect">
            <a:avLst/>
          </a:prstGeom>
          <a:noFill/>
        </p:spPr>
        <p:txBody>
          <a:bodyPr wrap="none" rtlCol="0">
            <a:spAutoFit/>
          </a:bodyPr>
          <a:lstStyle/>
          <a:p>
            <a:pPr algn="ctr"/>
            <a:r>
              <a:rPr lang="zh-CN" altLang="en-US" sz="5400" b="1" dirty="0">
                <a:solidFill>
                  <a:srgbClr val="152F47"/>
                </a:solidFill>
                <a:latin typeface="微软雅黑" panose="020B0503020204020204" pitchFamily="34" charset="-122"/>
                <a:ea typeface="微软雅黑" panose="020B0503020204020204" pitchFamily="34" charset="-122"/>
              </a:rPr>
              <a:t>前期准备</a:t>
            </a:r>
            <a:endParaRPr lang="zh-CN" altLang="en-US" sz="5400" b="1" dirty="0">
              <a:solidFill>
                <a:srgbClr val="152F47"/>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333522" y="3685243"/>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第一部分</a:t>
            </a:r>
            <a:endParaRPr lang="zh-CN" altLang="en-US" sz="2800" dirty="0">
              <a:solidFill>
                <a:srgbClr val="152F47"/>
              </a:solidFill>
            </a:endParaRP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2341082" y="4493530"/>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2124332" y="2151720"/>
            <a:ext cx="1952785" cy="16834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77800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1408823" y="5497340"/>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3137503" y="1245807"/>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2119630" y="3081655"/>
            <a:ext cx="1957705" cy="398780"/>
          </a:xfrm>
          <a:prstGeom prst="rect">
            <a:avLst/>
          </a:prstGeom>
          <a:noFill/>
        </p:spPr>
        <p:txBody>
          <a:bodyPr wrap="squar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项目背景</a:t>
            </a:r>
            <a:endParaRPr lang="zh-CN" altLang="en-US" sz="2000" b="0" dirty="0">
              <a:solidFill>
                <a:schemeClr val="bg1">
                  <a:lumMod val="95000"/>
                </a:schemeClr>
              </a:solidFill>
            </a:endParaRPr>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263839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598204" y="557755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444908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flipV="1">
            <a:off x="2608723" y="3916452"/>
            <a:ext cx="1965030" cy="169399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课题来源</a:t>
            </a:r>
            <a:endParaRPr lang="zh-CN" altLang="en-US" sz="2000" b="0" dirty="0">
              <a:solidFill>
                <a:schemeClr val="bg1">
                  <a:lumMod val="95000"/>
                </a:schemeClr>
              </a:solidFill>
            </a:endParaRPr>
          </a:p>
        </p:txBody>
      </p:sp>
      <p:sp>
        <p:nvSpPr>
          <p:cNvPr id="58" name="文本框 57"/>
          <p:cNvSpPr txBox="1"/>
          <p:nvPr/>
        </p:nvSpPr>
        <p:spPr>
          <a:xfrm>
            <a:off x="3233564" y="169969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市场调查</a:t>
            </a:r>
            <a:endParaRPr lang="zh-CN" altLang="en-US" sz="2000" b="0" dirty="0">
              <a:solidFill>
                <a:schemeClr val="bg1">
                  <a:lumMod val="95000"/>
                </a:schemeClr>
              </a:solidFill>
            </a:endParaRPr>
          </a:p>
        </p:txBody>
      </p:sp>
      <p:sp>
        <p:nvSpPr>
          <p:cNvPr id="60" name="文本框 59"/>
          <p:cNvSpPr txBox="1"/>
          <p:nvPr/>
        </p:nvSpPr>
        <p:spPr>
          <a:xfrm>
            <a:off x="2874857" y="3972548"/>
            <a:ext cx="1452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000" b="0" dirty="0">
                <a:solidFill>
                  <a:schemeClr val="bg1">
                    <a:lumMod val="95000"/>
                  </a:schemeClr>
                </a:solidFill>
                <a:sym typeface="+mn-ea"/>
              </a:rPr>
              <a:t>同企业竞争</a:t>
            </a:r>
            <a:endParaRPr lang="zh-CN" altLang="en-US" sz="2000" b="0" dirty="0">
              <a:solidFill>
                <a:schemeClr val="bg1">
                  <a:lumMod val="95000"/>
                </a:schemeClr>
              </a:solidFill>
            </a:endParaRPr>
          </a:p>
          <a:p>
            <a:pPr algn="ctr"/>
            <a:r>
              <a:rPr lang="zh-CN" altLang="en-US" sz="2000" b="0" dirty="0">
                <a:solidFill>
                  <a:schemeClr val="bg1">
                    <a:lumMod val="95000"/>
                  </a:schemeClr>
                </a:solidFill>
                <a:sym typeface="+mn-ea"/>
              </a:rPr>
              <a:t>优势</a:t>
            </a:r>
            <a:endParaRPr lang="zh-CN" altLang="en-US" sz="2000" b="0" dirty="0">
              <a:solidFill>
                <a:schemeClr val="bg1">
                  <a:lumMod val="95000"/>
                </a:schemeClr>
              </a:solidFill>
            </a:endParaRPr>
          </a:p>
        </p:txBody>
      </p:sp>
      <p:sp>
        <p:nvSpPr>
          <p:cNvPr id="61" name="文本框 60"/>
          <p:cNvSpPr txBox="1"/>
          <p:nvPr/>
        </p:nvSpPr>
        <p:spPr>
          <a:xfrm>
            <a:off x="2619340" y="6189121"/>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企业优势</a:t>
            </a:r>
            <a:endParaRPr lang="zh-CN" altLang="en-US" sz="2000" b="0" dirty="0">
              <a:solidFill>
                <a:schemeClr val="bg1">
                  <a:lumMod val="95000"/>
                </a:schemeClr>
              </a:solidFill>
            </a:endParaRPr>
          </a:p>
        </p:txBody>
      </p:sp>
      <p:sp>
        <p:nvSpPr>
          <p:cNvPr id="36" name="等腰三角形 35"/>
          <p:cNvSpPr/>
          <p:nvPr/>
        </p:nvSpPr>
        <p:spPr>
          <a:xfrm>
            <a:off x="3711894" y="510960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 calcmode="lin" valueType="num">
                                      <p:cBhvr>
                                        <p:cTn id="55" dur="500" fill="hold"/>
                                        <p:tgtEl>
                                          <p:spTgt spid="59"/>
                                        </p:tgtEl>
                                        <p:attrNameLst>
                                          <p:attrName>style.rotation</p:attrName>
                                        </p:attrNameLst>
                                      </p:cBhvr>
                                      <p:tavLst>
                                        <p:tav tm="0">
                                          <p:val>
                                            <p:fltVal val="360"/>
                                          </p:val>
                                        </p:tav>
                                        <p:tav tm="100000">
                                          <p:val>
                                            <p:fltVal val="0"/>
                                          </p:val>
                                        </p:tav>
                                      </p:tavLst>
                                    </p:anim>
                                    <p:animEffect transition="in" filter="fade">
                                      <p:cBhvr>
                                        <p:cTn id="56" dur="500"/>
                                        <p:tgtEl>
                                          <p:spTgt spid="59"/>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anim calcmode="lin" valueType="num">
                                      <p:cBhvr>
                                        <p:cTn id="61" dur="500" fill="hold"/>
                                        <p:tgtEl>
                                          <p:spTgt spid="24"/>
                                        </p:tgtEl>
                                        <p:attrNameLst>
                                          <p:attrName>style.rotation</p:attrName>
                                        </p:attrNameLst>
                                      </p:cBhvr>
                                      <p:tavLst>
                                        <p:tav tm="0">
                                          <p:val>
                                            <p:fltVal val="360"/>
                                          </p:val>
                                        </p:tav>
                                        <p:tav tm="100000">
                                          <p:val>
                                            <p:fltVal val="0"/>
                                          </p:val>
                                        </p:tav>
                                      </p:tavLst>
                                    </p:anim>
                                    <p:animEffect transition="in" filter="fade">
                                      <p:cBhvr>
                                        <p:cTn id="62" dur="500"/>
                                        <p:tgtEl>
                                          <p:spTgt spid="24"/>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 calcmode="lin" valueType="num">
                                      <p:cBhvr>
                                        <p:cTn id="68" dur="500" fill="hold"/>
                                        <p:tgtEl>
                                          <p:spTgt spid="60"/>
                                        </p:tgtEl>
                                        <p:attrNameLst>
                                          <p:attrName>style.rotation</p:attrName>
                                        </p:attrNameLst>
                                      </p:cBhvr>
                                      <p:tavLst>
                                        <p:tav tm="0">
                                          <p:val>
                                            <p:fltVal val="360"/>
                                          </p:val>
                                        </p:tav>
                                        <p:tav tm="100000">
                                          <p:val>
                                            <p:fltVal val="0"/>
                                          </p:val>
                                        </p:tav>
                                      </p:tavLst>
                                    </p:anim>
                                    <p:animEffect transition="in" filter="fade">
                                      <p:cBhvr>
                                        <p:cTn id="69" dur="500"/>
                                        <p:tgtEl>
                                          <p:spTgt spid="60"/>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 calcmode="lin" valueType="num">
                                      <p:cBhvr>
                                        <p:cTn id="74" dur="500" fill="hold"/>
                                        <p:tgtEl>
                                          <p:spTgt spid="37"/>
                                        </p:tgtEl>
                                        <p:attrNameLst>
                                          <p:attrName>style.rotation</p:attrName>
                                        </p:attrNameLst>
                                      </p:cBhvr>
                                      <p:tavLst>
                                        <p:tav tm="0">
                                          <p:val>
                                            <p:fltVal val="360"/>
                                          </p:val>
                                        </p:tav>
                                        <p:tav tm="100000">
                                          <p:val>
                                            <p:fltVal val="0"/>
                                          </p:val>
                                        </p:tav>
                                      </p:tavLst>
                                    </p:anim>
                                    <p:animEffect transition="in" filter="fade">
                                      <p:cBhvr>
                                        <p:cTn id="75" dur="500"/>
                                        <p:tgtEl>
                                          <p:spTgt spid="37"/>
                                        </p:tgtEl>
                                      </p:cBhvr>
                                    </p:animEffect>
                                  </p:childTnLst>
                                </p:cTn>
                              </p:par>
                            </p:childTnLst>
                          </p:cTn>
                        </p:par>
                        <p:par>
                          <p:cTn id="76" fill="hold">
                            <p:stCondLst>
                              <p:cond delay="4500"/>
                            </p:stCondLst>
                            <p:childTnLst>
                              <p:par>
                                <p:cTn id="77" presetID="49" presetClass="entr" presetSubtype="0" decel="100000"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 calcmode="lin" valueType="num">
                                      <p:cBhvr>
                                        <p:cTn id="79" dur="500" fill="hold"/>
                                        <p:tgtEl>
                                          <p:spTgt spid="61"/>
                                        </p:tgtEl>
                                        <p:attrNameLst>
                                          <p:attrName>ppt_w</p:attrName>
                                        </p:attrNameLst>
                                      </p:cBhvr>
                                      <p:tavLst>
                                        <p:tav tm="0">
                                          <p:val>
                                            <p:fltVal val="0"/>
                                          </p:val>
                                        </p:tav>
                                        <p:tav tm="100000">
                                          <p:val>
                                            <p:strVal val="#ppt_w"/>
                                          </p:val>
                                        </p:tav>
                                      </p:tavLst>
                                    </p:anim>
                                    <p:anim calcmode="lin" valueType="num">
                                      <p:cBhvr>
                                        <p:cTn id="80" dur="500" fill="hold"/>
                                        <p:tgtEl>
                                          <p:spTgt spid="61"/>
                                        </p:tgtEl>
                                        <p:attrNameLst>
                                          <p:attrName>ppt_h</p:attrName>
                                        </p:attrNameLst>
                                      </p:cBhvr>
                                      <p:tavLst>
                                        <p:tav tm="0">
                                          <p:val>
                                            <p:fltVal val="0"/>
                                          </p:val>
                                        </p:tav>
                                        <p:tav tm="100000">
                                          <p:val>
                                            <p:strVal val="#ppt_h"/>
                                          </p:val>
                                        </p:tav>
                                      </p:tavLst>
                                    </p:anim>
                                    <p:anim calcmode="lin" valueType="num">
                                      <p:cBhvr>
                                        <p:cTn id="81" dur="500" fill="hold"/>
                                        <p:tgtEl>
                                          <p:spTgt spid="61"/>
                                        </p:tgtEl>
                                        <p:attrNameLst>
                                          <p:attrName>style.rotation</p:attrName>
                                        </p:attrNameLst>
                                      </p:cBhvr>
                                      <p:tavLst>
                                        <p:tav tm="0">
                                          <p:val>
                                            <p:fltVal val="360"/>
                                          </p:val>
                                        </p:tav>
                                        <p:tav tm="100000">
                                          <p:val>
                                            <p:fltVal val="0"/>
                                          </p:val>
                                        </p:tav>
                                      </p:tavLst>
                                    </p:anim>
                                    <p:animEffect transition="in" filter="fade">
                                      <p:cBhvr>
                                        <p:cTn id="82" dur="500"/>
                                        <p:tgtEl>
                                          <p:spTgt spid="61"/>
                                        </p:tgtEl>
                                      </p:cBhvr>
                                    </p:animEffect>
                                  </p:childTnLst>
                                </p:cTn>
                              </p:par>
                              <p:par>
                                <p:cTn id="83" presetID="49" presetClass="entr" presetSubtype="0" decel="10000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anim calcmode="lin" valueType="num">
                                      <p:cBhvr>
                                        <p:cTn id="87" dur="500" fill="hold"/>
                                        <p:tgtEl>
                                          <p:spTgt spid="34"/>
                                        </p:tgtEl>
                                        <p:attrNameLst>
                                          <p:attrName>style.rotation</p:attrName>
                                        </p:attrNameLst>
                                      </p:cBhvr>
                                      <p:tavLst>
                                        <p:tav tm="0">
                                          <p:val>
                                            <p:fltVal val="360"/>
                                          </p:val>
                                        </p:tav>
                                        <p:tav tm="100000">
                                          <p:val>
                                            <p:fltVal val="0"/>
                                          </p:val>
                                        </p:tav>
                                      </p:tavLst>
                                    </p:anim>
                                    <p:animEffect transition="in" filter="fade">
                                      <p:cBhvr>
                                        <p:cTn id="88" dur="500"/>
                                        <p:tgtEl>
                                          <p:spTgt spid="34"/>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 calcmode="lin" valueType="num">
                                      <p:cBhvr>
                                        <p:cTn id="94" dur="500" fill="hold"/>
                                        <p:tgtEl>
                                          <p:spTgt spid="18"/>
                                        </p:tgtEl>
                                        <p:attrNameLst>
                                          <p:attrName>style.rotation</p:attrName>
                                        </p:attrNameLst>
                                      </p:cBhvr>
                                      <p:tavLst>
                                        <p:tav tm="0">
                                          <p:val>
                                            <p:fltVal val="360"/>
                                          </p:val>
                                        </p:tav>
                                        <p:tav tm="100000">
                                          <p:val>
                                            <p:fltVal val="0"/>
                                          </p:val>
                                        </p:tav>
                                      </p:tavLst>
                                    </p:anim>
                                    <p:animEffect transition="in" filter="fade">
                                      <p:cBhvr>
                                        <p:cTn id="95" dur="500"/>
                                        <p:tgtEl>
                                          <p:spTgt spid="18"/>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2"/>
                                        </p:tgtEl>
                                        <p:attrNameLst>
                                          <p:attrName>style.visibility</p:attrName>
                                        </p:attrNameLst>
                                      </p:cBhvr>
                                      <p:to>
                                        <p:strVal val="visible"/>
                                      </p:to>
                                    </p:set>
                                    <p:anim calcmode="lin" valueType="num">
                                      <p:cBhvr>
                                        <p:cTn id="98" dur="500" fill="hold"/>
                                        <p:tgtEl>
                                          <p:spTgt spid="22"/>
                                        </p:tgtEl>
                                        <p:attrNameLst>
                                          <p:attrName>ppt_w</p:attrName>
                                        </p:attrNameLst>
                                      </p:cBhvr>
                                      <p:tavLst>
                                        <p:tav tm="0">
                                          <p:val>
                                            <p:fltVal val="0"/>
                                          </p:val>
                                        </p:tav>
                                        <p:tav tm="100000">
                                          <p:val>
                                            <p:strVal val="#ppt_w"/>
                                          </p:val>
                                        </p:tav>
                                      </p:tavLst>
                                    </p:anim>
                                    <p:anim calcmode="lin" valueType="num">
                                      <p:cBhvr>
                                        <p:cTn id="99" dur="500" fill="hold"/>
                                        <p:tgtEl>
                                          <p:spTgt spid="22"/>
                                        </p:tgtEl>
                                        <p:attrNameLst>
                                          <p:attrName>ppt_h</p:attrName>
                                        </p:attrNameLst>
                                      </p:cBhvr>
                                      <p:tavLst>
                                        <p:tav tm="0">
                                          <p:val>
                                            <p:fltVal val="0"/>
                                          </p:val>
                                        </p:tav>
                                        <p:tav tm="100000">
                                          <p:val>
                                            <p:strVal val="#ppt_h"/>
                                          </p:val>
                                        </p:tav>
                                      </p:tavLst>
                                    </p:anim>
                                    <p:anim calcmode="lin" valueType="num">
                                      <p:cBhvr>
                                        <p:cTn id="100" dur="500" fill="hold"/>
                                        <p:tgtEl>
                                          <p:spTgt spid="22"/>
                                        </p:tgtEl>
                                        <p:attrNameLst>
                                          <p:attrName>style.rotation</p:attrName>
                                        </p:attrNameLst>
                                      </p:cBhvr>
                                      <p:tavLst>
                                        <p:tav tm="0">
                                          <p:val>
                                            <p:fltVal val="360"/>
                                          </p:val>
                                        </p:tav>
                                        <p:tav tm="100000">
                                          <p:val>
                                            <p:fltVal val="0"/>
                                          </p:val>
                                        </p:tav>
                                      </p:tavLst>
                                    </p:anim>
                                    <p:animEffect transition="in" filter="fade">
                                      <p:cBhvr>
                                        <p:cTn id="101" dur="500"/>
                                        <p:tgtEl>
                                          <p:spTgt spid="22"/>
                                        </p:tgtEl>
                                      </p:cBhvr>
                                    </p:animEffect>
                                  </p:childTnLst>
                                </p:cTn>
                              </p:par>
                              <p:par>
                                <p:cTn id="102" presetID="49" presetClass="entr" presetSubtype="0" decel="100000" fill="hold" grpId="0" nodeType="with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style.rotation</p:attrName>
                                        </p:attrNameLst>
                                      </p:cBhvr>
                                      <p:tavLst>
                                        <p:tav tm="0">
                                          <p:val>
                                            <p:fltVal val="360"/>
                                          </p:val>
                                        </p:tav>
                                        <p:tav tm="100000">
                                          <p:val>
                                            <p:fltVal val="0"/>
                                          </p:val>
                                        </p:tav>
                                      </p:tavLst>
                                    </p:anim>
                                    <p:animEffect transition="in" filter="fade">
                                      <p:cBhvr>
                                        <p:cTn id="107" dur="500"/>
                                        <p:tgtEl>
                                          <p:spTgt spid="46"/>
                                        </p:tgtEl>
                                      </p:cBhvr>
                                    </p:animEffect>
                                  </p:childTnLst>
                                </p:cTn>
                              </p:par>
                              <p:par>
                                <p:cTn id="108" presetID="49" presetClass="entr" presetSubtype="0" decel="10000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p:cTn id="110" dur="500" fill="hold"/>
                                        <p:tgtEl>
                                          <p:spTgt spid="48"/>
                                        </p:tgtEl>
                                        <p:attrNameLst>
                                          <p:attrName>ppt_w</p:attrName>
                                        </p:attrNameLst>
                                      </p:cBhvr>
                                      <p:tavLst>
                                        <p:tav tm="0">
                                          <p:val>
                                            <p:fltVal val="0"/>
                                          </p:val>
                                        </p:tav>
                                        <p:tav tm="100000">
                                          <p:val>
                                            <p:strVal val="#ppt_w"/>
                                          </p:val>
                                        </p:tav>
                                      </p:tavLst>
                                    </p:anim>
                                    <p:anim calcmode="lin" valueType="num">
                                      <p:cBhvr>
                                        <p:cTn id="111" dur="500" fill="hold"/>
                                        <p:tgtEl>
                                          <p:spTgt spid="48"/>
                                        </p:tgtEl>
                                        <p:attrNameLst>
                                          <p:attrName>ppt_h</p:attrName>
                                        </p:attrNameLst>
                                      </p:cBhvr>
                                      <p:tavLst>
                                        <p:tav tm="0">
                                          <p:val>
                                            <p:fltVal val="0"/>
                                          </p:val>
                                        </p:tav>
                                        <p:tav tm="100000">
                                          <p:val>
                                            <p:strVal val="#ppt_h"/>
                                          </p:val>
                                        </p:tav>
                                      </p:tavLst>
                                    </p:anim>
                                    <p:anim calcmode="lin" valueType="num">
                                      <p:cBhvr>
                                        <p:cTn id="112" dur="500" fill="hold"/>
                                        <p:tgtEl>
                                          <p:spTgt spid="48"/>
                                        </p:tgtEl>
                                        <p:attrNameLst>
                                          <p:attrName>style.rotation</p:attrName>
                                        </p:attrNameLst>
                                      </p:cBhvr>
                                      <p:tavLst>
                                        <p:tav tm="0">
                                          <p:val>
                                            <p:fltVal val="360"/>
                                          </p:val>
                                        </p:tav>
                                        <p:tav tm="100000">
                                          <p:val>
                                            <p:fltVal val="0"/>
                                          </p:val>
                                        </p:tav>
                                      </p:tavLst>
                                    </p:anim>
                                    <p:animEffect transition="in" filter="fade">
                                      <p:cBhvr>
                                        <p:cTn id="113" dur="500"/>
                                        <p:tgtEl>
                                          <p:spTgt spid="48"/>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p:cTn id="116" dur="500" fill="hold"/>
                                        <p:tgtEl>
                                          <p:spTgt spid="30"/>
                                        </p:tgtEl>
                                        <p:attrNameLst>
                                          <p:attrName>ppt_w</p:attrName>
                                        </p:attrNameLst>
                                      </p:cBhvr>
                                      <p:tavLst>
                                        <p:tav tm="0">
                                          <p:val>
                                            <p:fltVal val="0"/>
                                          </p:val>
                                        </p:tav>
                                        <p:tav tm="100000">
                                          <p:val>
                                            <p:strVal val="#ppt_w"/>
                                          </p:val>
                                        </p:tav>
                                      </p:tavLst>
                                    </p:anim>
                                    <p:anim calcmode="lin" valueType="num">
                                      <p:cBhvr>
                                        <p:cTn id="117" dur="500" fill="hold"/>
                                        <p:tgtEl>
                                          <p:spTgt spid="30"/>
                                        </p:tgtEl>
                                        <p:attrNameLst>
                                          <p:attrName>ppt_h</p:attrName>
                                        </p:attrNameLst>
                                      </p:cBhvr>
                                      <p:tavLst>
                                        <p:tav tm="0">
                                          <p:val>
                                            <p:fltVal val="0"/>
                                          </p:val>
                                        </p:tav>
                                        <p:tav tm="100000">
                                          <p:val>
                                            <p:strVal val="#ppt_h"/>
                                          </p:val>
                                        </p:tav>
                                      </p:tavLst>
                                    </p:anim>
                                    <p:anim calcmode="lin" valueType="num">
                                      <p:cBhvr>
                                        <p:cTn id="118" dur="500" fill="hold"/>
                                        <p:tgtEl>
                                          <p:spTgt spid="30"/>
                                        </p:tgtEl>
                                        <p:attrNameLst>
                                          <p:attrName>style.rotation</p:attrName>
                                        </p:attrNameLst>
                                      </p:cBhvr>
                                      <p:tavLst>
                                        <p:tav tm="0">
                                          <p:val>
                                            <p:fltVal val="360"/>
                                          </p:val>
                                        </p:tav>
                                        <p:tav tm="100000">
                                          <p:val>
                                            <p:fltVal val="0"/>
                                          </p:val>
                                        </p:tav>
                                      </p:tavLst>
                                    </p:anim>
                                    <p:animEffect transition="in" filter="fade">
                                      <p:cBhvr>
                                        <p:cTn id="119" dur="500"/>
                                        <p:tgtEl>
                                          <p:spTgt spid="30"/>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 calcmode="lin" valueType="num">
                                      <p:cBhvr>
                                        <p:cTn id="122" dur="500" fill="hold"/>
                                        <p:tgtEl>
                                          <p:spTgt spid="31"/>
                                        </p:tgtEl>
                                        <p:attrNameLst>
                                          <p:attrName>ppt_w</p:attrName>
                                        </p:attrNameLst>
                                      </p:cBhvr>
                                      <p:tavLst>
                                        <p:tav tm="0">
                                          <p:val>
                                            <p:fltVal val="0"/>
                                          </p:val>
                                        </p:tav>
                                        <p:tav tm="100000">
                                          <p:val>
                                            <p:strVal val="#ppt_w"/>
                                          </p:val>
                                        </p:tav>
                                      </p:tavLst>
                                    </p:anim>
                                    <p:anim calcmode="lin" valueType="num">
                                      <p:cBhvr>
                                        <p:cTn id="123" dur="500" fill="hold"/>
                                        <p:tgtEl>
                                          <p:spTgt spid="31"/>
                                        </p:tgtEl>
                                        <p:attrNameLst>
                                          <p:attrName>ppt_h</p:attrName>
                                        </p:attrNameLst>
                                      </p:cBhvr>
                                      <p:tavLst>
                                        <p:tav tm="0">
                                          <p:val>
                                            <p:fltVal val="0"/>
                                          </p:val>
                                        </p:tav>
                                        <p:tav tm="100000">
                                          <p:val>
                                            <p:strVal val="#ppt_h"/>
                                          </p:val>
                                        </p:tav>
                                      </p:tavLst>
                                    </p:anim>
                                    <p:anim calcmode="lin" valueType="num">
                                      <p:cBhvr>
                                        <p:cTn id="124" dur="500" fill="hold"/>
                                        <p:tgtEl>
                                          <p:spTgt spid="31"/>
                                        </p:tgtEl>
                                        <p:attrNameLst>
                                          <p:attrName>style.rotation</p:attrName>
                                        </p:attrNameLst>
                                      </p:cBhvr>
                                      <p:tavLst>
                                        <p:tav tm="0">
                                          <p:val>
                                            <p:fltVal val="360"/>
                                          </p:val>
                                        </p:tav>
                                        <p:tav tm="100000">
                                          <p:val>
                                            <p:fltVal val="0"/>
                                          </p:val>
                                        </p:tav>
                                      </p:tavLst>
                                    </p:anim>
                                    <p:animEffect transition="in" filter="fade">
                                      <p:cBhvr>
                                        <p:cTn id="125" dur="500"/>
                                        <p:tgtEl>
                                          <p:spTgt spid="31"/>
                                        </p:tgtEl>
                                      </p:cBhvr>
                                    </p:animEffect>
                                  </p:childTnLst>
                                </p:cTn>
                              </p:par>
                              <p:par>
                                <p:cTn id="126" presetID="49" presetClass="entr" presetSubtype="0" decel="10000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 calcmode="lin" valueType="num">
                                      <p:cBhvr>
                                        <p:cTn id="130" dur="500" fill="hold"/>
                                        <p:tgtEl>
                                          <p:spTgt spid="32"/>
                                        </p:tgtEl>
                                        <p:attrNameLst>
                                          <p:attrName>style.rotation</p:attrName>
                                        </p:attrNameLst>
                                      </p:cBhvr>
                                      <p:tavLst>
                                        <p:tav tm="0">
                                          <p:val>
                                            <p:fltVal val="360"/>
                                          </p:val>
                                        </p:tav>
                                        <p:tav tm="100000">
                                          <p:val>
                                            <p:fltVal val="0"/>
                                          </p:val>
                                        </p:tav>
                                      </p:tavLst>
                                    </p:anim>
                                    <p:animEffect transition="in" filter="fade">
                                      <p:cBhvr>
                                        <p:cTn id="131" dur="500"/>
                                        <p:tgtEl>
                                          <p:spTgt spid="32"/>
                                        </p:tgtEl>
                                      </p:cBhvr>
                                    </p:animEffect>
                                  </p:childTnLst>
                                </p:cTn>
                              </p:par>
                              <p:par>
                                <p:cTn id="132" presetID="49" presetClass="entr" presetSubtype="0" decel="10000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p:cTn id="134" dur="500" fill="hold"/>
                                        <p:tgtEl>
                                          <p:spTgt spid="33"/>
                                        </p:tgtEl>
                                        <p:attrNameLst>
                                          <p:attrName>ppt_w</p:attrName>
                                        </p:attrNameLst>
                                      </p:cBhvr>
                                      <p:tavLst>
                                        <p:tav tm="0">
                                          <p:val>
                                            <p:fltVal val="0"/>
                                          </p:val>
                                        </p:tav>
                                        <p:tav tm="100000">
                                          <p:val>
                                            <p:strVal val="#ppt_w"/>
                                          </p:val>
                                        </p:tav>
                                      </p:tavLst>
                                    </p:anim>
                                    <p:anim calcmode="lin" valueType="num">
                                      <p:cBhvr>
                                        <p:cTn id="135" dur="500" fill="hold"/>
                                        <p:tgtEl>
                                          <p:spTgt spid="33"/>
                                        </p:tgtEl>
                                        <p:attrNameLst>
                                          <p:attrName>ppt_h</p:attrName>
                                        </p:attrNameLst>
                                      </p:cBhvr>
                                      <p:tavLst>
                                        <p:tav tm="0">
                                          <p:val>
                                            <p:fltVal val="0"/>
                                          </p:val>
                                        </p:tav>
                                        <p:tav tm="100000">
                                          <p:val>
                                            <p:strVal val="#ppt_h"/>
                                          </p:val>
                                        </p:tav>
                                      </p:tavLst>
                                    </p:anim>
                                    <p:anim calcmode="lin" valueType="num">
                                      <p:cBhvr>
                                        <p:cTn id="136" dur="500" fill="hold"/>
                                        <p:tgtEl>
                                          <p:spTgt spid="33"/>
                                        </p:tgtEl>
                                        <p:attrNameLst>
                                          <p:attrName>style.rotation</p:attrName>
                                        </p:attrNameLst>
                                      </p:cBhvr>
                                      <p:tavLst>
                                        <p:tav tm="0">
                                          <p:val>
                                            <p:fltVal val="360"/>
                                          </p:val>
                                        </p:tav>
                                        <p:tav tm="100000">
                                          <p:val>
                                            <p:fltVal val="0"/>
                                          </p:val>
                                        </p:tav>
                                      </p:tavLst>
                                    </p:anim>
                                    <p:animEffect transition="in" filter="fade">
                                      <p:cBhvr>
                                        <p:cTn id="137" dur="500"/>
                                        <p:tgtEl>
                                          <p:spTgt spid="33"/>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26"/>
                                        </p:tgtEl>
                                        <p:attrNameLst>
                                          <p:attrName>style.visibility</p:attrName>
                                        </p:attrNameLst>
                                      </p:cBhvr>
                                      <p:to>
                                        <p:strVal val="visible"/>
                                      </p:to>
                                    </p:set>
                                    <p:anim calcmode="lin" valueType="num">
                                      <p:cBhvr>
                                        <p:cTn id="140" dur="500" fill="hold"/>
                                        <p:tgtEl>
                                          <p:spTgt spid="26"/>
                                        </p:tgtEl>
                                        <p:attrNameLst>
                                          <p:attrName>ppt_w</p:attrName>
                                        </p:attrNameLst>
                                      </p:cBhvr>
                                      <p:tavLst>
                                        <p:tav tm="0">
                                          <p:val>
                                            <p:fltVal val="0"/>
                                          </p:val>
                                        </p:tav>
                                        <p:tav tm="100000">
                                          <p:val>
                                            <p:strVal val="#ppt_w"/>
                                          </p:val>
                                        </p:tav>
                                      </p:tavLst>
                                    </p:anim>
                                    <p:anim calcmode="lin" valueType="num">
                                      <p:cBhvr>
                                        <p:cTn id="141" dur="500" fill="hold"/>
                                        <p:tgtEl>
                                          <p:spTgt spid="26"/>
                                        </p:tgtEl>
                                        <p:attrNameLst>
                                          <p:attrName>ppt_h</p:attrName>
                                        </p:attrNameLst>
                                      </p:cBhvr>
                                      <p:tavLst>
                                        <p:tav tm="0">
                                          <p:val>
                                            <p:fltVal val="0"/>
                                          </p:val>
                                        </p:tav>
                                        <p:tav tm="100000">
                                          <p:val>
                                            <p:strVal val="#ppt_h"/>
                                          </p:val>
                                        </p:tav>
                                      </p:tavLst>
                                    </p:anim>
                                    <p:anim calcmode="lin" valueType="num">
                                      <p:cBhvr>
                                        <p:cTn id="142" dur="500" fill="hold"/>
                                        <p:tgtEl>
                                          <p:spTgt spid="26"/>
                                        </p:tgtEl>
                                        <p:attrNameLst>
                                          <p:attrName>style.rotation</p:attrName>
                                        </p:attrNameLst>
                                      </p:cBhvr>
                                      <p:tavLst>
                                        <p:tav tm="0">
                                          <p:val>
                                            <p:fltVal val="360"/>
                                          </p:val>
                                        </p:tav>
                                        <p:tav tm="100000">
                                          <p:val>
                                            <p:fltVal val="0"/>
                                          </p:val>
                                        </p:tav>
                                      </p:tavLst>
                                    </p:anim>
                                    <p:animEffect transition="in" filter="fade">
                                      <p:cBhvr>
                                        <p:cTn id="143" dur="500"/>
                                        <p:tgtEl>
                                          <p:spTgt spid="26"/>
                                        </p:tgtEl>
                                      </p:cBhvr>
                                    </p:animEffect>
                                  </p:childTnLst>
                                </p:cTn>
                              </p:par>
                              <p:par>
                                <p:cTn id="144" presetID="49" presetClass="entr" presetSubtype="0" decel="100000"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 calcmode="lin" valueType="num">
                                      <p:cBhvr>
                                        <p:cTn id="146" dur="500" fill="hold"/>
                                        <p:tgtEl>
                                          <p:spTgt spid="55"/>
                                        </p:tgtEl>
                                        <p:attrNameLst>
                                          <p:attrName>ppt_w</p:attrName>
                                        </p:attrNameLst>
                                      </p:cBhvr>
                                      <p:tavLst>
                                        <p:tav tm="0">
                                          <p:val>
                                            <p:fltVal val="0"/>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anim calcmode="lin" valueType="num">
                                      <p:cBhvr>
                                        <p:cTn id="148" dur="500" fill="hold"/>
                                        <p:tgtEl>
                                          <p:spTgt spid="55"/>
                                        </p:tgtEl>
                                        <p:attrNameLst>
                                          <p:attrName>style.rotation</p:attrName>
                                        </p:attrNameLst>
                                      </p:cBhvr>
                                      <p:tavLst>
                                        <p:tav tm="0">
                                          <p:val>
                                            <p:fltVal val="360"/>
                                          </p:val>
                                        </p:tav>
                                        <p:tav tm="100000">
                                          <p:val>
                                            <p:fltVal val="0"/>
                                          </p:val>
                                        </p:tav>
                                      </p:tavLst>
                                    </p:anim>
                                    <p:animEffect transition="in" filter="fade">
                                      <p:cBhvr>
                                        <p:cTn id="149" dur="500"/>
                                        <p:tgtEl>
                                          <p:spTgt spid="55"/>
                                        </p:tgtEl>
                                      </p:cBhvr>
                                    </p:animEffect>
                                  </p:childTnLst>
                                </p:cTn>
                              </p:par>
                              <p:par>
                                <p:cTn id="150" presetID="49" presetClass="entr" presetSubtype="0" decel="100000" fill="hold" grpId="0" nodeType="withEffect">
                                  <p:stCondLst>
                                    <p:cond delay="0"/>
                                  </p:stCondLst>
                                  <p:childTnLst>
                                    <p:set>
                                      <p:cBhvr>
                                        <p:cTn id="151" dur="1" fill="hold">
                                          <p:stCondLst>
                                            <p:cond delay="0"/>
                                          </p:stCondLst>
                                        </p:cTn>
                                        <p:tgtEl>
                                          <p:spTgt spid="35"/>
                                        </p:tgtEl>
                                        <p:attrNameLst>
                                          <p:attrName>style.visibility</p:attrName>
                                        </p:attrNameLst>
                                      </p:cBhvr>
                                      <p:to>
                                        <p:strVal val="visible"/>
                                      </p:to>
                                    </p:set>
                                    <p:anim calcmode="lin" valueType="num">
                                      <p:cBhvr>
                                        <p:cTn id="152" dur="500" fill="hold"/>
                                        <p:tgtEl>
                                          <p:spTgt spid="35"/>
                                        </p:tgtEl>
                                        <p:attrNameLst>
                                          <p:attrName>ppt_w</p:attrName>
                                        </p:attrNameLst>
                                      </p:cBhvr>
                                      <p:tavLst>
                                        <p:tav tm="0">
                                          <p:val>
                                            <p:fltVal val="0"/>
                                          </p:val>
                                        </p:tav>
                                        <p:tav tm="100000">
                                          <p:val>
                                            <p:strVal val="#ppt_w"/>
                                          </p:val>
                                        </p:tav>
                                      </p:tavLst>
                                    </p:anim>
                                    <p:anim calcmode="lin" valueType="num">
                                      <p:cBhvr>
                                        <p:cTn id="153" dur="500" fill="hold"/>
                                        <p:tgtEl>
                                          <p:spTgt spid="35"/>
                                        </p:tgtEl>
                                        <p:attrNameLst>
                                          <p:attrName>ppt_h</p:attrName>
                                        </p:attrNameLst>
                                      </p:cBhvr>
                                      <p:tavLst>
                                        <p:tav tm="0">
                                          <p:val>
                                            <p:fltVal val="0"/>
                                          </p:val>
                                        </p:tav>
                                        <p:tav tm="100000">
                                          <p:val>
                                            <p:strVal val="#ppt_h"/>
                                          </p:val>
                                        </p:tav>
                                      </p:tavLst>
                                    </p:anim>
                                    <p:anim calcmode="lin" valueType="num">
                                      <p:cBhvr>
                                        <p:cTn id="154" dur="500" fill="hold"/>
                                        <p:tgtEl>
                                          <p:spTgt spid="35"/>
                                        </p:tgtEl>
                                        <p:attrNameLst>
                                          <p:attrName>style.rotation</p:attrName>
                                        </p:attrNameLst>
                                      </p:cBhvr>
                                      <p:tavLst>
                                        <p:tav tm="0">
                                          <p:val>
                                            <p:fltVal val="360"/>
                                          </p:val>
                                        </p:tav>
                                        <p:tav tm="100000">
                                          <p:val>
                                            <p:fltVal val="0"/>
                                          </p:val>
                                        </p:tav>
                                      </p:tavLst>
                                    </p:anim>
                                    <p:animEffect transition="in" filter="fade">
                                      <p:cBhvr>
                                        <p:cTn id="155" dur="500"/>
                                        <p:tgtEl>
                                          <p:spTgt spid="35"/>
                                        </p:tgtEl>
                                      </p:cBhvr>
                                    </p:animEffect>
                                  </p:childTnLst>
                                </p:cTn>
                              </p:par>
                              <p:par>
                                <p:cTn id="156" presetID="49" presetClass="entr" presetSubtype="0" decel="10000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 calcmode="lin" valueType="num">
                                      <p:cBhvr>
                                        <p:cTn id="158" dur="500" fill="hold"/>
                                        <p:tgtEl>
                                          <p:spTgt spid="36"/>
                                        </p:tgtEl>
                                        <p:attrNameLst>
                                          <p:attrName>ppt_w</p:attrName>
                                        </p:attrNameLst>
                                      </p:cBhvr>
                                      <p:tavLst>
                                        <p:tav tm="0">
                                          <p:val>
                                            <p:fltVal val="0"/>
                                          </p:val>
                                        </p:tav>
                                        <p:tav tm="100000">
                                          <p:val>
                                            <p:strVal val="#ppt_w"/>
                                          </p:val>
                                        </p:tav>
                                      </p:tavLst>
                                    </p:anim>
                                    <p:anim calcmode="lin" valueType="num">
                                      <p:cBhvr>
                                        <p:cTn id="159" dur="500" fill="hold"/>
                                        <p:tgtEl>
                                          <p:spTgt spid="36"/>
                                        </p:tgtEl>
                                        <p:attrNameLst>
                                          <p:attrName>ppt_h</p:attrName>
                                        </p:attrNameLst>
                                      </p:cBhvr>
                                      <p:tavLst>
                                        <p:tav tm="0">
                                          <p:val>
                                            <p:fltVal val="0"/>
                                          </p:val>
                                        </p:tav>
                                        <p:tav tm="100000">
                                          <p:val>
                                            <p:strVal val="#ppt_h"/>
                                          </p:val>
                                        </p:tav>
                                      </p:tavLst>
                                    </p:anim>
                                    <p:anim calcmode="lin" valueType="num">
                                      <p:cBhvr>
                                        <p:cTn id="160" dur="500" fill="hold"/>
                                        <p:tgtEl>
                                          <p:spTgt spid="36"/>
                                        </p:tgtEl>
                                        <p:attrNameLst>
                                          <p:attrName>style.rotation</p:attrName>
                                        </p:attrNameLst>
                                      </p:cBhvr>
                                      <p:tavLst>
                                        <p:tav tm="0">
                                          <p:val>
                                            <p:fltVal val="360"/>
                                          </p:val>
                                        </p:tav>
                                        <p:tav tm="100000">
                                          <p:val>
                                            <p:fltVal val="0"/>
                                          </p:val>
                                        </p:tav>
                                      </p:tavLst>
                                    </p:anim>
                                    <p:animEffect transition="in" filter="fade">
                                      <p:cBhvr>
                                        <p:cTn id="161" dur="500"/>
                                        <p:tgtEl>
                                          <p:spTgt spid="36"/>
                                        </p:tgtEl>
                                      </p:cBhvr>
                                    </p:animEffect>
                                  </p:childTnLst>
                                </p:cTn>
                              </p:par>
                              <p:par>
                                <p:cTn id="162" presetID="49" presetClass="entr" presetSubtype="0" decel="100000" fill="hold" grpId="0" nodeType="withEffect">
                                  <p:stCondLst>
                                    <p:cond delay="0"/>
                                  </p:stCondLst>
                                  <p:childTnLst>
                                    <p:set>
                                      <p:cBhvr>
                                        <p:cTn id="163" dur="1" fill="hold">
                                          <p:stCondLst>
                                            <p:cond delay="0"/>
                                          </p:stCondLst>
                                        </p:cTn>
                                        <p:tgtEl>
                                          <p:spTgt spid="23"/>
                                        </p:tgtEl>
                                        <p:attrNameLst>
                                          <p:attrName>style.visibility</p:attrName>
                                        </p:attrNameLst>
                                      </p:cBhvr>
                                      <p:to>
                                        <p:strVal val="visible"/>
                                      </p:to>
                                    </p:set>
                                    <p:anim calcmode="lin" valueType="num">
                                      <p:cBhvr>
                                        <p:cTn id="164" dur="500" fill="hold"/>
                                        <p:tgtEl>
                                          <p:spTgt spid="23"/>
                                        </p:tgtEl>
                                        <p:attrNameLst>
                                          <p:attrName>ppt_w</p:attrName>
                                        </p:attrNameLst>
                                      </p:cBhvr>
                                      <p:tavLst>
                                        <p:tav tm="0">
                                          <p:val>
                                            <p:fltVal val="0"/>
                                          </p:val>
                                        </p:tav>
                                        <p:tav tm="100000">
                                          <p:val>
                                            <p:strVal val="#ppt_w"/>
                                          </p:val>
                                        </p:tav>
                                      </p:tavLst>
                                    </p:anim>
                                    <p:anim calcmode="lin" valueType="num">
                                      <p:cBhvr>
                                        <p:cTn id="165" dur="500" fill="hold"/>
                                        <p:tgtEl>
                                          <p:spTgt spid="23"/>
                                        </p:tgtEl>
                                        <p:attrNameLst>
                                          <p:attrName>ppt_h</p:attrName>
                                        </p:attrNameLst>
                                      </p:cBhvr>
                                      <p:tavLst>
                                        <p:tav tm="0">
                                          <p:val>
                                            <p:fltVal val="0"/>
                                          </p:val>
                                        </p:tav>
                                        <p:tav tm="100000">
                                          <p:val>
                                            <p:strVal val="#ppt_h"/>
                                          </p:val>
                                        </p:tav>
                                      </p:tavLst>
                                    </p:anim>
                                    <p:anim calcmode="lin" valueType="num">
                                      <p:cBhvr>
                                        <p:cTn id="166" dur="500" fill="hold"/>
                                        <p:tgtEl>
                                          <p:spTgt spid="23"/>
                                        </p:tgtEl>
                                        <p:attrNameLst>
                                          <p:attrName>style.rotation</p:attrName>
                                        </p:attrNameLst>
                                      </p:cBhvr>
                                      <p:tavLst>
                                        <p:tav tm="0">
                                          <p:val>
                                            <p:fltVal val="360"/>
                                          </p:val>
                                        </p:tav>
                                        <p:tav tm="100000">
                                          <p:val>
                                            <p:fltVal val="0"/>
                                          </p:val>
                                        </p:tav>
                                      </p:tavLst>
                                    </p:anim>
                                    <p:animEffect transition="in" filter="fade">
                                      <p:cBhvr>
                                        <p:cTn id="167" dur="500"/>
                                        <p:tgtEl>
                                          <p:spTgt spid="23"/>
                                        </p:tgtEl>
                                      </p:cBhvr>
                                    </p:animEffect>
                                  </p:childTnLst>
                                </p:cTn>
                              </p:par>
                              <p:par>
                                <p:cTn id="168" presetID="49" presetClass="entr" presetSubtype="0" decel="100000" fill="hold" grpId="0" nodeType="withEffect">
                                  <p:stCondLst>
                                    <p:cond delay="0"/>
                                  </p:stCondLst>
                                  <p:childTnLst>
                                    <p:set>
                                      <p:cBhvr>
                                        <p:cTn id="169" dur="1" fill="hold">
                                          <p:stCondLst>
                                            <p:cond delay="0"/>
                                          </p:stCondLst>
                                        </p:cTn>
                                        <p:tgtEl>
                                          <p:spTgt spid="29"/>
                                        </p:tgtEl>
                                        <p:attrNameLst>
                                          <p:attrName>style.visibility</p:attrName>
                                        </p:attrNameLst>
                                      </p:cBhvr>
                                      <p:to>
                                        <p:strVal val="visible"/>
                                      </p:to>
                                    </p:set>
                                    <p:anim calcmode="lin" valueType="num">
                                      <p:cBhvr>
                                        <p:cTn id="170" dur="500" fill="hold"/>
                                        <p:tgtEl>
                                          <p:spTgt spid="29"/>
                                        </p:tgtEl>
                                        <p:attrNameLst>
                                          <p:attrName>ppt_w</p:attrName>
                                        </p:attrNameLst>
                                      </p:cBhvr>
                                      <p:tavLst>
                                        <p:tav tm="0">
                                          <p:val>
                                            <p:fltVal val="0"/>
                                          </p:val>
                                        </p:tav>
                                        <p:tav tm="100000">
                                          <p:val>
                                            <p:strVal val="#ppt_w"/>
                                          </p:val>
                                        </p:tav>
                                      </p:tavLst>
                                    </p:anim>
                                    <p:anim calcmode="lin" valueType="num">
                                      <p:cBhvr>
                                        <p:cTn id="171" dur="500" fill="hold"/>
                                        <p:tgtEl>
                                          <p:spTgt spid="29"/>
                                        </p:tgtEl>
                                        <p:attrNameLst>
                                          <p:attrName>ppt_h</p:attrName>
                                        </p:attrNameLst>
                                      </p:cBhvr>
                                      <p:tavLst>
                                        <p:tav tm="0">
                                          <p:val>
                                            <p:fltVal val="0"/>
                                          </p:val>
                                        </p:tav>
                                        <p:tav tm="100000">
                                          <p:val>
                                            <p:strVal val="#ppt_h"/>
                                          </p:val>
                                        </p:tav>
                                      </p:tavLst>
                                    </p:anim>
                                    <p:anim calcmode="lin" valueType="num">
                                      <p:cBhvr>
                                        <p:cTn id="172" dur="500" fill="hold"/>
                                        <p:tgtEl>
                                          <p:spTgt spid="29"/>
                                        </p:tgtEl>
                                        <p:attrNameLst>
                                          <p:attrName>style.rotation</p:attrName>
                                        </p:attrNameLst>
                                      </p:cBhvr>
                                      <p:tavLst>
                                        <p:tav tm="0">
                                          <p:val>
                                            <p:fltVal val="360"/>
                                          </p:val>
                                        </p:tav>
                                        <p:tav tm="100000">
                                          <p:val>
                                            <p:fltVal val="0"/>
                                          </p:val>
                                        </p:tav>
                                      </p:tavLst>
                                    </p:anim>
                                    <p:animEffect transition="in" filter="fade">
                                      <p:cBhvr>
                                        <p:cTn id="173" dur="500"/>
                                        <p:tgtEl>
                                          <p:spTgt spid="29"/>
                                        </p:tgtEl>
                                      </p:cBhvr>
                                    </p:animEffect>
                                  </p:childTnLst>
                                </p:cTn>
                              </p:par>
                              <p:par>
                                <p:cTn id="174" presetID="49" presetClass="entr" presetSubtype="0" decel="100000" fill="hold" grpId="0"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 calcmode="lin" valueType="num">
                                      <p:cBhvr>
                                        <p:cTn id="178" dur="500" fill="hold"/>
                                        <p:tgtEl>
                                          <p:spTgt spid="49"/>
                                        </p:tgtEl>
                                        <p:attrNameLst>
                                          <p:attrName>style.rotation</p:attrName>
                                        </p:attrNameLst>
                                      </p:cBhvr>
                                      <p:tavLst>
                                        <p:tav tm="0">
                                          <p:val>
                                            <p:fltVal val="360"/>
                                          </p:val>
                                        </p:tav>
                                        <p:tav tm="100000">
                                          <p:val>
                                            <p:fltVal val="0"/>
                                          </p:val>
                                        </p:tav>
                                      </p:tavLst>
                                    </p:anim>
                                    <p:animEffect transition="in" filter="fade">
                                      <p:cBhvr>
                                        <p:cTn id="1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59" grpId="0"/>
      <p:bldP spid="31" grpId="0" animBg="1"/>
      <p:bldP spid="32" grpId="0" animBg="1"/>
      <p:bldP spid="33" grpId="0" animBg="1"/>
      <p:bldP spid="34" grpId="0" animBg="1"/>
      <p:bldP spid="35" grpId="0" animBg="1"/>
      <p:bldP spid="37" grpId="0" animBg="1"/>
      <p:bldP spid="57" grpId="0"/>
      <p:bldP spid="58" grpId="0"/>
      <p:bldP spid="60" grpId="0"/>
      <p:bldP spid="61"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162868" y="1545067"/>
            <a:ext cx="846043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选择“妙笔丹青”网页设计来自于第一我选择的毕业设计主题是网页设计。第二是我的指导老师虢海燕所给的选题，此公司的网页现在处于停滞状态，主要经营的是微信工作号，网页的管理没有花很多时间来开发，我觉得有这个急迫性来完善这个网页，使它具有视觉性的冲击效果，吸引家长和孩子们来了解这家公司的教育体系。</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矩形 3"/>
          <p:cNvSpPr>
            <a:spLocks noChangeArrowheads="1"/>
          </p:cNvSpPr>
          <p:nvPr/>
        </p:nvSpPr>
        <p:spPr bwMode="auto">
          <a:xfrm>
            <a:off x="5958652" y="515424"/>
            <a:ext cx="168275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课题来源</a:t>
            </a:r>
            <a:endParaRPr lang="zh-CN" altLang="en-US" sz="2935"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3" name="组合 42"/>
          <p:cNvGrpSpPr/>
          <p:nvPr/>
        </p:nvGrpSpPr>
        <p:grpSpPr>
          <a:xfrm>
            <a:off x="5334856" y="570216"/>
            <a:ext cx="263341" cy="395013"/>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6320155" y="3289300"/>
            <a:ext cx="4161155" cy="1185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130000"/>
              </a:lnSpc>
              <a:spcBef>
                <a:spcPct val="0"/>
              </a:spcBef>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选择“妙笔丹青”网页设计是对自己专业学习的对口，在通过长期一个月的实训能让我更好的自我学习与查漏补缺，不断的提升自己，完善自己。有利于自己以后的实习岗位的选择</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矩形 3"/>
          <p:cNvSpPr>
            <a:spLocks noChangeArrowheads="1"/>
          </p:cNvSpPr>
          <p:nvPr/>
        </p:nvSpPr>
        <p:spPr bwMode="auto">
          <a:xfrm>
            <a:off x="6336711" y="2817739"/>
            <a:ext cx="115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lgn="just">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主观</a:t>
            </a: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原因</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6395834" y="3265355"/>
            <a:ext cx="599800" cy="40500"/>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a:p>
        </p:txBody>
      </p:sp>
      <p:sp>
        <p:nvSpPr>
          <p:cNvPr id="69" name="矩形 68"/>
          <p:cNvSpPr/>
          <p:nvPr/>
        </p:nvSpPr>
        <p:spPr>
          <a:xfrm>
            <a:off x="7010684" y="3265355"/>
            <a:ext cx="1215000" cy="405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just"/>
            <a:endParaRPr lang="zh-CN" altLang="en-US"/>
          </a:p>
        </p:txBody>
      </p:sp>
      <p:sp>
        <p:nvSpPr>
          <p:cNvPr id="70" name="矩形 47"/>
          <p:cNvSpPr>
            <a:spLocks noChangeArrowheads="1"/>
          </p:cNvSpPr>
          <p:nvPr/>
        </p:nvSpPr>
        <p:spPr bwMode="auto">
          <a:xfrm>
            <a:off x="6320188" y="4790501"/>
            <a:ext cx="4161442" cy="90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just">
              <a:lnSpc>
                <a:spcPct val="130000"/>
              </a:lnSpc>
              <a:spcBef>
                <a:spcPct val="0"/>
              </a:spcBef>
            </a:pPr>
            <a:r>
              <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rPr>
              <a:t>是我自己有其兴趣想更一步的了解网页设计，想去做这个网页设计，来完善自己的专业技能，挑战一下div+css以及js等等网页布局与特效。</a:t>
            </a:r>
            <a:endParaRPr lang="zh-CN" altLang="en-US" sz="140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2306341" y="2962144"/>
            <a:ext cx="3542959" cy="3245473"/>
          </a:xfrm>
          <a:prstGeom prst="rect">
            <a:avLst/>
          </a:prstGeom>
          <a:blipFill>
            <a:blip r:embed="rId1" cstate="email"/>
            <a:srcRect/>
            <a:stretch>
              <a:fillRect/>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750"/>
                                        <p:tgtEl>
                                          <p:spTgt spid="69"/>
                                        </p:tgtEl>
                                      </p:cBhvr>
                                    </p:animEffect>
                                  </p:childTnLst>
                                </p:cTn>
                              </p:par>
                            </p:childTnLst>
                          </p:cTn>
                        </p:par>
                        <p:par>
                          <p:cTn id="34" fill="hold">
                            <p:stCondLst>
                              <p:cond delay="4000"/>
                            </p:stCondLst>
                            <p:childTnLst>
                              <p:par>
                                <p:cTn id="35" presetID="14" presetClass="entr" presetSubtype="1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randombar(horizontal)">
                                      <p:cBhvr>
                                        <p:cTn id="37" dur="750"/>
                                        <p:tgtEl>
                                          <p:spTgt spid="66"/>
                                        </p:tgtEl>
                                      </p:cBhvr>
                                    </p:animEffect>
                                  </p:childTnLst>
                                </p:cTn>
                              </p:par>
                            </p:childTnLst>
                          </p:cTn>
                        </p:par>
                        <p:par>
                          <p:cTn id="38" fill="hold">
                            <p:stCondLst>
                              <p:cond delay="5000"/>
                            </p:stCondLst>
                            <p:childTnLst>
                              <p:par>
                                <p:cTn id="39" presetID="14" presetClass="entr" presetSubtype="10" fill="hold" grpId="0" nodeType="after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randombar(horizontal)">
                                      <p:cBhvr>
                                        <p:cTn id="41" dur="7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bldLvl="0" animBg="1"/>
      <p:bldP spid="69" grpId="0" bldLvl="0" animBg="1"/>
      <p:bldP spid="70" grpId="0"/>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5958652"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市场调查</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5334856" y="570216"/>
            <a:ext cx="263341" cy="395013"/>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23" name="直接连接符 22"/>
          <p:cNvCxnSpPr/>
          <p:nvPr/>
        </p:nvCxnSpPr>
        <p:spPr>
          <a:xfrm>
            <a:off x="2200563" y="2686671"/>
            <a:ext cx="37095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98"/>
          <p:cNvSpPr txBox="1"/>
          <p:nvPr/>
        </p:nvSpPr>
        <p:spPr>
          <a:xfrm>
            <a:off x="4725965" y="2090181"/>
            <a:ext cx="1300480" cy="429895"/>
          </a:xfrm>
          <a:prstGeom prst="rect">
            <a:avLst/>
          </a:prstGeom>
          <a:noFill/>
        </p:spPr>
        <p:txBody>
          <a:bodyPr wrap="none" rtlCol="0" anchor="ctr">
            <a:spAutoFit/>
          </a:bodyPr>
          <a:lstStyle/>
          <a:p>
            <a:pPr lvl="0"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调查结果</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4" name="TextBox 503"/>
          <p:cNvSpPr txBox="1"/>
          <p:nvPr/>
        </p:nvSpPr>
        <p:spPr>
          <a:xfrm>
            <a:off x="2075339" y="2776719"/>
            <a:ext cx="4061599" cy="1489075"/>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在做设计之前我了解了一些关于妙笔丹青教育咨询有限公司的一些内容。首先妙笔丹青是做教育咨询的，包括美术、书法、国画、武术、防卫术、跆拳道、家庭教育咨询等为一体的一站式教育机构。</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TextBox 504"/>
          <p:cNvSpPr txBox="1"/>
          <p:nvPr/>
        </p:nvSpPr>
        <p:spPr>
          <a:xfrm>
            <a:off x="6835426" y="2776719"/>
            <a:ext cx="4061599" cy="1209675"/>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dirty="0"/>
              <a:t>旗下两大品牌妙笔丹青书画培训中心和花莲武道俱乐部。妙笔丹青书画培训中心创办于1996年，现有三个教学基地，多家合作教学单位，拥有一支老、中、青年三个梯队组成的优秀教师队伍。</a:t>
            </a:r>
            <a:endParaRPr lang="zh-CN" altLang="en-US" dirty="0"/>
          </a:p>
        </p:txBody>
      </p:sp>
      <p:sp>
        <p:nvSpPr>
          <p:cNvPr id="46" name="TextBox 505"/>
          <p:cNvSpPr txBox="1"/>
          <p:nvPr/>
        </p:nvSpPr>
        <p:spPr>
          <a:xfrm>
            <a:off x="2075180" y="5142865"/>
            <a:ext cx="8585200" cy="65024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dirty="0">
                <a:solidFill>
                  <a:schemeClr val="bg1">
                    <a:lumMod val="85000"/>
                  </a:schemeClr>
                </a:solidFill>
              </a:rPr>
              <a:t>主要服务于儿童阶段的教育培训，在指导老师给出的一些资料和自己查看相关的一些类似网站以及大众的审美价值，一致认为采取活泼的设计风格展现儿童的天真浪漫，开创汲取。</a:t>
            </a:r>
            <a:endParaRPr lang="zh-CN" altLang="en-US" dirty="0">
              <a:solidFill>
                <a:schemeClr val="bg1">
                  <a:lumMod val="85000"/>
                </a:schemeClr>
              </a:solidFill>
            </a:endParaRPr>
          </a:p>
        </p:txBody>
      </p:sp>
      <p:sp>
        <p:nvSpPr>
          <p:cNvPr id="2" name="Freeform 471"/>
          <p:cNvSpPr>
            <a:spLocks noEditPoints="1"/>
          </p:cNvSpPr>
          <p:nvPr/>
        </p:nvSpPr>
        <p:spPr bwMode="auto">
          <a:xfrm>
            <a:off x="2269775" y="1781312"/>
            <a:ext cx="967236" cy="738967"/>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05BAC8"/>
          </a:solidFill>
          <a:ln>
            <a:noFill/>
          </a:ln>
          <a:effectLst/>
        </p:spPr>
        <p:txBody>
          <a:bodyPr vert="horz" wrap="square" lIns="91440" tIns="45720" rIns="91440" bIns="45720" numCol="1" anchor="t" anchorCtr="0" compatLnSpc="1"/>
          <a:p>
            <a:pPr algn="ctr"/>
            <a:endParaRPr lang="zh-CN" altLang="en-US"/>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12" presetClass="entr" presetSubtype="4" fill="hold" grpId="0" nodeType="afterEffect">
                                  <p:stCondLst>
                                    <p:cond delay="0"/>
                                  </p:stCondLst>
                                  <p:iterate type="lt">
                                    <p:tmPct val="50000"/>
                                  </p:iterate>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00"/>
                                        <p:tgtEl>
                                          <p:spTgt spid="40"/>
                                        </p:tgtEl>
                                        <p:attrNameLst>
                                          <p:attrName>ppt_y</p:attrName>
                                        </p:attrNameLst>
                                      </p:cBhvr>
                                      <p:tavLst>
                                        <p:tav tm="0">
                                          <p:val>
                                            <p:strVal val="#ppt_y+#ppt_h*1.125000"/>
                                          </p:val>
                                        </p:tav>
                                        <p:tav tm="100000">
                                          <p:val>
                                            <p:strVal val="#ppt_y"/>
                                          </p:val>
                                        </p:tav>
                                      </p:tavLst>
                                    </p:anim>
                                    <p:animEffect transition="in" filter="wipe(up)">
                                      <p:cBhvr>
                                        <p:cTn id="20" dur="300"/>
                                        <p:tgtEl>
                                          <p:spTgt spid="40"/>
                                        </p:tgtEl>
                                      </p:cBhvr>
                                    </p:animEffect>
                                  </p:childTnLst>
                                </p:cTn>
                              </p:par>
                              <p:par>
                                <p:cTn id="21" presetID="10" presetClass="entr" presetSubtype="0" fill="hold" grpId="0" nodeType="withEffect">
                                  <p:stCondLst>
                                    <p:cond delay="1000"/>
                                  </p:stCondLst>
                                  <p:iterate type="lt">
                                    <p:tmPct val="10000"/>
                                  </p:iterate>
                                  <p:childTnLst>
                                    <p:set>
                                      <p:cBhvr>
                                        <p:cTn id="22" dur="1" fill="hold">
                                          <p:stCondLst>
                                            <p:cond delay="0"/>
                                          </p:stCondLst>
                                        </p:cTn>
                                        <p:tgtEl>
                                          <p:spTgt spid="44"/>
                                        </p:tgtEl>
                                        <p:attrNameLst>
                                          <p:attrName>style.visibility</p:attrName>
                                        </p:attrNameLst>
                                      </p:cBhvr>
                                      <p:to>
                                        <p:strVal val="visible"/>
                                      </p:to>
                                    </p:set>
                                    <p:animEffect transition="in" filter="fade">
                                      <p:cBhvr>
                                        <p:cTn id="23" dur="100"/>
                                        <p:tgtEl>
                                          <p:spTgt spid="44"/>
                                        </p:tgtEl>
                                      </p:cBhvr>
                                    </p:animEffect>
                                  </p:childTnLst>
                                </p:cTn>
                              </p:par>
                              <p:par>
                                <p:cTn id="24" presetID="10" presetClass="entr" presetSubtype="0" fill="hold" grpId="0" nodeType="withEffect">
                                  <p:stCondLst>
                                    <p:cond delay="1000"/>
                                  </p:stCondLst>
                                  <p:iterate type="lt">
                                    <p:tmPct val="10000"/>
                                  </p:iterate>
                                  <p:childTnLst>
                                    <p:set>
                                      <p:cBhvr>
                                        <p:cTn id="25" dur="1" fill="hold">
                                          <p:stCondLst>
                                            <p:cond delay="0"/>
                                          </p:stCondLst>
                                        </p:cTn>
                                        <p:tgtEl>
                                          <p:spTgt spid="45"/>
                                        </p:tgtEl>
                                        <p:attrNameLst>
                                          <p:attrName>style.visibility</p:attrName>
                                        </p:attrNameLst>
                                      </p:cBhvr>
                                      <p:to>
                                        <p:strVal val="visible"/>
                                      </p:to>
                                    </p:set>
                                    <p:animEffect transition="in" filter="fade">
                                      <p:cBhvr>
                                        <p:cTn id="26" dur="100"/>
                                        <p:tgtEl>
                                          <p:spTgt spid="45"/>
                                        </p:tgtEl>
                                      </p:cBhvr>
                                    </p:animEffect>
                                  </p:childTnLst>
                                </p:cTn>
                              </p:par>
                              <p:par>
                                <p:cTn id="27" presetID="10" presetClass="entr" presetSubtype="0" fill="hold" grpId="0" nodeType="withEffect">
                                  <p:stCondLst>
                                    <p:cond delay="1000"/>
                                  </p:stCondLst>
                                  <p:iterate type="lt">
                                    <p:tmPct val="10000"/>
                                  </p:iterate>
                                  <p:childTnLst>
                                    <p:set>
                                      <p:cBhvr>
                                        <p:cTn id="28" dur="1" fill="hold">
                                          <p:stCondLst>
                                            <p:cond delay="0"/>
                                          </p:stCondLst>
                                        </p:cTn>
                                        <p:tgtEl>
                                          <p:spTgt spid="46"/>
                                        </p:tgtEl>
                                        <p:attrNameLst>
                                          <p:attrName>style.visibility</p:attrName>
                                        </p:attrNameLst>
                                      </p:cBhvr>
                                      <p:to>
                                        <p:strVal val="visible"/>
                                      </p:to>
                                    </p:set>
                                    <p:animEffect transition="in" filter="fade">
                                      <p:cBhvr>
                                        <p:cTn id="29" dur="100"/>
                                        <p:tgtEl>
                                          <p:spTgt spid="46"/>
                                        </p:tgtEl>
                                      </p:cBhvr>
                                    </p:animEffect>
                                  </p:childTnLst>
                                </p:cTn>
                              </p:par>
                              <p:par>
                                <p:cTn id="30" presetID="2" presetClass="entr" presetSubtype="2" fill="hold" grpId="0" nodeType="withEffect">
                                  <p:stCondLst>
                                    <p:cond delay="25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44" grpId="0"/>
      <p:bldP spid="45" grpId="0"/>
      <p:bldP spid="46" grpId="0"/>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5666746" y="515424"/>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项目背景</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5042950" y="57021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2" name="矩形 61"/>
          <p:cNvSpPr/>
          <p:nvPr/>
        </p:nvSpPr>
        <p:spPr>
          <a:xfrm>
            <a:off x="2080558" y="1559849"/>
            <a:ext cx="1858010" cy="428625"/>
          </a:xfrm>
          <a:prstGeom prst="rect">
            <a:avLst/>
          </a:prstGeom>
        </p:spPr>
        <p:txBody>
          <a:bodyPr wrap="none" lIns="91431" tIns="45716" rIns="91431" bIns="45716">
            <a:spAutoFit/>
          </a:bodyPr>
          <a:lstStyle/>
          <a:p>
            <a:pPr algn="just"/>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潜在发展</a:t>
            </a:r>
            <a:r>
              <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rPr>
              <a:t>原因</a:t>
            </a:r>
            <a:endParaRPr lang="zh-CN" altLang="en-US" sz="2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3" name="等腰三角形 62"/>
          <p:cNvSpPr>
            <a:spLocks noChangeAspect="1" noChangeArrowheads="1"/>
          </p:cNvSpPr>
          <p:nvPr/>
        </p:nvSpPr>
        <p:spPr bwMode="auto">
          <a:xfrm rot="5400000" flipV="1">
            <a:off x="7349836" y="2217619"/>
            <a:ext cx="239249" cy="206315"/>
          </a:xfrm>
          <a:prstGeom prst="triangle">
            <a:avLst>
              <a:gd name="adj" fmla="val 50000"/>
            </a:avLst>
          </a:prstGeom>
          <a:solidFill>
            <a:srgbClr val="21AB82"/>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4" name="矩形 47"/>
          <p:cNvSpPr>
            <a:spLocks noChangeArrowheads="1"/>
          </p:cNvSpPr>
          <p:nvPr/>
        </p:nvSpPr>
        <p:spPr bwMode="auto">
          <a:xfrm>
            <a:off x="7645219" y="2123422"/>
            <a:ext cx="2822407"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20000"/>
              </a:lnSpc>
              <a:spcBef>
                <a:spcPct val="0"/>
              </a:spcBef>
              <a:buNone/>
            </a:pPr>
            <a:r>
              <a:rPr lang="zh-CN" altLang="en-US" sz="1400" dirty="0">
                <a:solidFill>
                  <a:srgbClr val="333333"/>
                </a:solidFill>
                <a:sym typeface="微软雅黑" panose="020B0503020204020204" pitchFamily="34" charset="-122"/>
              </a:rPr>
              <a:t>妙笔丹青教育咨询公司据调查主要是经营于微信公众号，公司的官方网页长期处于停滞状态，没有经营，且公司的发展很好，收到了广大学习者的青睐。</a:t>
            </a:r>
            <a:endParaRPr lang="zh-CN" altLang="en-US" sz="1400" dirty="0">
              <a:solidFill>
                <a:srgbClr val="333333"/>
              </a:solidFill>
              <a:sym typeface="微软雅黑" panose="020B0503020204020204" pitchFamily="34" charset="-122"/>
            </a:endParaRPr>
          </a:p>
        </p:txBody>
      </p:sp>
      <p:sp>
        <p:nvSpPr>
          <p:cNvPr id="65" name="等腰三角形 18"/>
          <p:cNvSpPr>
            <a:spLocks noChangeAspect="1" noChangeArrowheads="1"/>
          </p:cNvSpPr>
          <p:nvPr/>
        </p:nvSpPr>
        <p:spPr bwMode="auto">
          <a:xfrm rot="5400000" flipV="1">
            <a:off x="7349836" y="4812167"/>
            <a:ext cx="239249" cy="206315"/>
          </a:xfrm>
          <a:prstGeom prst="triangle">
            <a:avLst>
              <a:gd name="adj" fmla="val 50000"/>
            </a:avLst>
          </a:prstGeom>
          <a:solidFill>
            <a:srgbClr val="05BAC8"/>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6" name="矩形 47"/>
          <p:cNvSpPr>
            <a:spLocks noChangeArrowheads="1"/>
          </p:cNvSpPr>
          <p:nvPr/>
        </p:nvSpPr>
        <p:spPr bwMode="auto">
          <a:xfrm>
            <a:off x="7645400" y="4718050"/>
            <a:ext cx="282257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20000"/>
              </a:lnSpc>
              <a:spcBef>
                <a:spcPct val="0"/>
              </a:spcBef>
              <a:buNone/>
            </a:pPr>
            <a:r>
              <a:rPr lang="zh-CN" altLang="en-US" sz="1400" dirty="0" smtClean="0">
                <a:solidFill>
                  <a:schemeClr val="bg1">
                    <a:lumMod val="85000"/>
                  </a:schemeClr>
                </a:solidFill>
                <a:sym typeface="微软雅黑" panose="020B0503020204020204" pitchFamily="34" charset="-122"/>
              </a:rPr>
              <a:t>想打造一个完整的平台视觉呈现给广大的用户，增加其视觉的呈现</a:t>
            </a:r>
            <a:endParaRPr lang="zh-CN" altLang="en-US" sz="1400" dirty="0" smtClean="0">
              <a:solidFill>
                <a:schemeClr val="bg1">
                  <a:lumMod val="85000"/>
                </a:schemeClr>
              </a:solidFill>
              <a:sym typeface="微软雅黑" panose="020B0503020204020204" pitchFamily="34" charset="-122"/>
            </a:endParaRPr>
          </a:p>
        </p:txBody>
      </p:sp>
      <p:sp>
        <p:nvSpPr>
          <p:cNvPr id="67" name="等腰三角形 18"/>
          <p:cNvSpPr>
            <a:spLocks noChangeAspect="1" noChangeArrowheads="1"/>
          </p:cNvSpPr>
          <p:nvPr/>
        </p:nvSpPr>
        <p:spPr bwMode="auto">
          <a:xfrm rot="16200000" flipH="1" flipV="1">
            <a:off x="4279525" y="3270731"/>
            <a:ext cx="239249" cy="206315"/>
          </a:xfrm>
          <a:prstGeom prst="triangle">
            <a:avLst>
              <a:gd name="adj" fmla="val 50000"/>
            </a:avLst>
          </a:prstGeom>
          <a:solidFill>
            <a:srgbClr val="FFC000"/>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eaLnBrk="1" hangingPunct="1">
              <a:spcBef>
                <a:spcPct val="0"/>
              </a:spcBef>
              <a:buFont typeface="Arial" panose="020B0604020202020204" pitchFamily="34" charset="0"/>
              <a:buNone/>
            </a:pPr>
            <a:endParaRPr lang="zh-CN" altLang="zh-CN" sz="2000">
              <a:solidFill>
                <a:schemeClr val="tx1">
                  <a:lumMod val="65000"/>
                  <a:lumOff val="35000"/>
                </a:schemeClr>
              </a:solidFill>
              <a:sym typeface="微软雅黑" panose="020B0503020204020204" pitchFamily="34" charset="-122"/>
            </a:endParaRPr>
          </a:p>
        </p:txBody>
      </p:sp>
      <p:sp>
        <p:nvSpPr>
          <p:cNvPr id="68" name="矩形 47"/>
          <p:cNvSpPr>
            <a:spLocks noChangeArrowheads="1"/>
          </p:cNvSpPr>
          <p:nvPr/>
        </p:nvSpPr>
        <p:spPr bwMode="auto">
          <a:xfrm>
            <a:off x="1787265" y="2490730"/>
            <a:ext cx="2443253"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20000"/>
              </a:lnSpc>
              <a:spcBef>
                <a:spcPct val="0"/>
              </a:spcBef>
              <a:buNone/>
            </a:pPr>
            <a:r>
              <a:rPr lang="zh-CN" altLang="en-US" sz="1400" dirty="0">
                <a:solidFill>
                  <a:srgbClr val="333333"/>
                </a:solidFill>
                <a:sym typeface="微软雅黑" panose="020B0503020204020204" pitchFamily="34" charset="-122"/>
              </a:rPr>
              <a:t>在前期很好的状态下，认为有必要重新装修一下网站，以一个崭新的面貌迎接大批广大的学习爱好者来学习和参观，共同进步。</a:t>
            </a:r>
            <a:endParaRPr lang="zh-CN" altLang="en-US" sz="1400" dirty="0">
              <a:solidFill>
                <a:srgbClr val="333333"/>
              </a:solidFill>
              <a:sym typeface="微软雅黑" panose="020B0503020204020204" pitchFamily="34" charset="-122"/>
            </a:endParaRPr>
          </a:p>
        </p:txBody>
      </p:sp>
      <p:sp>
        <p:nvSpPr>
          <p:cNvPr id="69" name="形状 68"/>
          <p:cNvSpPr/>
          <p:nvPr/>
        </p:nvSpPr>
        <p:spPr>
          <a:xfrm>
            <a:off x="4645435" y="2693263"/>
            <a:ext cx="1867985" cy="1868267"/>
          </a:xfrm>
          <a:prstGeom prst="leftCircularArrow">
            <a:avLst>
              <a:gd name="adj1" fmla="val 8909"/>
              <a:gd name="adj2" fmla="val 1142322"/>
              <a:gd name="adj3" fmla="val 6293598"/>
              <a:gd name="adj4" fmla="val 18900002"/>
              <a:gd name="adj5" fmla="val 12500"/>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sp>
        <p:nvSpPr>
          <p:cNvPr id="70" name="空心弧 69"/>
          <p:cNvSpPr/>
          <p:nvPr/>
        </p:nvSpPr>
        <p:spPr>
          <a:xfrm>
            <a:off x="5315686" y="3915807"/>
            <a:ext cx="1604887" cy="1605530"/>
          </a:xfrm>
          <a:prstGeom prst="blockArc">
            <a:avLst>
              <a:gd name="adj1" fmla="val 13624405"/>
              <a:gd name="adj2" fmla="val 17228224"/>
              <a:gd name="adj3" fmla="val 11481"/>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grpSp>
        <p:nvGrpSpPr>
          <p:cNvPr id="71" name="组合 70"/>
          <p:cNvGrpSpPr/>
          <p:nvPr/>
        </p:nvGrpSpPr>
        <p:grpSpPr>
          <a:xfrm rot="2736489">
            <a:off x="5864013" y="2231016"/>
            <a:ext cx="578227" cy="506765"/>
            <a:chOff x="4212441" y="1835306"/>
            <a:chExt cx="645570" cy="565784"/>
          </a:xfrm>
          <a:solidFill>
            <a:srgbClr val="21AB82"/>
          </a:solidFill>
        </p:grpSpPr>
        <p:sp>
          <p:nvSpPr>
            <p:cNvPr id="72"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73"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74"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75"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grpSp>
      <p:grpSp>
        <p:nvGrpSpPr>
          <p:cNvPr id="76" name="组合 75"/>
          <p:cNvGrpSpPr/>
          <p:nvPr/>
        </p:nvGrpSpPr>
        <p:grpSpPr>
          <a:xfrm>
            <a:off x="5287441" y="3386827"/>
            <a:ext cx="554403" cy="442165"/>
            <a:chOff x="3009633" y="2833220"/>
            <a:chExt cx="591168" cy="471487"/>
          </a:xfrm>
          <a:solidFill>
            <a:srgbClr val="FFC000"/>
          </a:solidFill>
        </p:grpSpPr>
        <p:sp>
          <p:nvSpPr>
            <p:cNvPr id="77" name="Oval 214"/>
            <p:cNvSpPr>
              <a:spLocks noChangeArrowheads="1"/>
            </p:cNvSpPr>
            <p:nvPr/>
          </p:nvSpPr>
          <p:spPr bwMode="auto">
            <a:xfrm>
              <a:off x="3234494" y="3210410"/>
              <a:ext cx="94297"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78" name="Oval 215"/>
            <p:cNvSpPr>
              <a:spLocks noChangeArrowheads="1"/>
            </p:cNvSpPr>
            <p:nvPr/>
          </p:nvSpPr>
          <p:spPr bwMode="auto">
            <a:xfrm>
              <a:off x="3404954" y="3210410"/>
              <a:ext cx="101550" cy="9429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79"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grpSp>
      <p:grpSp>
        <p:nvGrpSpPr>
          <p:cNvPr id="80" name="组合 79"/>
          <p:cNvGrpSpPr/>
          <p:nvPr/>
        </p:nvGrpSpPr>
        <p:grpSpPr>
          <a:xfrm>
            <a:off x="5874297" y="4441366"/>
            <a:ext cx="425157" cy="554407"/>
            <a:chOff x="6889388" y="2720789"/>
            <a:chExt cx="453350" cy="591172"/>
          </a:xfrm>
          <a:solidFill>
            <a:srgbClr val="05BAC8"/>
          </a:solidFill>
        </p:grpSpPr>
        <p:sp>
          <p:nvSpPr>
            <p:cNvPr id="81"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sp>
          <p:nvSpPr>
            <p:cNvPr id="82"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vert="horz" wrap="square" lIns="121920" tIns="60960" rIns="121920" bIns="60960" numCol="1" anchor="t" anchorCtr="0" compatLnSpc="1"/>
            <a:lstStyle/>
            <a:p>
              <a:pPr algn="just"/>
              <a:endParaRPr lang="zh-CN" altLang="en-US" sz="2490">
                <a:solidFill>
                  <a:schemeClr val="tx1">
                    <a:lumMod val="65000"/>
                    <a:lumOff val="35000"/>
                  </a:schemeClr>
                </a:solidFill>
              </a:endParaRPr>
            </a:p>
          </p:txBody>
        </p:sp>
      </p:grpSp>
      <p:sp>
        <p:nvSpPr>
          <p:cNvPr id="83" name="空心弧 82"/>
          <p:cNvSpPr/>
          <p:nvPr/>
        </p:nvSpPr>
        <p:spPr>
          <a:xfrm>
            <a:off x="5315686" y="3915807"/>
            <a:ext cx="1604887" cy="1605530"/>
          </a:xfrm>
          <a:prstGeom prst="blockArc">
            <a:avLst>
              <a:gd name="adj1" fmla="val 17085111"/>
              <a:gd name="adj2" fmla="val 10799997"/>
              <a:gd name="adj3" fmla="val 11504"/>
            </a:avLst>
          </a:prstGeom>
          <a:solidFill>
            <a:srgbClr val="333333"/>
          </a:solidFill>
          <a:ln>
            <a:noFill/>
          </a:ln>
          <a:effectLst/>
        </p:spPr>
        <p:style>
          <a:lnRef idx="0">
            <a:scrgbClr r="0" g="0" b="0"/>
          </a:lnRef>
          <a:fillRef idx="3">
            <a:scrgbClr r="0" g="0" b="0"/>
          </a:fillRef>
          <a:effectRef idx="2">
            <a:scrgbClr r="0" g="0" b="0"/>
          </a:effectRef>
          <a:fontRef idx="minor">
            <a:schemeClr val="lt1"/>
          </a:fontRef>
        </p:style>
      </p:sp>
      <p:sp>
        <p:nvSpPr>
          <p:cNvPr id="84" name="任意多边形 83"/>
          <p:cNvSpPr/>
          <p:nvPr/>
        </p:nvSpPr>
        <p:spPr>
          <a:xfrm rot="17307692">
            <a:off x="5673185" y="2176324"/>
            <a:ext cx="1619267" cy="872432"/>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490">
              <a:solidFill>
                <a:schemeClr val="tx1">
                  <a:lumMod val="65000"/>
                  <a:lumOff val="35000"/>
                </a:schemeClr>
              </a:solidFill>
            </a:endParaRPr>
          </a:p>
        </p:txBody>
      </p:sp>
      <p:sp>
        <p:nvSpPr>
          <p:cNvPr id="85" name="任意多边形 84"/>
          <p:cNvSpPr/>
          <p:nvPr/>
        </p:nvSpPr>
        <p:spPr>
          <a:xfrm rot="17307692">
            <a:off x="5277111" y="1725178"/>
            <a:ext cx="1063396" cy="744568"/>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490">
              <a:solidFill>
                <a:schemeClr val="tx1">
                  <a:lumMod val="65000"/>
                  <a:lumOff val="35000"/>
                </a:schemeClr>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down)">
                                      <p:cBhvr>
                                        <p:cTn id="15" dur="350"/>
                                        <p:tgtEl>
                                          <p:spTgt spid="8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wipe(up)">
                                      <p:cBhvr>
                                        <p:cTn id="19" dur="600"/>
                                        <p:tgtEl>
                                          <p:spTgt spid="84"/>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500"/>
                                        <p:tgtEl>
                                          <p:spTgt spid="71"/>
                                        </p:tgtEl>
                                      </p:cBhvr>
                                    </p:animEffec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26" presetClass="emph" presetSubtype="0" fill="hold" grpId="1" nodeType="withEffect">
                                  <p:stCondLst>
                                    <p:cond delay="0"/>
                                  </p:stCondLst>
                                  <p:childTnLst>
                                    <p:animEffect transition="out" filter="fade">
                                      <p:cBhvr>
                                        <p:cTn id="28" dur="500" tmFilter="0, 0; .2, .5; .8, .5; 1, 0"/>
                                        <p:tgtEl>
                                          <p:spTgt spid="63"/>
                                        </p:tgtEl>
                                      </p:cBhvr>
                                    </p:animEffect>
                                    <p:animScale>
                                      <p:cBhvr>
                                        <p:cTn id="29" dur="250" autoRev="1" fill="hold"/>
                                        <p:tgtEl>
                                          <p:spTgt spid="63"/>
                                        </p:tgtEl>
                                      </p:cBhvr>
                                      <p:by x="105000" y="105000"/>
                                    </p:animScale>
                                  </p:childTnLst>
                                </p:cTn>
                              </p:par>
                              <p:par>
                                <p:cTn id="30" presetID="22" presetClass="entr" presetSubtype="8"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left)">
                                      <p:cBhvr>
                                        <p:cTn id="32" dur="500"/>
                                        <p:tgtEl>
                                          <p:spTgt spid="64"/>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750"/>
                                        <p:tgtEl>
                                          <p:spTgt spid="69"/>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par>
                          <p:cTn id="41" fill="hold">
                            <p:stCondLst>
                              <p:cond delay="4500"/>
                            </p:stCondLst>
                            <p:childTnLst>
                              <p:par>
                                <p:cTn id="42" presetID="1"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par>
                                <p:cTn id="44" presetID="26" presetClass="emph" presetSubtype="0" fill="hold" grpId="1" nodeType="withEffect">
                                  <p:stCondLst>
                                    <p:cond delay="0"/>
                                  </p:stCondLst>
                                  <p:childTnLst>
                                    <p:animEffect transition="out" filter="fade">
                                      <p:cBhvr>
                                        <p:cTn id="45" dur="500" tmFilter="0, 0; .2, .5; .8, .5; 1, 0"/>
                                        <p:tgtEl>
                                          <p:spTgt spid="67"/>
                                        </p:tgtEl>
                                      </p:cBhvr>
                                    </p:animEffect>
                                    <p:animScale>
                                      <p:cBhvr>
                                        <p:cTn id="46" dur="250" autoRev="1" fill="hold"/>
                                        <p:tgtEl>
                                          <p:spTgt spid="67"/>
                                        </p:tgtEl>
                                      </p:cBhvr>
                                      <p:by x="105000" y="105000"/>
                                    </p:animScale>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right)">
                                      <p:cBhvr>
                                        <p:cTn id="50" dur="500"/>
                                        <p:tgtEl>
                                          <p:spTgt spid="62"/>
                                        </p:tgtEl>
                                      </p:cBhvr>
                                    </p:animEffect>
                                  </p:childTnLst>
                                </p:cTn>
                              </p:par>
                            </p:childTnLst>
                          </p:cTn>
                        </p:par>
                        <p:par>
                          <p:cTn id="51" fill="hold">
                            <p:stCondLst>
                              <p:cond delay="5000"/>
                            </p:stCondLst>
                            <p:childTnLst>
                              <p:par>
                                <p:cTn id="52" presetID="22" presetClass="entr" presetSubtype="2" fill="hold" grpId="0" nodeType="after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wipe(right)">
                                      <p:cBhvr>
                                        <p:cTn id="54" dur="500"/>
                                        <p:tgtEl>
                                          <p:spTgt spid="68"/>
                                        </p:tgtEl>
                                      </p:cBhvr>
                                    </p:animEffect>
                                  </p:childTnLst>
                                </p:cTn>
                              </p:par>
                            </p:childTnLst>
                          </p:cTn>
                        </p:par>
                        <p:par>
                          <p:cTn id="55" fill="hold">
                            <p:stCondLst>
                              <p:cond delay="5500"/>
                            </p:stCondLst>
                            <p:childTnLst>
                              <p:par>
                                <p:cTn id="56" presetID="22" presetClass="entr" presetSubtype="8" fill="hold"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left)">
                                      <p:cBhvr>
                                        <p:cTn id="58" dur="250"/>
                                        <p:tgtEl>
                                          <p:spTgt spid="70"/>
                                        </p:tgtEl>
                                      </p:cBhvr>
                                    </p:animEffect>
                                  </p:childTnLst>
                                </p:cTn>
                              </p:par>
                            </p:childTnLst>
                          </p:cTn>
                        </p:par>
                        <p:par>
                          <p:cTn id="59" fill="hold">
                            <p:stCondLst>
                              <p:cond delay="6000"/>
                            </p:stCondLst>
                            <p:childTnLst>
                              <p:par>
                                <p:cTn id="60" presetID="21" presetClass="entr" presetSubtype="1" fill="hold" nodeType="after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wheel(1)">
                                      <p:cBhvr>
                                        <p:cTn id="62" dur="1000"/>
                                        <p:tgtEl>
                                          <p:spTgt spid="83"/>
                                        </p:tgtEl>
                                      </p:cBhvr>
                                    </p:animEffect>
                                  </p:childTnLst>
                                </p:cTn>
                              </p:par>
                            </p:childTnLst>
                          </p:cTn>
                        </p:par>
                        <p:par>
                          <p:cTn id="63" fill="hold">
                            <p:stCondLst>
                              <p:cond delay="7000"/>
                            </p:stCondLst>
                            <p:childTnLst>
                              <p:par>
                                <p:cTn id="64" presetID="10" presetClass="entr" presetSubtype="0" fill="hold"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500"/>
                                        <p:tgtEl>
                                          <p:spTgt spid="80"/>
                                        </p:tgtEl>
                                      </p:cBhvr>
                                    </p:animEffect>
                                  </p:childTnLst>
                                </p:cTn>
                              </p:par>
                            </p:childTnLst>
                          </p:cTn>
                        </p:par>
                        <p:par>
                          <p:cTn id="67" fill="hold">
                            <p:stCondLst>
                              <p:cond delay="7500"/>
                            </p:stCondLst>
                            <p:childTnLst>
                              <p:par>
                                <p:cTn id="68" presetID="1" presetClass="entr" presetSubtype="0" fill="hold" grpId="0" nodeType="afterEffect">
                                  <p:stCondLst>
                                    <p:cond delay="0"/>
                                  </p:stCondLst>
                                  <p:childTnLst>
                                    <p:set>
                                      <p:cBhvr>
                                        <p:cTn id="69" dur="1" fill="hold">
                                          <p:stCondLst>
                                            <p:cond delay="0"/>
                                          </p:stCondLst>
                                        </p:cTn>
                                        <p:tgtEl>
                                          <p:spTgt spid="65"/>
                                        </p:tgtEl>
                                        <p:attrNameLst>
                                          <p:attrName>style.visibility</p:attrName>
                                        </p:attrNameLst>
                                      </p:cBhvr>
                                      <p:to>
                                        <p:strVal val="visible"/>
                                      </p:to>
                                    </p:set>
                                  </p:childTnLst>
                                </p:cTn>
                              </p:par>
                              <p:par>
                                <p:cTn id="70" presetID="26" presetClass="emph" presetSubtype="0" fill="hold" grpId="1" nodeType="withEffect">
                                  <p:stCondLst>
                                    <p:cond delay="0"/>
                                  </p:stCondLst>
                                  <p:childTnLst>
                                    <p:animEffect transition="out" filter="fade">
                                      <p:cBhvr>
                                        <p:cTn id="71" dur="500" tmFilter="0, 0; .2, .5; .8, .5; 1, 0"/>
                                        <p:tgtEl>
                                          <p:spTgt spid="65"/>
                                        </p:tgtEl>
                                      </p:cBhvr>
                                    </p:animEffect>
                                    <p:animScale>
                                      <p:cBhvr>
                                        <p:cTn id="72" dur="250" autoRev="1" fill="hold"/>
                                        <p:tgtEl>
                                          <p:spTgt spid="65"/>
                                        </p:tgtEl>
                                      </p:cBhvr>
                                      <p:by x="105000" y="105000"/>
                                    </p:animScale>
                                  </p:childTnLst>
                                </p:cTn>
                              </p:par>
                              <p:par>
                                <p:cTn id="73" presetID="22" presetClass="entr" presetSubtype="8"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2" grpId="0"/>
      <p:bldP spid="63" grpId="0" bldLvl="0" animBg="1"/>
      <p:bldP spid="63" grpId="1" bldLvl="0" animBg="1"/>
      <p:bldP spid="64" grpId="0"/>
      <p:bldP spid="65" grpId="0" bldLvl="0" animBg="1"/>
      <p:bldP spid="65" grpId="1" bldLvl="0" animBg="1"/>
      <p:bldP spid="66" grpId="0"/>
      <p:bldP spid="67" grpId="0" bldLvl="0" animBg="1"/>
      <p:bldP spid="67" grpId="1" bldLvl="0" animBg="1"/>
      <p:bldP spid="68" grpId="0"/>
      <p:bldP spid="84" grpId="0" bldLvl="0" animBg="1"/>
      <p:bldP spid="8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5271485" y="1618268"/>
            <a:ext cx="1302980" cy="1302141"/>
          </a:xfrm>
          <a:prstGeom prst="ellipse">
            <a:avLst/>
          </a:prstGeom>
          <a:solidFill>
            <a:srgbClr val="333333"/>
          </a:solidFill>
          <a:ln>
            <a:noFill/>
          </a:ln>
        </p:spPr>
        <p:txBody>
          <a:bodyPr vert="horz" wrap="square" lIns="75493" tIns="37746" rIns="75493" bIns="37746" numCol="1" anchor="ctr" anchorCtr="0" compatLnSpc="1"/>
          <a:lstStyle/>
          <a:p>
            <a:pPr algn="ctr"/>
            <a:r>
              <a:rPr lang="zh-CN" altLang="en-US" sz="2000" b="1" dirty="0" smtClean="0">
                <a:solidFill>
                  <a:srgbClr val="FFC000"/>
                </a:solidFill>
                <a:latin typeface="微软雅黑" panose="020B0503020204020204" pitchFamily="34" charset="-122"/>
                <a:ea typeface="微软雅黑" panose="020B0503020204020204" pitchFamily="34" charset="-122"/>
              </a:rPr>
              <a:t>同企业</a:t>
            </a:r>
            <a:r>
              <a:rPr lang="zh-CN" altLang="en-US" sz="2800" b="1" baseline="-3000" dirty="0">
                <a:solidFill>
                  <a:srgbClr val="FFC000"/>
                </a:solidFill>
                <a:latin typeface="微软雅黑" panose="020B0503020204020204" pitchFamily="34" charset="-122"/>
                <a:ea typeface="微软雅黑" panose="020B0503020204020204" pitchFamily="34" charset="-122"/>
              </a:rPr>
              <a:t>竞争</a:t>
            </a:r>
            <a:endParaRPr lang="zh-CN" altLang="en-US" sz="2800" b="1" baseline="-3000" dirty="0">
              <a:solidFill>
                <a:srgbClr val="FFC000"/>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2108544" y="2270987"/>
            <a:ext cx="3162941" cy="0"/>
          </a:xfrm>
          <a:prstGeom prst="line">
            <a:avLst/>
          </a:prstGeom>
          <a:noFill/>
          <a:ln w="5" cap="flat">
            <a:solidFill>
              <a:srgbClr val="33333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4315745" y="2092974"/>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3455910" y="2092974"/>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2599383" y="2092974"/>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4424877" y="2373180"/>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3541894" y="2373181"/>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2685367" y="2373180"/>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333333"/>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6229131" y="3241463"/>
            <a:ext cx="551815" cy="767080"/>
          </a:xfrm>
          <a:prstGeom prst="rect">
            <a:avLst/>
          </a:prstGeom>
          <a:noFill/>
        </p:spPr>
        <p:txBody>
          <a:bodyPr wrap="none" lIns="75493" tIns="37746" rIns="75493" bIns="37746" rtlCol="0" anchor="ctr">
            <a:spAutoFit/>
          </a:bodyPr>
          <a:lstStyle/>
          <a:p>
            <a:r>
              <a:rPr lang="en-US" altLang="zh-CN" sz="4500" dirty="0">
                <a:solidFill>
                  <a:srgbClr val="21AB82"/>
                </a:solidFill>
                <a:latin typeface="微软雅黑" panose="020B0503020204020204" pitchFamily="34" charset="-122"/>
                <a:ea typeface="微软雅黑" panose="020B0503020204020204" pitchFamily="34" charset="-122"/>
              </a:rPr>
              <a:t>A</a:t>
            </a:r>
            <a:endParaRPr lang="zh-CN" altLang="en-US" sz="4500" dirty="0">
              <a:solidFill>
                <a:srgbClr val="21AB82"/>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6229131" y="4103719"/>
            <a:ext cx="508635" cy="767080"/>
          </a:xfrm>
          <a:prstGeom prst="rect">
            <a:avLst/>
          </a:prstGeom>
          <a:noFill/>
        </p:spPr>
        <p:txBody>
          <a:bodyPr wrap="none" lIns="75493" tIns="37746" rIns="75493" bIns="37746" rtlCol="0" anchor="ctr">
            <a:spAutoFit/>
          </a:bodyPr>
          <a:lstStyle/>
          <a:p>
            <a:r>
              <a:rPr lang="en-US" altLang="zh-CN" sz="4500" dirty="0">
                <a:solidFill>
                  <a:srgbClr val="F14124"/>
                </a:solidFill>
                <a:latin typeface="微软雅黑" panose="020B0503020204020204" pitchFamily="34" charset="-122"/>
                <a:ea typeface="微软雅黑" panose="020B0503020204020204" pitchFamily="34" charset="-122"/>
              </a:rPr>
              <a:t>B</a:t>
            </a:r>
            <a:endParaRPr lang="zh-CN" altLang="en-US" sz="4500" dirty="0">
              <a:solidFill>
                <a:srgbClr val="F14124"/>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6229130" y="4994068"/>
            <a:ext cx="532130" cy="767080"/>
          </a:xfrm>
          <a:prstGeom prst="rect">
            <a:avLst/>
          </a:prstGeom>
          <a:noFill/>
        </p:spPr>
        <p:txBody>
          <a:bodyPr wrap="none" lIns="75493" tIns="37746" rIns="75493" bIns="37746" rtlCol="0" anchor="ctr">
            <a:spAutoFit/>
          </a:bodyPr>
          <a:lstStyle/>
          <a:p>
            <a:r>
              <a:rPr lang="en-US" altLang="zh-CN" sz="4500" dirty="0">
                <a:solidFill>
                  <a:srgbClr val="05BAC8"/>
                </a:solidFill>
                <a:latin typeface="微软雅黑" panose="020B0503020204020204" pitchFamily="34" charset="-122"/>
                <a:ea typeface="微软雅黑" panose="020B0503020204020204" pitchFamily="34" charset="-122"/>
              </a:rPr>
              <a:t>C</a:t>
            </a:r>
            <a:endParaRPr lang="zh-CN" altLang="en-US" sz="4500" dirty="0">
              <a:solidFill>
                <a:srgbClr val="05BAC8"/>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871970" y="3456305"/>
            <a:ext cx="4027805" cy="443865"/>
          </a:xfrm>
          <a:prstGeom prst="rect">
            <a:avLst/>
          </a:prstGeom>
          <a:noFill/>
        </p:spPr>
        <p:txBody>
          <a:bodyPr wrap="square" lIns="75493" tIns="37746" rIns="75493" bIns="37746" rtlCol="0">
            <a:spAutoFit/>
          </a:bodyPr>
          <a:lstStyle/>
          <a:p>
            <a:pPr>
              <a:lnSpc>
                <a:spcPct val="120000"/>
              </a:lnSpc>
              <a:spcBef>
                <a:spcPct val="0"/>
              </a:spcBef>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黄红蓝美育少儿美术教育</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6871970" y="4502785"/>
            <a:ext cx="5147945" cy="443865"/>
          </a:xfrm>
          <a:prstGeom prst="rect">
            <a:avLst/>
          </a:prstGeom>
          <a:noFill/>
        </p:spPr>
        <p:txBody>
          <a:bodyPr wrap="square" lIns="75493" tIns="37746" rIns="75493" bIns="37746" rtlCol="0">
            <a:spAutoFit/>
          </a:bodyPr>
          <a:lstStyle/>
          <a:p>
            <a:pPr>
              <a:lnSpc>
                <a:spcPct val="120000"/>
              </a:lnSpc>
              <a:spcBef>
                <a:spcPct val="0"/>
              </a:spcBef>
              <a:buNone/>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蕃茄田艺术官网:2-15岁儿童国际艺术学校</a:t>
            </a:r>
            <a:endParaRPr lang="zh-CN" altLang="en-US"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6872192" y="5204918"/>
            <a:ext cx="3878125" cy="443865"/>
          </a:xfrm>
          <a:prstGeom prst="rect">
            <a:avLst/>
          </a:prstGeom>
          <a:noFill/>
        </p:spPr>
        <p:txBody>
          <a:bodyPr wrap="square" lIns="75493" tIns="37746" rIns="75493" bIns="37746" rtlCol="0">
            <a:spAutoFit/>
          </a:bodyPr>
          <a:lstStyle/>
          <a:p>
            <a:pPr>
              <a:lnSpc>
                <a:spcPct val="120000"/>
              </a:lnSpc>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新贝青少儿教育培训中心</a:t>
            </a:r>
            <a:endParaRPr lang="zh-CN" altLang="en-US"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 name="矩形 3"/>
          <p:cNvSpPr>
            <a:spLocks noChangeArrowheads="1"/>
          </p:cNvSpPr>
          <p:nvPr/>
        </p:nvSpPr>
        <p:spPr bwMode="auto">
          <a:xfrm>
            <a:off x="4998091" y="481134"/>
            <a:ext cx="29406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1.4同类企业竞争</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4374295" y="53592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500"/>
                            </p:stCondLst>
                            <p:childTnLst>
                              <p:par>
                                <p:cTn id="19" presetID="49" presetClass="entr" presetSubtype="0" decel="10000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360"/>
                                          </p:val>
                                        </p:tav>
                                        <p:tav tm="100000">
                                          <p:val>
                                            <p:fltVal val="0"/>
                                          </p:val>
                                        </p:tav>
                                      </p:tavLst>
                                    </p:anim>
                                    <p:animEffect transition="in" filter="fade">
                                      <p:cBhvr>
                                        <p:cTn id="24" dur="500"/>
                                        <p:tgtEl>
                                          <p:spTgt spid="8"/>
                                        </p:tgtEl>
                                      </p:cBhvr>
                                    </p:animEffect>
                                  </p:childTnLst>
                                </p:cTn>
                              </p:par>
                              <p:par>
                                <p:cTn id="25" presetID="49" presetClass="entr" presetSubtype="0" decel="100000" fill="hold" grpId="0" nodeType="withEffect">
                                  <p:stCondLst>
                                    <p:cond delay="2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par>
                                <p:cTn id="31" presetID="49" presetClass="entr" presetSubtype="0" decel="100000" fill="hold" grpId="0" nodeType="withEffect">
                                  <p:stCondLst>
                                    <p:cond delay="4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style.rotation</p:attrName>
                                        </p:attrNameLst>
                                      </p:cBhvr>
                                      <p:tavLst>
                                        <p:tav tm="0">
                                          <p:val>
                                            <p:fltVal val="360"/>
                                          </p:val>
                                        </p:tav>
                                        <p:tav tm="100000">
                                          <p:val>
                                            <p:fltVal val="0"/>
                                          </p:val>
                                        </p:tav>
                                      </p:tavLst>
                                    </p:anim>
                                    <p:animEffect transition="in" filter="fade">
                                      <p:cBhvr>
                                        <p:cTn id="36" dur="500"/>
                                        <p:tgtEl>
                                          <p:spTgt spid="12"/>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par>
                          <p:cTn id="41" fill="hold">
                            <p:stCondLst>
                              <p:cond delay="2500"/>
                            </p:stCondLst>
                            <p:childTnLst>
                              <p:par>
                                <p:cTn id="42" presetID="45"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ppt_w</p:attrName>
                                        </p:attrNameLst>
                                      </p:cBhvr>
                                      <p:tavLst>
                                        <p:tav tm="0" fmla="#ppt_w*sin(2.5*pi*$)">
                                          <p:val>
                                            <p:fltVal val="0"/>
                                          </p:val>
                                        </p:tav>
                                        <p:tav tm="100000">
                                          <p:val>
                                            <p:fltVal val="1"/>
                                          </p:val>
                                        </p:tav>
                                      </p:tavLst>
                                    </p:anim>
                                    <p:anim calcmode="lin" valueType="num">
                                      <p:cBhvr>
                                        <p:cTn id="46" dur="500" fill="hold"/>
                                        <p:tgtEl>
                                          <p:spTgt spid="18"/>
                                        </p:tgtEl>
                                        <p:attrNameLst>
                                          <p:attrName>ppt_h</p:attrName>
                                        </p:attrNameLst>
                                      </p:cBhvr>
                                      <p:tavLst>
                                        <p:tav tm="0">
                                          <p:val>
                                            <p:strVal val="#ppt_h"/>
                                          </p:val>
                                        </p:tav>
                                        <p:tav tm="100000">
                                          <p:val>
                                            <p:strVal val="#ppt_h"/>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3500"/>
                            </p:stCondLst>
                            <p:childTnLst>
                              <p:par>
                                <p:cTn id="55" presetID="45"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ppt_w</p:attrName>
                                        </p:attrNameLst>
                                      </p:cBhvr>
                                      <p:tavLst>
                                        <p:tav tm="0" fmla="#ppt_w*sin(2.5*pi*$)">
                                          <p:val>
                                            <p:fltVal val="0"/>
                                          </p:val>
                                        </p:tav>
                                        <p:tav tm="100000">
                                          <p:val>
                                            <p:fltVal val="1"/>
                                          </p:val>
                                        </p:tav>
                                      </p:tavLst>
                                    </p:anim>
                                    <p:anim calcmode="lin" valueType="num">
                                      <p:cBhvr>
                                        <p:cTn id="59" dur="500" fill="hold"/>
                                        <p:tgtEl>
                                          <p:spTgt spid="19"/>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4500"/>
                            </p:stCondLst>
                            <p:childTnLst>
                              <p:par>
                                <p:cTn id="68" presetID="45"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anim calcmode="lin" valueType="num">
                                      <p:cBhvr>
                                        <p:cTn id="71" dur="500" fill="hold"/>
                                        <p:tgtEl>
                                          <p:spTgt spid="20"/>
                                        </p:tgtEl>
                                        <p:attrNameLst>
                                          <p:attrName>ppt_w</p:attrName>
                                        </p:attrNameLst>
                                      </p:cBhvr>
                                      <p:tavLst>
                                        <p:tav tm="0" fmla="#ppt_w*sin(2.5*pi*$)">
                                          <p:val>
                                            <p:fltVal val="0"/>
                                          </p:val>
                                        </p:tav>
                                        <p:tav tm="100000">
                                          <p:val>
                                            <p:fltVal val="1"/>
                                          </p:val>
                                        </p:tav>
                                      </p:tavLst>
                                    </p:anim>
                                    <p:anim calcmode="lin" valueType="num">
                                      <p:cBhvr>
                                        <p:cTn id="72" dur="500" fill="hold"/>
                                        <p:tgtEl>
                                          <p:spTgt spid="20"/>
                                        </p:tgtEl>
                                        <p:attrNameLst>
                                          <p:attrName>ppt_h</p:attrName>
                                        </p:attrNameLst>
                                      </p:cBhvr>
                                      <p:tavLst>
                                        <p:tav tm="0">
                                          <p:val>
                                            <p:strVal val="#ppt_h"/>
                                          </p:val>
                                        </p:tav>
                                        <p:tav tm="100000">
                                          <p:val>
                                            <p:strVal val="#ppt_h"/>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5000"/>
                            </p:stCondLst>
                            <p:childTnLst>
                              <p:par>
                                <p:cTn id="77" presetID="10" presetClass="entr" presetSubtype="0" fill="hold"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fade">
                                      <p:cBhvr>
                                        <p:cTn id="7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8" grpId="0"/>
      <p:bldP spid="19" grpId="0"/>
      <p:bldP spid="20" grpId="0"/>
      <p:bldP spid="21" grpId="0"/>
      <p:bldP spid="22" grpId="0"/>
      <p:bldP spid="2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499610" y="1732280"/>
            <a:ext cx="1588770" cy="1579245"/>
          </a:xfrm>
          <a:prstGeom prst="rect">
            <a:avLst/>
          </a:prstGeom>
          <a:blipFill>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6" name="矩形 15"/>
          <p:cNvSpPr/>
          <p:nvPr/>
        </p:nvSpPr>
        <p:spPr>
          <a:xfrm>
            <a:off x="6165215" y="1732280"/>
            <a:ext cx="1588770" cy="1579245"/>
          </a:xfrm>
          <a:prstGeom prst="rect">
            <a:avLst/>
          </a:prstGeom>
          <a:blipFill>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7" name="矩形 16"/>
          <p:cNvSpPr/>
          <p:nvPr/>
        </p:nvSpPr>
        <p:spPr>
          <a:xfrm>
            <a:off x="4499610" y="4065905"/>
            <a:ext cx="1588770" cy="1579245"/>
          </a:xfrm>
          <a:prstGeom prst="rect">
            <a:avLst/>
          </a:prstGeom>
          <a:blipFill>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8" name="矩形 17"/>
          <p:cNvSpPr/>
          <p:nvPr/>
        </p:nvSpPr>
        <p:spPr>
          <a:xfrm>
            <a:off x="6165215" y="4065905"/>
            <a:ext cx="1588770" cy="1579245"/>
          </a:xfrm>
          <a:prstGeom prst="rect">
            <a:avLst/>
          </a:prstGeom>
          <a:blipFill>
            <a:blip r:embed="rId4"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endParaRPr lang="zh-CN" altLang="en-US">
              <a:solidFill>
                <a:schemeClr val="tx1"/>
              </a:solidFill>
            </a:endParaRPr>
          </a:p>
        </p:txBody>
      </p:sp>
      <p:sp>
        <p:nvSpPr>
          <p:cNvPr id="19" name="圆角矩形 18"/>
          <p:cNvSpPr/>
          <p:nvPr/>
        </p:nvSpPr>
        <p:spPr>
          <a:xfrm>
            <a:off x="5583865" y="2991731"/>
            <a:ext cx="387937" cy="38564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165511" y="2991731"/>
            <a:ext cx="387937" cy="385643"/>
          </a:xfrm>
          <a:prstGeom prst="round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smtClean="0">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5583865" y="4065617"/>
            <a:ext cx="387937" cy="385643"/>
          </a:xfrm>
          <a:prstGeom prst="round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smtClean="0">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6165511" y="4065617"/>
            <a:ext cx="387937" cy="385643"/>
          </a:xfrm>
          <a:prstGeom prst="round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81887" tIns="40943" rIns="81887" bIns="40943" rtlCol="0" anchor="ctr"/>
          <a:lstStyle/>
          <a:p>
            <a:pPr algn="ctr"/>
            <a:r>
              <a:rPr lang="en-US" altLang="zh-CN" smtClean="0">
                <a:solidFill>
                  <a:schemeClr val="bg1"/>
                </a:solidFill>
                <a:latin typeface="微软雅黑" panose="020B0503020204020204" pitchFamily="34" charset="-122"/>
                <a:ea typeface="微软雅黑" panose="020B0503020204020204" pitchFamily="34" charset="-122"/>
              </a:rPr>
              <a:t>4</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464185" y="2270125"/>
            <a:ext cx="3916680" cy="1114425"/>
          </a:xfrm>
          <a:prstGeom prst="rect">
            <a:avLst/>
          </a:prstGeom>
          <a:noFill/>
        </p:spPr>
        <p:txBody>
          <a:bodyPr wrap="square" lIns="81887" tIns="40943" rIns="81887" bIns="40943" rtlCol="0">
            <a:spAutoFit/>
          </a:bodyPr>
          <a:lstStyle/>
          <a:p>
            <a:pPr algn="just">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妙笔丹青教育咨询有限公司集美术、书法、国画、武术、防卫术、跆拳道、家庭教育咨询等为一体的一站式教育机构。旗下两大品牌妙笔丹青书画培训中心和花莲武道俱乐部。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7828280" y="2270125"/>
            <a:ext cx="3885565" cy="1114425"/>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公司有着较为完善的教育培训体制，开展着活动也是使学生们体验颇多，有着冬夏的令营，完美艺术营，参观画展写生活动，3D打印艺术课堂等等展示。其主旨是传播美，传播爱。</a:t>
            </a:r>
            <a:endParaRPr lang="zh-CN" altLang="en-US" dirty="0"/>
          </a:p>
        </p:txBody>
      </p:sp>
      <p:sp>
        <p:nvSpPr>
          <p:cNvPr id="40" name="TextBox 39"/>
          <p:cNvSpPr txBox="1"/>
          <p:nvPr/>
        </p:nvSpPr>
        <p:spPr>
          <a:xfrm>
            <a:off x="464185" y="4702175"/>
            <a:ext cx="3916680" cy="1631315"/>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85000"/>
                  </a:schemeClr>
                </a:solidFill>
              </a:rPr>
              <a:t>三主旨，一、坚持“传播美、传递爱”的理念。不仅传授美术书法知识、传播优秀文化，同时通过课堂教学和活动培育孩子的爱心和高尚的情操。二、新课程新理念的学习。今年秋季起逐步将花费不菲从台湾引入的生活美学课程植入到妙笔丹青的课程体系中。</a:t>
            </a:r>
            <a:endParaRPr lang="zh-CN" altLang="en-US" dirty="0">
              <a:solidFill>
                <a:schemeClr val="bg1">
                  <a:lumMod val="85000"/>
                </a:schemeClr>
              </a:solidFill>
            </a:endParaRPr>
          </a:p>
        </p:txBody>
      </p:sp>
      <p:sp>
        <p:nvSpPr>
          <p:cNvPr id="42" name="TextBox 41"/>
          <p:cNvSpPr txBox="1"/>
          <p:nvPr/>
        </p:nvSpPr>
        <p:spPr>
          <a:xfrm>
            <a:off x="7811770" y="4702175"/>
            <a:ext cx="3884930" cy="1372870"/>
          </a:xfrm>
          <a:prstGeom prst="rect">
            <a:avLst/>
          </a:prstGeom>
          <a:noFill/>
        </p:spPr>
        <p:txBody>
          <a:bodyPr wrap="square" lIns="81887" tIns="40943" rIns="81887" bIns="40943"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85000"/>
                  </a:schemeClr>
                </a:solidFill>
              </a:rPr>
              <a:t>三、落实日常，严抓规范认真备好每节课、上好每节课，用心对待每个学生。以正面教育为主，严禁体罚学生。以引导示范为主，严禁老师代笔作画。在优势上教育资源很好，教学环境很好，培养方式很好，创新创意意识强。</a:t>
            </a:r>
            <a:endParaRPr lang="zh-CN" altLang="en-US" dirty="0">
              <a:solidFill>
                <a:schemeClr val="bg1">
                  <a:lumMod val="85000"/>
                </a:schemeClr>
              </a:solidFill>
            </a:endParaRPr>
          </a:p>
        </p:txBody>
      </p:sp>
      <p:sp>
        <p:nvSpPr>
          <p:cNvPr id="30" name="矩形 3"/>
          <p:cNvSpPr>
            <a:spLocks noChangeArrowheads="1"/>
          </p:cNvSpPr>
          <p:nvPr/>
        </p:nvSpPr>
        <p:spPr bwMode="auto">
          <a:xfrm>
            <a:off x="4791716" y="515424"/>
            <a:ext cx="294068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935" b="1" dirty="0">
                <a:solidFill>
                  <a:schemeClr val="tx1">
                    <a:lumMod val="75000"/>
                    <a:lumOff val="25000"/>
                  </a:schemeClr>
                </a:solidFill>
                <a:latin typeface="Arial" panose="020B0604020202020204" pitchFamily="34" charset="0"/>
                <a:cs typeface="Arial" panose="020B0604020202020204" pitchFamily="34" charset="0"/>
              </a:rPr>
              <a:t>1.5本身</a:t>
            </a:r>
            <a:r>
              <a:rPr lang="zh-CN" altLang="en-US" sz="2935" b="1" dirty="0">
                <a:solidFill>
                  <a:schemeClr val="tx1">
                    <a:lumMod val="75000"/>
                    <a:lumOff val="25000"/>
                  </a:schemeClr>
                </a:solidFill>
                <a:latin typeface="Arial" panose="020B0604020202020204" pitchFamily="34" charset="0"/>
                <a:cs typeface="Arial" panose="020B0604020202020204" pitchFamily="34" charset="0"/>
              </a:rPr>
              <a:t>企业优势</a:t>
            </a:r>
            <a:endParaRPr lang="zh-CN" altLang="en-US" sz="2935"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1" name="组合 30"/>
          <p:cNvGrpSpPr/>
          <p:nvPr/>
        </p:nvGrpSpPr>
        <p:grpSpPr>
          <a:xfrm>
            <a:off x="4167920" y="570216"/>
            <a:ext cx="263341" cy="395013"/>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par>
                                <p:cTn id="19" presetID="49" presetClass="entr" presetSubtype="0" decel="100000" fill="hold" grpId="0" nodeType="withEffect">
                                  <p:stCondLst>
                                    <p:cond delay="2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par>
                                <p:cTn id="25" presetID="49" presetClass="entr" presetSubtype="0" decel="100000" fill="hold" grpId="0" nodeType="withEffect">
                                  <p:stCondLst>
                                    <p:cond delay="40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par>
                                <p:cTn id="31" presetID="49" presetClass="entr" presetSubtype="0" decel="100000" fill="hold" grpId="0" nodeType="withEffect">
                                  <p:stCondLst>
                                    <p:cond delay="6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 calcmode="lin" valueType="num">
                                      <p:cBhvr>
                                        <p:cTn id="35" dur="500" fill="hold"/>
                                        <p:tgtEl>
                                          <p:spTgt spid="18"/>
                                        </p:tgtEl>
                                        <p:attrNameLst>
                                          <p:attrName>style.rotation</p:attrName>
                                        </p:attrNameLst>
                                      </p:cBhvr>
                                      <p:tavLst>
                                        <p:tav tm="0">
                                          <p:val>
                                            <p:fltVal val="360"/>
                                          </p:val>
                                        </p:tav>
                                        <p:tav tm="100000">
                                          <p:val>
                                            <p:fltVal val="0"/>
                                          </p:val>
                                        </p:tav>
                                      </p:tavLst>
                                    </p:anim>
                                    <p:animEffect transition="in" filter="fade">
                                      <p:cBhvr>
                                        <p:cTn id="36" dur="500"/>
                                        <p:tgtEl>
                                          <p:spTgt spid="18"/>
                                        </p:tgtEl>
                                      </p:cBhvr>
                                    </p:animEffect>
                                  </p:childTnLst>
                                </p:cTn>
                              </p:par>
                            </p:childTnLst>
                          </p:cTn>
                        </p:par>
                        <p:par>
                          <p:cTn id="37" fill="hold">
                            <p:stCondLst>
                              <p:cond delay="1500"/>
                            </p:stCondLst>
                            <p:childTnLst>
                              <p:par>
                                <p:cTn id="38" presetID="23" presetClass="entr" presetSubtype="52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 calcmode="lin" valueType="num">
                                      <p:cBhvr>
                                        <p:cTn id="42" dur="500" fill="hold"/>
                                        <p:tgtEl>
                                          <p:spTgt spid="19"/>
                                        </p:tgtEl>
                                        <p:attrNameLst>
                                          <p:attrName>ppt_x</p:attrName>
                                        </p:attrNameLst>
                                      </p:cBhvr>
                                      <p:tavLst>
                                        <p:tav tm="0">
                                          <p:val>
                                            <p:fltVal val="0.5"/>
                                          </p:val>
                                        </p:tav>
                                        <p:tav tm="100000">
                                          <p:val>
                                            <p:strVal val="#ppt_x"/>
                                          </p:val>
                                        </p:tav>
                                      </p:tavLst>
                                    </p:anim>
                                    <p:anim calcmode="lin" valueType="num">
                                      <p:cBhvr>
                                        <p:cTn id="43" dur="500" fill="hold"/>
                                        <p:tgtEl>
                                          <p:spTgt spid="19"/>
                                        </p:tgtEl>
                                        <p:attrNameLst>
                                          <p:attrName>ppt_y</p:attrName>
                                        </p:attrNameLst>
                                      </p:cBhvr>
                                      <p:tavLst>
                                        <p:tav tm="0">
                                          <p:val>
                                            <p:fltVal val="0.5"/>
                                          </p:val>
                                        </p:tav>
                                        <p:tav tm="100000">
                                          <p:val>
                                            <p:strVal val="#ppt_y"/>
                                          </p:val>
                                        </p:tav>
                                      </p:tavLst>
                                    </p:anim>
                                  </p:childTnLst>
                                </p:cTn>
                              </p:par>
                              <p:par>
                                <p:cTn id="44" presetID="23" presetClass="entr" presetSubtype="528"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 calcmode="lin" valueType="num">
                                      <p:cBhvr>
                                        <p:cTn id="48" dur="500" fill="hold"/>
                                        <p:tgtEl>
                                          <p:spTgt spid="20"/>
                                        </p:tgtEl>
                                        <p:attrNameLst>
                                          <p:attrName>ppt_x</p:attrName>
                                        </p:attrNameLst>
                                      </p:cBhvr>
                                      <p:tavLst>
                                        <p:tav tm="0">
                                          <p:val>
                                            <p:fltVal val="0.5"/>
                                          </p:val>
                                        </p:tav>
                                        <p:tav tm="100000">
                                          <p:val>
                                            <p:strVal val="#ppt_x"/>
                                          </p:val>
                                        </p:tav>
                                      </p:tavLst>
                                    </p:anim>
                                    <p:anim calcmode="lin" valueType="num">
                                      <p:cBhvr>
                                        <p:cTn id="49" dur="500" fill="hold"/>
                                        <p:tgtEl>
                                          <p:spTgt spid="20"/>
                                        </p:tgtEl>
                                        <p:attrNameLst>
                                          <p:attrName>ppt_y</p:attrName>
                                        </p:attrNameLst>
                                      </p:cBhvr>
                                      <p:tavLst>
                                        <p:tav tm="0">
                                          <p:val>
                                            <p:fltVal val="0.5"/>
                                          </p:val>
                                        </p:tav>
                                        <p:tav tm="100000">
                                          <p:val>
                                            <p:strVal val="#ppt_y"/>
                                          </p:val>
                                        </p:tav>
                                      </p:tavLst>
                                    </p:anim>
                                  </p:childTnLst>
                                </p:cTn>
                              </p:par>
                              <p:par>
                                <p:cTn id="50" presetID="23" presetClass="entr" presetSubtype="52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 calcmode="lin" valueType="num">
                                      <p:cBhvr>
                                        <p:cTn id="54" dur="500" fill="hold"/>
                                        <p:tgtEl>
                                          <p:spTgt spid="21"/>
                                        </p:tgtEl>
                                        <p:attrNameLst>
                                          <p:attrName>ppt_x</p:attrName>
                                        </p:attrNameLst>
                                      </p:cBhvr>
                                      <p:tavLst>
                                        <p:tav tm="0">
                                          <p:val>
                                            <p:fltVal val="0.5"/>
                                          </p:val>
                                        </p:tav>
                                        <p:tav tm="100000">
                                          <p:val>
                                            <p:strVal val="#ppt_x"/>
                                          </p:val>
                                        </p:tav>
                                      </p:tavLst>
                                    </p:anim>
                                    <p:anim calcmode="lin" valueType="num">
                                      <p:cBhvr>
                                        <p:cTn id="55" dur="500" fill="hold"/>
                                        <p:tgtEl>
                                          <p:spTgt spid="21"/>
                                        </p:tgtEl>
                                        <p:attrNameLst>
                                          <p:attrName>ppt_y</p:attrName>
                                        </p:attrNameLst>
                                      </p:cBhvr>
                                      <p:tavLst>
                                        <p:tav tm="0">
                                          <p:val>
                                            <p:fltVal val="0.5"/>
                                          </p:val>
                                        </p:tav>
                                        <p:tav tm="100000">
                                          <p:val>
                                            <p:strVal val="#ppt_y"/>
                                          </p:val>
                                        </p:tav>
                                      </p:tavLst>
                                    </p:anim>
                                  </p:childTnLst>
                                </p:cTn>
                              </p:par>
                              <p:par>
                                <p:cTn id="56" presetID="23" presetClass="entr" presetSubtype="528"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 calcmode="lin" valueType="num">
                                      <p:cBhvr>
                                        <p:cTn id="60" dur="500" fill="hold"/>
                                        <p:tgtEl>
                                          <p:spTgt spid="22"/>
                                        </p:tgtEl>
                                        <p:attrNameLst>
                                          <p:attrName>ppt_x</p:attrName>
                                        </p:attrNameLst>
                                      </p:cBhvr>
                                      <p:tavLst>
                                        <p:tav tm="0">
                                          <p:val>
                                            <p:fltVal val="0.5"/>
                                          </p:val>
                                        </p:tav>
                                        <p:tav tm="100000">
                                          <p:val>
                                            <p:strVal val="#ppt_x"/>
                                          </p:val>
                                        </p:tav>
                                      </p:tavLst>
                                    </p:anim>
                                    <p:anim calcmode="lin" valueType="num">
                                      <p:cBhvr>
                                        <p:cTn id="61" dur="500" fill="hold"/>
                                        <p:tgtEl>
                                          <p:spTgt spid="22"/>
                                        </p:tgtEl>
                                        <p:attrNameLst>
                                          <p:attrName>ppt_y</p:attrName>
                                        </p:attrNameLst>
                                      </p:cBhvr>
                                      <p:tavLst>
                                        <p:tav tm="0">
                                          <p:val>
                                            <p:fltVal val="0.5"/>
                                          </p:val>
                                        </p:tav>
                                        <p:tav tm="100000">
                                          <p:val>
                                            <p:strVal val="#ppt_y"/>
                                          </p:val>
                                        </p:tav>
                                      </p:tavLst>
                                    </p:anim>
                                  </p:childTnLst>
                                </p:cTn>
                              </p:par>
                              <p:par>
                                <p:cTn id="62" presetID="12" presetClass="entr" presetSubtype="2"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p:tgtEl>
                                          <p:spTgt spid="23"/>
                                        </p:tgtEl>
                                        <p:attrNameLst>
                                          <p:attrName>ppt_x</p:attrName>
                                        </p:attrNameLst>
                                      </p:cBhvr>
                                      <p:tavLst>
                                        <p:tav tm="0">
                                          <p:val>
                                            <p:strVal val="#ppt_x+#ppt_w*1.125000"/>
                                          </p:val>
                                        </p:tav>
                                        <p:tav tm="100000">
                                          <p:val>
                                            <p:strVal val="#ppt_x"/>
                                          </p:val>
                                        </p:tav>
                                      </p:tavLst>
                                    </p:anim>
                                    <p:animEffect transition="in" filter="wipe(left)">
                                      <p:cBhvr>
                                        <p:cTn id="65" dur="500"/>
                                        <p:tgtEl>
                                          <p:spTgt spid="23"/>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p:tgtEl>
                                          <p:spTgt spid="25"/>
                                        </p:tgtEl>
                                        <p:attrNameLst>
                                          <p:attrName>ppt_x</p:attrName>
                                        </p:attrNameLst>
                                      </p:cBhvr>
                                      <p:tavLst>
                                        <p:tav tm="0">
                                          <p:val>
                                            <p:strVal val="#ppt_x-#ppt_w*1.125000"/>
                                          </p:val>
                                        </p:tav>
                                        <p:tav tm="100000">
                                          <p:val>
                                            <p:strVal val="#ppt_x"/>
                                          </p:val>
                                        </p:tav>
                                      </p:tavLst>
                                    </p:anim>
                                    <p:animEffect transition="in" filter="wipe(right)">
                                      <p:cBhvr>
                                        <p:cTn id="69" dur="500"/>
                                        <p:tgtEl>
                                          <p:spTgt spid="25"/>
                                        </p:tgtEl>
                                      </p:cBhvr>
                                    </p:animEffect>
                                  </p:childTnLst>
                                </p:cTn>
                              </p:par>
                              <p:par>
                                <p:cTn id="70" presetID="12" presetClass="entr" presetSubtype="2"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p:tgtEl>
                                          <p:spTgt spid="40"/>
                                        </p:tgtEl>
                                        <p:attrNameLst>
                                          <p:attrName>ppt_x</p:attrName>
                                        </p:attrNameLst>
                                      </p:cBhvr>
                                      <p:tavLst>
                                        <p:tav tm="0">
                                          <p:val>
                                            <p:strVal val="#ppt_x+#ppt_w*1.125000"/>
                                          </p:val>
                                        </p:tav>
                                        <p:tav tm="100000">
                                          <p:val>
                                            <p:strVal val="#ppt_x"/>
                                          </p:val>
                                        </p:tav>
                                      </p:tavLst>
                                    </p:anim>
                                    <p:animEffect transition="in" filter="wipe(left)">
                                      <p:cBhvr>
                                        <p:cTn id="73" dur="500"/>
                                        <p:tgtEl>
                                          <p:spTgt spid="40"/>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additive="base">
                                        <p:cTn id="76" dur="500"/>
                                        <p:tgtEl>
                                          <p:spTgt spid="42"/>
                                        </p:tgtEl>
                                        <p:attrNameLst>
                                          <p:attrName>ppt_x</p:attrName>
                                        </p:attrNameLst>
                                      </p:cBhvr>
                                      <p:tavLst>
                                        <p:tav tm="0">
                                          <p:val>
                                            <p:strVal val="#ppt_x-#ppt_w*1.125000"/>
                                          </p:val>
                                        </p:tav>
                                        <p:tav tm="100000">
                                          <p:val>
                                            <p:strVal val="#ppt_x"/>
                                          </p:val>
                                        </p:tav>
                                      </p:tavLst>
                                    </p:anim>
                                    <p:animEffect transition="in" filter="wipe(right)">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p:bldP spid="25" grpId="0"/>
      <p:bldP spid="40" grpId="0"/>
      <p:bldP spid="4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680960" y="4204904"/>
            <a:ext cx="2926080" cy="922020"/>
          </a:xfrm>
          <a:prstGeom prst="rect">
            <a:avLst/>
          </a:prstGeom>
          <a:noFill/>
        </p:spPr>
        <p:txBody>
          <a:bodyPr wrap="none" rtlCol="0">
            <a:spAutoFit/>
          </a:bodyPr>
          <a:lstStyle/>
          <a:p>
            <a:pPr algn="ctr"/>
            <a:r>
              <a:rPr lang="zh-CN" altLang="en-US" sz="5400" b="1" dirty="0">
                <a:solidFill>
                  <a:srgbClr val="152F47"/>
                </a:solidFill>
                <a:latin typeface="微软雅黑" panose="020B0503020204020204" pitchFamily="34" charset="-122"/>
                <a:ea typeface="微软雅黑" panose="020B0503020204020204" pitchFamily="34" charset="-122"/>
              </a:rPr>
              <a:t>设计构思</a:t>
            </a:r>
            <a:endParaRPr lang="zh-CN" altLang="en-US" sz="5400" b="1" dirty="0">
              <a:solidFill>
                <a:srgbClr val="152F47"/>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341361" y="3685243"/>
            <a:ext cx="1605280" cy="52197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rgbClr val="152F47"/>
                </a:solidFill>
              </a:rPr>
              <a:t>第二</a:t>
            </a:r>
            <a:r>
              <a:rPr lang="zh-CN" altLang="en-US" sz="2800" dirty="0">
                <a:solidFill>
                  <a:srgbClr val="152F47"/>
                </a:solidFill>
              </a:rPr>
              <a:t>部分</a:t>
            </a:r>
            <a:endParaRPr lang="zh-CN" altLang="en-US" sz="2800" dirty="0">
              <a:solidFill>
                <a:srgbClr val="152F47"/>
              </a:solidFill>
            </a:endParaRPr>
          </a:p>
        </p:txBody>
      </p:sp>
      <p:grpSp>
        <p:nvGrpSpPr>
          <p:cNvPr id="44" name="组合 43"/>
          <p:cNvGrpSpPr/>
          <p:nvPr/>
        </p:nvGrpSpPr>
        <p:grpSpPr>
          <a:xfrm>
            <a:off x="8125599" y="1434035"/>
            <a:ext cx="2036802" cy="20368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endParaRPr>
            </a:p>
          </p:txBody>
        </p:sp>
      </p:grpSp>
      <p:sp>
        <p:nvSpPr>
          <p:cNvPr id="18" name="等腰三角形 17"/>
          <p:cNvSpPr/>
          <p:nvPr/>
        </p:nvSpPr>
        <p:spPr>
          <a:xfrm>
            <a:off x="1019105" y="158934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a:off x="4408145" y="1298935"/>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600000">
            <a:off x="4034627" y="5093605"/>
            <a:ext cx="710484" cy="612486"/>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a:off x="595666" y="3138203"/>
            <a:ext cx="1616929" cy="1393904"/>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1832010" y="4964691"/>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2608973" y="5670695"/>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a:off x="2509964" y="354952"/>
            <a:ext cx="1810312" cy="1560613"/>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a:off x="1422212" y="863400"/>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3600000">
            <a:off x="2724118" y="1899222"/>
            <a:ext cx="1810312" cy="156061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3600000">
            <a:off x="4451831" y="1898701"/>
            <a:ext cx="710484" cy="612486"/>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3600000">
            <a:off x="1478068" y="4493531"/>
            <a:ext cx="710484" cy="612486"/>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10800000">
            <a:off x="617406" y="4652966"/>
            <a:ext cx="710484" cy="61248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1492183" y="2298984"/>
            <a:ext cx="710484" cy="6124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flipV="1">
            <a:off x="1492183" y="3043928"/>
            <a:ext cx="710484" cy="612486"/>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3600000">
            <a:off x="3999240" y="3091787"/>
            <a:ext cx="710484" cy="61248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8000000" flipV="1">
            <a:off x="2291499" y="3790662"/>
            <a:ext cx="1689284" cy="145627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4625924" y="3755669"/>
            <a:ext cx="710484" cy="612486"/>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2815680" y="1171212"/>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设计思路</a:t>
            </a:r>
            <a:endParaRPr lang="zh-CN" altLang="en-US" sz="2000" b="0" dirty="0">
              <a:solidFill>
                <a:schemeClr val="bg1">
                  <a:lumMod val="95000"/>
                </a:schemeClr>
              </a:solidFill>
            </a:endParaRPr>
          </a:p>
        </p:txBody>
      </p:sp>
      <p:sp>
        <p:nvSpPr>
          <p:cNvPr id="58" name="文本框 57"/>
          <p:cNvSpPr txBox="1"/>
          <p:nvPr/>
        </p:nvSpPr>
        <p:spPr>
          <a:xfrm>
            <a:off x="2820179" y="2353106"/>
            <a:ext cx="1198880" cy="39878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整体风格</a:t>
            </a:r>
            <a:endParaRPr lang="zh-CN" altLang="en-US" sz="2000" b="0" dirty="0">
              <a:solidFill>
                <a:schemeClr val="bg1">
                  <a:lumMod val="95000"/>
                </a:schemeClr>
              </a:solidFill>
            </a:endParaRPr>
          </a:p>
        </p:txBody>
      </p:sp>
      <p:sp>
        <p:nvSpPr>
          <p:cNvPr id="61" name="文本框 60"/>
          <p:cNvSpPr txBox="1"/>
          <p:nvPr/>
        </p:nvSpPr>
        <p:spPr>
          <a:xfrm>
            <a:off x="2312635" y="4138071"/>
            <a:ext cx="1198880" cy="70675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000" b="0" dirty="0">
                <a:solidFill>
                  <a:schemeClr val="bg1">
                    <a:lumMod val="95000"/>
                  </a:schemeClr>
                </a:solidFill>
              </a:rPr>
              <a:t>设计效果</a:t>
            </a:r>
            <a:endParaRPr lang="zh-CN" altLang="en-US" sz="2000" b="0" dirty="0">
              <a:solidFill>
                <a:schemeClr val="bg1">
                  <a:lumMod val="95000"/>
                </a:schemeClr>
              </a:solidFill>
            </a:endParaRPr>
          </a:p>
          <a:p>
            <a:r>
              <a:rPr lang="zh-CN" altLang="en-US" sz="2000" b="0" dirty="0">
                <a:solidFill>
                  <a:schemeClr val="bg1">
                    <a:lumMod val="95000"/>
                  </a:schemeClr>
                </a:solidFill>
              </a:rPr>
              <a:t>构图</a:t>
            </a:r>
            <a:endParaRPr lang="zh-CN" altLang="en-US" sz="2000" b="0" dirty="0">
              <a:solidFill>
                <a:schemeClr val="bg1">
                  <a:lumMod val="95000"/>
                </a:schemeClr>
              </a:solidFill>
            </a:endParaRPr>
          </a:p>
        </p:txBody>
      </p:sp>
      <p:sp>
        <p:nvSpPr>
          <p:cNvPr id="36" name="等腰三角形 35"/>
          <p:cNvSpPr/>
          <p:nvPr/>
        </p:nvSpPr>
        <p:spPr>
          <a:xfrm>
            <a:off x="3938589" y="4442857"/>
            <a:ext cx="710484" cy="6124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50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p:cTn id="33" dur="500" fill="hold"/>
                                        <p:tgtEl>
                                          <p:spTgt spid="57"/>
                                        </p:tgtEl>
                                        <p:attrNameLst>
                                          <p:attrName>ppt_w</p:attrName>
                                        </p:attrNameLst>
                                      </p:cBhvr>
                                      <p:tavLst>
                                        <p:tav tm="0">
                                          <p:val>
                                            <p:fltVal val="0"/>
                                          </p:val>
                                        </p:tav>
                                        <p:tav tm="100000">
                                          <p:val>
                                            <p:strVal val="#ppt_w"/>
                                          </p:val>
                                        </p:tav>
                                      </p:tavLst>
                                    </p:anim>
                                    <p:anim calcmode="lin" valueType="num">
                                      <p:cBhvr>
                                        <p:cTn id="34" dur="500" fill="hold"/>
                                        <p:tgtEl>
                                          <p:spTgt spid="57"/>
                                        </p:tgtEl>
                                        <p:attrNameLst>
                                          <p:attrName>ppt_h</p:attrName>
                                        </p:attrNameLst>
                                      </p:cBhvr>
                                      <p:tavLst>
                                        <p:tav tm="0">
                                          <p:val>
                                            <p:fltVal val="0"/>
                                          </p:val>
                                        </p:tav>
                                        <p:tav tm="100000">
                                          <p:val>
                                            <p:strVal val="#ppt_h"/>
                                          </p:val>
                                        </p:tav>
                                      </p:tavLst>
                                    </p:anim>
                                    <p:anim calcmode="lin" valueType="num">
                                      <p:cBhvr>
                                        <p:cTn id="35" dur="500" fill="hold"/>
                                        <p:tgtEl>
                                          <p:spTgt spid="57"/>
                                        </p:tgtEl>
                                        <p:attrNameLst>
                                          <p:attrName>style.rotation</p:attrName>
                                        </p:attrNameLst>
                                      </p:cBhvr>
                                      <p:tavLst>
                                        <p:tav tm="0">
                                          <p:val>
                                            <p:fltVal val="360"/>
                                          </p:val>
                                        </p:tav>
                                        <p:tav tm="100000">
                                          <p:val>
                                            <p:fltVal val="0"/>
                                          </p:val>
                                        </p:tav>
                                      </p:tavLst>
                                    </p:anim>
                                    <p:animEffect transition="in" filter="fade">
                                      <p:cBhvr>
                                        <p:cTn id="36" dur="500"/>
                                        <p:tgtEl>
                                          <p:spTgt spid="57"/>
                                        </p:tgtEl>
                                      </p:cBhvr>
                                    </p:animEffect>
                                  </p:childTnLst>
                                </p:cTn>
                              </p:par>
                            </p:childTnLst>
                          </p:cTn>
                        </p:par>
                        <p:par>
                          <p:cTn id="37" fill="hold">
                            <p:stCondLst>
                              <p:cond delay="3000"/>
                            </p:stCondLst>
                            <p:childTnLst>
                              <p:par>
                                <p:cTn id="38" presetID="49" presetClass="entr" presetSubtype="0" decel="10000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p:cTn id="40" dur="500" fill="hold"/>
                                        <p:tgtEl>
                                          <p:spTgt spid="58"/>
                                        </p:tgtEl>
                                        <p:attrNameLst>
                                          <p:attrName>ppt_w</p:attrName>
                                        </p:attrNameLst>
                                      </p:cBhvr>
                                      <p:tavLst>
                                        <p:tav tm="0">
                                          <p:val>
                                            <p:fltVal val="0"/>
                                          </p:val>
                                        </p:tav>
                                        <p:tav tm="100000">
                                          <p:val>
                                            <p:strVal val="#ppt_w"/>
                                          </p:val>
                                        </p:tav>
                                      </p:tavLst>
                                    </p:anim>
                                    <p:anim calcmode="lin" valueType="num">
                                      <p:cBhvr>
                                        <p:cTn id="41" dur="500" fill="hold"/>
                                        <p:tgtEl>
                                          <p:spTgt spid="58"/>
                                        </p:tgtEl>
                                        <p:attrNameLst>
                                          <p:attrName>ppt_h</p:attrName>
                                        </p:attrNameLst>
                                      </p:cBhvr>
                                      <p:tavLst>
                                        <p:tav tm="0">
                                          <p:val>
                                            <p:fltVal val="0"/>
                                          </p:val>
                                        </p:tav>
                                        <p:tav tm="100000">
                                          <p:val>
                                            <p:strVal val="#ppt_h"/>
                                          </p:val>
                                        </p:tav>
                                      </p:tavLst>
                                    </p:anim>
                                    <p:anim calcmode="lin" valueType="num">
                                      <p:cBhvr>
                                        <p:cTn id="42" dur="500" fill="hold"/>
                                        <p:tgtEl>
                                          <p:spTgt spid="58"/>
                                        </p:tgtEl>
                                        <p:attrNameLst>
                                          <p:attrName>style.rotation</p:attrName>
                                        </p:attrNameLst>
                                      </p:cBhvr>
                                      <p:tavLst>
                                        <p:tav tm="0">
                                          <p:val>
                                            <p:fltVal val="360"/>
                                          </p:val>
                                        </p:tav>
                                        <p:tav tm="100000">
                                          <p:val>
                                            <p:fltVal val="0"/>
                                          </p:val>
                                        </p:tav>
                                      </p:tavLst>
                                    </p:anim>
                                    <p:animEffect transition="in" filter="fade">
                                      <p:cBhvr>
                                        <p:cTn id="43" dur="500"/>
                                        <p:tgtEl>
                                          <p:spTgt spid="58"/>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 calcmode="lin" valueType="num">
                                      <p:cBhvr>
                                        <p:cTn id="48" dur="500" fill="hold"/>
                                        <p:tgtEl>
                                          <p:spTgt spid="47"/>
                                        </p:tgtEl>
                                        <p:attrNameLst>
                                          <p:attrName>style.rotation</p:attrName>
                                        </p:attrNameLst>
                                      </p:cBhvr>
                                      <p:tavLst>
                                        <p:tav tm="0">
                                          <p:val>
                                            <p:fltVal val="360"/>
                                          </p:val>
                                        </p:tav>
                                        <p:tav tm="100000">
                                          <p:val>
                                            <p:fltVal val="0"/>
                                          </p:val>
                                        </p:tav>
                                      </p:tavLst>
                                    </p:anim>
                                    <p:animEffect transition="in" filter="fade">
                                      <p:cBhvr>
                                        <p:cTn id="49" dur="500"/>
                                        <p:tgtEl>
                                          <p:spTgt spid="47"/>
                                        </p:tgtEl>
                                      </p:cBhvr>
                                    </p:animEffect>
                                  </p:childTnLst>
                                </p:cTn>
                              </p:par>
                            </p:childTnLst>
                          </p:cTn>
                        </p:par>
                        <p:par>
                          <p:cTn id="50" fill="hold">
                            <p:stCondLst>
                              <p:cond delay="3500"/>
                            </p:stCondLst>
                            <p:childTnLst>
                              <p:par>
                                <p:cTn id="51" presetID="49" presetClass="entr" presetSubtype="0" decel="10000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p:cTn id="53" dur="500" fill="hold"/>
                                        <p:tgtEl>
                                          <p:spTgt spid="61"/>
                                        </p:tgtEl>
                                        <p:attrNameLst>
                                          <p:attrName>ppt_w</p:attrName>
                                        </p:attrNameLst>
                                      </p:cBhvr>
                                      <p:tavLst>
                                        <p:tav tm="0">
                                          <p:val>
                                            <p:fltVal val="0"/>
                                          </p:val>
                                        </p:tav>
                                        <p:tav tm="100000">
                                          <p:val>
                                            <p:strVal val="#ppt_w"/>
                                          </p:val>
                                        </p:tav>
                                      </p:tavLst>
                                    </p:anim>
                                    <p:anim calcmode="lin" valueType="num">
                                      <p:cBhvr>
                                        <p:cTn id="54" dur="500" fill="hold"/>
                                        <p:tgtEl>
                                          <p:spTgt spid="61"/>
                                        </p:tgtEl>
                                        <p:attrNameLst>
                                          <p:attrName>ppt_h</p:attrName>
                                        </p:attrNameLst>
                                      </p:cBhvr>
                                      <p:tavLst>
                                        <p:tav tm="0">
                                          <p:val>
                                            <p:fltVal val="0"/>
                                          </p:val>
                                        </p:tav>
                                        <p:tav tm="100000">
                                          <p:val>
                                            <p:strVal val="#ppt_h"/>
                                          </p:val>
                                        </p:tav>
                                      </p:tavLst>
                                    </p:anim>
                                    <p:anim calcmode="lin" valueType="num">
                                      <p:cBhvr>
                                        <p:cTn id="55" dur="500" fill="hold"/>
                                        <p:tgtEl>
                                          <p:spTgt spid="61"/>
                                        </p:tgtEl>
                                        <p:attrNameLst>
                                          <p:attrName>style.rotation</p:attrName>
                                        </p:attrNameLst>
                                      </p:cBhvr>
                                      <p:tavLst>
                                        <p:tav tm="0">
                                          <p:val>
                                            <p:fltVal val="360"/>
                                          </p:val>
                                        </p:tav>
                                        <p:tav tm="100000">
                                          <p:val>
                                            <p:fltVal val="0"/>
                                          </p:val>
                                        </p:tav>
                                      </p:tavLst>
                                    </p:anim>
                                    <p:animEffect transition="in" filter="fade">
                                      <p:cBhvr>
                                        <p:cTn id="56" dur="500"/>
                                        <p:tgtEl>
                                          <p:spTgt spid="61"/>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p:cTn id="59" dur="500" fill="hold"/>
                                        <p:tgtEl>
                                          <p:spTgt spid="34"/>
                                        </p:tgtEl>
                                        <p:attrNameLst>
                                          <p:attrName>ppt_w</p:attrName>
                                        </p:attrNameLst>
                                      </p:cBhvr>
                                      <p:tavLst>
                                        <p:tav tm="0">
                                          <p:val>
                                            <p:fltVal val="0"/>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anim calcmode="lin" valueType="num">
                                      <p:cBhvr>
                                        <p:cTn id="61" dur="500" fill="hold"/>
                                        <p:tgtEl>
                                          <p:spTgt spid="34"/>
                                        </p:tgtEl>
                                        <p:attrNameLst>
                                          <p:attrName>style.rotation</p:attrName>
                                        </p:attrNameLst>
                                      </p:cBhvr>
                                      <p:tavLst>
                                        <p:tav tm="0">
                                          <p:val>
                                            <p:fltVal val="360"/>
                                          </p:val>
                                        </p:tav>
                                        <p:tav tm="100000">
                                          <p:val>
                                            <p:fltVal val="0"/>
                                          </p:val>
                                        </p:tav>
                                      </p:tavLst>
                                    </p:anim>
                                    <p:animEffect transition="in" filter="fade">
                                      <p:cBhvr>
                                        <p:cTn id="62" dur="500"/>
                                        <p:tgtEl>
                                          <p:spTgt spid="34"/>
                                        </p:tgtEl>
                                      </p:cBhvr>
                                    </p:animEffect>
                                  </p:childTnLst>
                                </p:cTn>
                              </p:par>
                            </p:childTnLst>
                          </p:cTn>
                        </p:par>
                        <p:par>
                          <p:cTn id="63" fill="hold">
                            <p:stCondLst>
                              <p:cond delay="4000"/>
                            </p:stCondLst>
                            <p:childTnLst>
                              <p:par>
                                <p:cTn id="64" presetID="49" presetClass="entr" presetSubtype="0" decel="10000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 calcmode="lin" valueType="num">
                                      <p:cBhvr>
                                        <p:cTn id="68" dur="500" fill="hold"/>
                                        <p:tgtEl>
                                          <p:spTgt spid="18"/>
                                        </p:tgtEl>
                                        <p:attrNameLst>
                                          <p:attrName>style.rotation</p:attrName>
                                        </p:attrNameLst>
                                      </p:cBhvr>
                                      <p:tavLst>
                                        <p:tav tm="0">
                                          <p:val>
                                            <p:fltVal val="360"/>
                                          </p:val>
                                        </p:tav>
                                        <p:tav tm="100000">
                                          <p:val>
                                            <p:fltVal val="0"/>
                                          </p:val>
                                        </p:tav>
                                      </p:tavLst>
                                    </p:anim>
                                    <p:animEffect transition="in" filter="fade">
                                      <p:cBhvr>
                                        <p:cTn id="69" dur="500"/>
                                        <p:tgtEl>
                                          <p:spTgt spid="1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 calcmode="lin" valueType="num">
                                      <p:cBhvr>
                                        <p:cTn id="74" dur="500" fill="hold"/>
                                        <p:tgtEl>
                                          <p:spTgt spid="22"/>
                                        </p:tgtEl>
                                        <p:attrNameLst>
                                          <p:attrName>style.rotation</p:attrName>
                                        </p:attrNameLst>
                                      </p:cBhvr>
                                      <p:tavLst>
                                        <p:tav tm="0">
                                          <p:val>
                                            <p:fltVal val="360"/>
                                          </p:val>
                                        </p:tav>
                                        <p:tav tm="100000">
                                          <p:val>
                                            <p:fltVal val="0"/>
                                          </p:val>
                                        </p:tav>
                                      </p:tavLst>
                                    </p:anim>
                                    <p:animEffect transition="in" filter="fade">
                                      <p:cBhvr>
                                        <p:cTn id="75" dur="500"/>
                                        <p:tgtEl>
                                          <p:spTgt spid="22"/>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 calcmode="lin" valueType="num">
                                      <p:cBhvr>
                                        <p:cTn id="78" dur="500" fill="hold"/>
                                        <p:tgtEl>
                                          <p:spTgt spid="46"/>
                                        </p:tgtEl>
                                        <p:attrNameLst>
                                          <p:attrName>ppt_w</p:attrName>
                                        </p:attrNameLst>
                                      </p:cBhvr>
                                      <p:tavLst>
                                        <p:tav tm="0">
                                          <p:val>
                                            <p:fltVal val="0"/>
                                          </p:val>
                                        </p:tav>
                                        <p:tav tm="100000">
                                          <p:val>
                                            <p:strVal val="#ppt_w"/>
                                          </p:val>
                                        </p:tav>
                                      </p:tavLst>
                                    </p:anim>
                                    <p:anim calcmode="lin" valueType="num">
                                      <p:cBhvr>
                                        <p:cTn id="79" dur="500" fill="hold"/>
                                        <p:tgtEl>
                                          <p:spTgt spid="46"/>
                                        </p:tgtEl>
                                        <p:attrNameLst>
                                          <p:attrName>ppt_h</p:attrName>
                                        </p:attrNameLst>
                                      </p:cBhvr>
                                      <p:tavLst>
                                        <p:tav tm="0">
                                          <p:val>
                                            <p:fltVal val="0"/>
                                          </p:val>
                                        </p:tav>
                                        <p:tav tm="100000">
                                          <p:val>
                                            <p:strVal val="#ppt_h"/>
                                          </p:val>
                                        </p:tav>
                                      </p:tavLst>
                                    </p:anim>
                                    <p:anim calcmode="lin" valueType="num">
                                      <p:cBhvr>
                                        <p:cTn id="80" dur="500" fill="hold"/>
                                        <p:tgtEl>
                                          <p:spTgt spid="46"/>
                                        </p:tgtEl>
                                        <p:attrNameLst>
                                          <p:attrName>style.rotation</p:attrName>
                                        </p:attrNameLst>
                                      </p:cBhvr>
                                      <p:tavLst>
                                        <p:tav tm="0">
                                          <p:val>
                                            <p:fltVal val="360"/>
                                          </p:val>
                                        </p:tav>
                                        <p:tav tm="100000">
                                          <p:val>
                                            <p:fltVal val="0"/>
                                          </p:val>
                                        </p:tav>
                                      </p:tavLst>
                                    </p:anim>
                                    <p:animEffect transition="in" filter="fade">
                                      <p:cBhvr>
                                        <p:cTn id="81" dur="500"/>
                                        <p:tgtEl>
                                          <p:spTgt spid="46"/>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p:cTn id="84" dur="500" fill="hold"/>
                                        <p:tgtEl>
                                          <p:spTgt spid="48"/>
                                        </p:tgtEl>
                                        <p:attrNameLst>
                                          <p:attrName>ppt_w</p:attrName>
                                        </p:attrNameLst>
                                      </p:cBhvr>
                                      <p:tavLst>
                                        <p:tav tm="0">
                                          <p:val>
                                            <p:fltVal val="0"/>
                                          </p:val>
                                        </p:tav>
                                        <p:tav tm="100000">
                                          <p:val>
                                            <p:strVal val="#ppt_w"/>
                                          </p:val>
                                        </p:tav>
                                      </p:tavLst>
                                    </p:anim>
                                    <p:anim calcmode="lin" valueType="num">
                                      <p:cBhvr>
                                        <p:cTn id="85" dur="500" fill="hold"/>
                                        <p:tgtEl>
                                          <p:spTgt spid="48"/>
                                        </p:tgtEl>
                                        <p:attrNameLst>
                                          <p:attrName>ppt_h</p:attrName>
                                        </p:attrNameLst>
                                      </p:cBhvr>
                                      <p:tavLst>
                                        <p:tav tm="0">
                                          <p:val>
                                            <p:fltVal val="0"/>
                                          </p:val>
                                        </p:tav>
                                        <p:tav tm="100000">
                                          <p:val>
                                            <p:strVal val="#ppt_h"/>
                                          </p:val>
                                        </p:tav>
                                      </p:tavLst>
                                    </p:anim>
                                    <p:anim calcmode="lin" valueType="num">
                                      <p:cBhvr>
                                        <p:cTn id="86" dur="500" fill="hold"/>
                                        <p:tgtEl>
                                          <p:spTgt spid="48"/>
                                        </p:tgtEl>
                                        <p:attrNameLst>
                                          <p:attrName>style.rotation</p:attrName>
                                        </p:attrNameLst>
                                      </p:cBhvr>
                                      <p:tavLst>
                                        <p:tav tm="0">
                                          <p:val>
                                            <p:fltVal val="360"/>
                                          </p:val>
                                        </p:tav>
                                        <p:tav tm="100000">
                                          <p:val>
                                            <p:fltVal val="0"/>
                                          </p:val>
                                        </p:tav>
                                      </p:tavLst>
                                    </p:anim>
                                    <p:animEffect transition="in" filter="fade">
                                      <p:cBhvr>
                                        <p:cTn id="87" dur="500"/>
                                        <p:tgtEl>
                                          <p:spTgt spid="48"/>
                                        </p:tgtEl>
                                      </p:cBhvr>
                                    </p:animEffect>
                                  </p:childTnLst>
                                </p:cTn>
                              </p:par>
                              <p:par>
                                <p:cTn id="88" presetID="49" presetClass="entr" presetSubtype="0" decel="10000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 calcmode="lin" valueType="num">
                                      <p:cBhvr>
                                        <p:cTn id="90" dur="500" fill="hold"/>
                                        <p:tgtEl>
                                          <p:spTgt spid="30"/>
                                        </p:tgtEl>
                                        <p:attrNameLst>
                                          <p:attrName>ppt_w</p:attrName>
                                        </p:attrNameLst>
                                      </p:cBhvr>
                                      <p:tavLst>
                                        <p:tav tm="0">
                                          <p:val>
                                            <p:fltVal val="0"/>
                                          </p:val>
                                        </p:tav>
                                        <p:tav tm="100000">
                                          <p:val>
                                            <p:strVal val="#ppt_w"/>
                                          </p:val>
                                        </p:tav>
                                      </p:tavLst>
                                    </p:anim>
                                    <p:anim calcmode="lin" valueType="num">
                                      <p:cBhvr>
                                        <p:cTn id="91" dur="500" fill="hold"/>
                                        <p:tgtEl>
                                          <p:spTgt spid="30"/>
                                        </p:tgtEl>
                                        <p:attrNameLst>
                                          <p:attrName>ppt_h</p:attrName>
                                        </p:attrNameLst>
                                      </p:cBhvr>
                                      <p:tavLst>
                                        <p:tav tm="0">
                                          <p:val>
                                            <p:fltVal val="0"/>
                                          </p:val>
                                        </p:tav>
                                        <p:tav tm="100000">
                                          <p:val>
                                            <p:strVal val="#ppt_h"/>
                                          </p:val>
                                        </p:tav>
                                      </p:tavLst>
                                    </p:anim>
                                    <p:anim calcmode="lin" valueType="num">
                                      <p:cBhvr>
                                        <p:cTn id="92" dur="500" fill="hold"/>
                                        <p:tgtEl>
                                          <p:spTgt spid="30"/>
                                        </p:tgtEl>
                                        <p:attrNameLst>
                                          <p:attrName>style.rotation</p:attrName>
                                        </p:attrNameLst>
                                      </p:cBhvr>
                                      <p:tavLst>
                                        <p:tav tm="0">
                                          <p:val>
                                            <p:fltVal val="360"/>
                                          </p:val>
                                        </p:tav>
                                        <p:tav tm="100000">
                                          <p:val>
                                            <p:fltVal val="0"/>
                                          </p:val>
                                        </p:tav>
                                      </p:tavLst>
                                    </p:anim>
                                    <p:animEffect transition="in" filter="fade">
                                      <p:cBhvr>
                                        <p:cTn id="93" dur="500"/>
                                        <p:tgtEl>
                                          <p:spTgt spid="30"/>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 calcmode="lin" valueType="num">
                                      <p:cBhvr>
                                        <p:cTn id="96" dur="500" fill="hold"/>
                                        <p:tgtEl>
                                          <p:spTgt spid="31"/>
                                        </p:tgtEl>
                                        <p:attrNameLst>
                                          <p:attrName>ppt_w</p:attrName>
                                        </p:attrNameLst>
                                      </p:cBhvr>
                                      <p:tavLst>
                                        <p:tav tm="0">
                                          <p:val>
                                            <p:fltVal val="0"/>
                                          </p:val>
                                        </p:tav>
                                        <p:tav tm="100000">
                                          <p:val>
                                            <p:strVal val="#ppt_w"/>
                                          </p:val>
                                        </p:tav>
                                      </p:tavLst>
                                    </p:anim>
                                    <p:anim calcmode="lin" valueType="num">
                                      <p:cBhvr>
                                        <p:cTn id="97" dur="500" fill="hold"/>
                                        <p:tgtEl>
                                          <p:spTgt spid="31"/>
                                        </p:tgtEl>
                                        <p:attrNameLst>
                                          <p:attrName>ppt_h</p:attrName>
                                        </p:attrNameLst>
                                      </p:cBhvr>
                                      <p:tavLst>
                                        <p:tav tm="0">
                                          <p:val>
                                            <p:fltVal val="0"/>
                                          </p:val>
                                        </p:tav>
                                        <p:tav tm="100000">
                                          <p:val>
                                            <p:strVal val="#ppt_h"/>
                                          </p:val>
                                        </p:tav>
                                      </p:tavLst>
                                    </p:anim>
                                    <p:anim calcmode="lin" valueType="num">
                                      <p:cBhvr>
                                        <p:cTn id="98" dur="500" fill="hold"/>
                                        <p:tgtEl>
                                          <p:spTgt spid="31"/>
                                        </p:tgtEl>
                                        <p:attrNameLst>
                                          <p:attrName>style.rotation</p:attrName>
                                        </p:attrNameLst>
                                      </p:cBhvr>
                                      <p:tavLst>
                                        <p:tav tm="0">
                                          <p:val>
                                            <p:fltVal val="360"/>
                                          </p:val>
                                        </p:tav>
                                        <p:tav tm="100000">
                                          <p:val>
                                            <p:fltVal val="0"/>
                                          </p:val>
                                        </p:tav>
                                      </p:tavLst>
                                    </p:anim>
                                    <p:animEffect transition="in" filter="fade">
                                      <p:cBhvr>
                                        <p:cTn id="99" dur="500"/>
                                        <p:tgtEl>
                                          <p:spTgt spid="31"/>
                                        </p:tgtEl>
                                      </p:cBhvr>
                                    </p:animEffect>
                                  </p:childTnLst>
                                </p:cTn>
                              </p:par>
                              <p:par>
                                <p:cTn id="100" presetID="49" presetClass="entr" presetSubtype="0" decel="10000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 calcmode="lin" valueType="num">
                                      <p:cBhvr>
                                        <p:cTn id="102" dur="500" fill="hold"/>
                                        <p:tgtEl>
                                          <p:spTgt spid="32"/>
                                        </p:tgtEl>
                                        <p:attrNameLst>
                                          <p:attrName>ppt_w</p:attrName>
                                        </p:attrNameLst>
                                      </p:cBhvr>
                                      <p:tavLst>
                                        <p:tav tm="0">
                                          <p:val>
                                            <p:fltVal val="0"/>
                                          </p:val>
                                        </p:tav>
                                        <p:tav tm="100000">
                                          <p:val>
                                            <p:strVal val="#ppt_w"/>
                                          </p:val>
                                        </p:tav>
                                      </p:tavLst>
                                    </p:anim>
                                    <p:anim calcmode="lin" valueType="num">
                                      <p:cBhvr>
                                        <p:cTn id="103" dur="500" fill="hold"/>
                                        <p:tgtEl>
                                          <p:spTgt spid="32"/>
                                        </p:tgtEl>
                                        <p:attrNameLst>
                                          <p:attrName>ppt_h</p:attrName>
                                        </p:attrNameLst>
                                      </p:cBhvr>
                                      <p:tavLst>
                                        <p:tav tm="0">
                                          <p:val>
                                            <p:fltVal val="0"/>
                                          </p:val>
                                        </p:tav>
                                        <p:tav tm="100000">
                                          <p:val>
                                            <p:strVal val="#ppt_h"/>
                                          </p:val>
                                        </p:tav>
                                      </p:tavLst>
                                    </p:anim>
                                    <p:anim calcmode="lin" valueType="num">
                                      <p:cBhvr>
                                        <p:cTn id="104" dur="500" fill="hold"/>
                                        <p:tgtEl>
                                          <p:spTgt spid="32"/>
                                        </p:tgtEl>
                                        <p:attrNameLst>
                                          <p:attrName>style.rotation</p:attrName>
                                        </p:attrNameLst>
                                      </p:cBhvr>
                                      <p:tavLst>
                                        <p:tav tm="0">
                                          <p:val>
                                            <p:fltVal val="360"/>
                                          </p:val>
                                        </p:tav>
                                        <p:tav tm="100000">
                                          <p:val>
                                            <p:fltVal val="0"/>
                                          </p:val>
                                        </p:tav>
                                      </p:tavLst>
                                    </p:anim>
                                    <p:animEffect transition="in" filter="fade">
                                      <p:cBhvr>
                                        <p:cTn id="105" dur="500"/>
                                        <p:tgtEl>
                                          <p:spTgt spid="32"/>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33"/>
                                        </p:tgtEl>
                                        <p:attrNameLst>
                                          <p:attrName>style.visibility</p:attrName>
                                        </p:attrNameLst>
                                      </p:cBhvr>
                                      <p:to>
                                        <p:strVal val="visible"/>
                                      </p:to>
                                    </p:set>
                                    <p:anim calcmode="lin" valueType="num">
                                      <p:cBhvr>
                                        <p:cTn id="108" dur="500" fill="hold"/>
                                        <p:tgtEl>
                                          <p:spTgt spid="33"/>
                                        </p:tgtEl>
                                        <p:attrNameLst>
                                          <p:attrName>ppt_w</p:attrName>
                                        </p:attrNameLst>
                                      </p:cBhvr>
                                      <p:tavLst>
                                        <p:tav tm="0">
                                          <p:val>
                                            <p:fltVal val="0"/>
                                          </p:val>
                                        </p:tav>
                                        <p:tav tm="100000">
                                          <p:val>
                                            <p:strVal val="#ppt_w"/>
                                          </p:val>
                                        </p:tav>
                                      </p:tavLst>
                                    </p:anim>
                                    <p:anim calcmode="lin" valueType="num">
                                      <p:cBhvr>
                                        <p:cTn id="109" dur="500" fill="hold"/>
                                        <p:tgtEl>
                                          <p:spTgt spid="33"/>
                                        </p:tgtEl>
                                        <p:attrNameLst>
                                          <p:attrName>ppt_h</p:attrName>
                                        </p:attrNameLst>
                                      </p:cBhvr>
                                      <p:tavLst>
                                        <p:tav tm="0">
                                          <p:val>
                                            <p:fltVal val="0"/>
                                          </p:val>
                                        </p:tav>
                                        <p:tav tm="100000">
                                          <p:val>
                                            <p:strVal val="#ppt_h"/>
                                          </p:val>
                                        </p:tav>
                                      </p:tavLst>
                                    </p:anim>
                                    <p:anim calcmode="lin" valueType="num">
                                      <p:cBhvr>
                                        <p:cTn id="110" dur="500" fill="hold"/>
                                        <p:tgtEl>
                                          <p:spTgt spid="33"/>
                                        </p:tgtEl>
                                        <p:attrNameLst>
                                          <p:attrName>style.rotation</p:attrName>
                                        </p:attrNameLst>
                                      </p:cBhvr>
                                      <p:tavLst>
                                        <p:tav tm="0">
                                          <p:val>
                                            <p:fltVal val="360"/>
                                          </p:val>
                                        </p:tav>
                                        <p:tav tm="100000">
                                          <p:val>
                                            <p:fltVal val="0"/>
                                          </p:val>
                                        </p:tav>
                                      </p:tavLst>
                                    </p:anim>
                                    <p:animEffect transition="in" filter="fade">
                                      <p:cBhvr>
                                        <p:cTn id="111" dur="500"/>
                                        <p:tgtEl>
                                          <p:spTgt spid="33"/>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500" fill="hold"/>
                                        <p:tgtEl>
                                          <p:spTgt spid="26"/>
                                        </p:tgtEl>
                                        <p:attrNameLst>
                                          <p:attrName>ppt_w</p:attrName>
                                        </p:attrNameLst>
                                      </p:cBhvr>
                                      <p:tavLst>
                                        <p:tav tm="0">
                                          <p:val>
                                            <p:fltVal val="0"/>
                                          </p:val>
                                        </p:tav>
                                        <p:tav tm="100000">
                                          <p:val>
                                            <p:strVal val="#ppt_w"/>
                                          </p:val>
                                        </p:tav>
                                      </p:tavLst>
                                    </p:anim>
                                    <p:anim calcmode="lin" valueType="num">
                                      <p:cBhvr>
                                        <p:cTn id="115" dur="500" fill="hold"/>
                                        <p:tgtEl>
                                          <p:spTgt spid="26"/>
                                        </p:tgtEl>
                                        <p:attrNameLst>
                                          <p:attrName>ppt_h</p:attrName>
                                        </p:attrNameLst>
                                      </p:cBhvr>
                                      <p:tavLst>
                                        <p:tav tm="0">
                                          <p:val>
                                            <p:fltVal val="0"/>
                                          </p:val>
                                        </p:tav>
                                        <p:tav tm="100000">
                                          <p:val>
                                            <p:strVal val="#ppt_h"/>
                                          </p:val>
                                        </p:tav>
                                      </p:tavLst>
                                    </p:anim>
                                    <p:anim calcmode="lin" valueType="num">
                                      <p:cBhvr>
                                        <p:cTn id="116" dur="500" fill="hold"/>
                                        <p:tgtEl>
                                          <p:spTgt spid="26"/>
                                        </p:tgtEl>
                                        <p:attrNameLst>
                                          <p:attrName>style.rotation</p:attrName>
                                        </p:attrNameLst>
                                      </p:cBhvr>
                                      <p:tavLst>
                                        <p:tav tm="0">
                                          <p:val>
                                            <p:fltVal val="360"/>
                                          </p:val>
                                        </p:tav>
                                        <p:tav tm="100000">
                                          <p:val>
                                            <p:fltVal val="0"/>
                                          </p:val>
                                        </p:tav>
                                      </p:tavLst>
                                    </p:anim>
                                    <p:animEffect transition="in" filter="fade">
                                      <p:cBhvr>
                                        <p:cTn id="117" dur="500"/>
                                        <p:tgtEl>
                                          <p:spTgt spid="26"/>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55"/>
                                        </p:tgtEl>
                                        <p:attrNameLst>
                                          <p:attrName>style.visibility</p:attrName>
                                        </p:attrNameLst>
                                      </p:cBhvr>
                                      <p:to>
                                        <p:strVal val="visible"/>
                                      </p:to>
                                    </p:set>
                                    <p:anim calcmode="lin" valueType="num">
                                      <p:cBhvr>
                                        <p:cTn id="120" dur="500" fill="hold"/>
                                        <p:tgtEl>
                                          <p:spTgt spid="55"/>
                                        </p:tgtEl>
                                        <p:attrNameLst>
                                          <p:attrName>ppt_w</p:attrName>
                                        </p:attrNameLst>
                                      </p:cBhvr>
                                      <p:tavLst>
                                        <p:tav tm="0">
                                          <p:val>
                                            <p:fltVal val="0"/>
                                          </p:val>
                                        </p:tav>
                                        <p:tav tm="100000">
                                          <p:val>
                                            <p:strVal val="#ppt_w"/>
                                          </p:val>
                                        </p:tav>
                                      </p:tavLst>
                                    </p:anim>
                                    <p:anim calcmode="lin" valueType="num">
                                      <p:cBhvr>
                                        <p:cTn id="121" dur="500" fill="hold"/>
                                        <p:tgtEl>
                                          <p:spTgt spid="55"/>
                                        </p:tgtEl>
                                        <p:attrNameLst>
                                          <p:attrName>ppt_h</p:attrName>
                                        </p:attrNameLst>
                                      </p:cBhvr>
                                      <p:tavLst>
                                        <p:tav tm="0">
                                          <p:val>
                                            <p:fltVal val="0"/>
                                          </p:val>
                                        </p:tav>
                                        <p:tav tm="100000">
                                          <p:val>
                                            <p:strVal val="#ppt_h"/>
                                          </p:val>
                                        </p:tav>
                                      </p:tavLst>
                                    </p:anim>
                                    <p:anim calcmode="lin" valueType="num">
                                      <p:cBhvr>
                                        <p:cTn id="122" dur="500" fill="hold"/>
                                        <p:tgtEl>
                                          <p:spTgt spid="55"/>
                                        </p:tgtEl>
                                        <p:attrNameLst>
                                          <p:attrName>style.rotation</p:attrName>
                                        </p:attrNameLst>
                                      </p:cBhvr>
                                      <p:tavLst>
                                        <p:tav tm="0">
                                          <p:val>
                                            <p:fltVal val="360"/>
                                          </p:val>
                                        </p:tav>
                                        <p:tav tm="100000">
                                          <p:val>
                                            <p:fltVal val="0"/>
                                          </p:val>
                                        </p:tav>
                                      </p:tavLst>
                                    </p:anim>
                                    <p:animEffect transition="in" filter="fade">
                                      <p:cBhvr>
                                        <p:cTn id="123" dur="500"/>
                                        <p:tgtEl>
                                          <p:spTgt spid="55"/>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500" fill="hold"/>
                                        <p:tgtEl>
                                          <p:spTgt spid="35"/>
                                        </p:tgtEl>
                                        <p:attrNameLst>
                                          <p:attrName>ppt_w</p:attrName>
                                        </p:attrNameLst>
                                      </p:cBhvr>
                                      <p:tavLst>
                                        <p:tav tm="0">
                                          <p:val>
                                            <p:fltVal val="0"/>
                                          </p:val>
                                        </p:tav>
                                        <p:tav tm="100000">
                                          <p:val>
                                            <p:strVal val="#ppt_w"/>
                                          </p:val>
                                        </p:tav>
                                      </p:tavLst>
                                    </p:anim>
                                    <p:anim calcmode="lin" valueType="num">
                                      <p:cBhvr>
                                        <p:cTn id="127" dur="500" fill="hold"/>
                                        <p:tgtEl>
                                          <p:spTgt spid="35"/>
                                        </p:tgtEl>
                                        <p:attrNameLst>
                                          <p:attrName>ppt_h</p:attrName>
                                        </p:attrNameLst>
                                      </p:cBhvr>
                                      <p:tavLst>
                                        <p:tav tm="0">
                                          <p:val>
                                            <p:fltVal val="0"/>
                                          </p:val>
                                        </p:tav>
                                        <p:tav tm="100000">
                                          <p:val>
                                            <p:strVal val="#ppt_h"/>
                                          </p:val>
                                        </p:tav>
                                      </p:tavLst>
                                    </p:anim>
                                    <p:anim calcmode="lin" valueType="num">
                                      <p:cBhvr>
                                        <p:cTn id="128" dur="500" fill="hold"/>
                                        <p:tgtEl>
                                          <p:spTgt spid="35"/>
                                        </p:tgtEl>
                                        <p:attrNameLst>
                                          <p:attrName>style.rotation</p:attrName>
                                        </p:attrNameLst>
                                      </p:cBhvr>
                                      <p:tavLst>
                                        <p:tav tm="0">
                                          <p:val>
                                            <p:fltVal val="360"/>
                                          </p:val>
                                        </p:tav>
                                        <p:tav tm="100000">
                                          <p:val>
                                            <p:fltVal val="0"/>
                                          </p:val>
                                        </p:tav>
                                      </p:tavLst>
                                    </p:anim>
                                    <p:animEffect transition="in" filter="fade">
                                      <p:cBhvr>
                                        <p:cTn id="129" dur="500"/>
                                        <p:tgtEl>
                                          <p:spTgt spid="35"/>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36"/>
                                        </p:tgtEl>
                                        <p:attrNameLst>
                                          <p:attrName>style.visibility</p:attrName>
                                        </p:attrNameLst>
                                      </p:cBhvr>
                                      <p:to>
                                        <p:strVal val="visible"/>
                                      </p:to>
                                    </p:set>
                                    <p:anim calcmode="lin" valueType="num">
                                      <p:cBhvr>
                                        <p:cTn id="132" dur="500" fill="hold"/>
                                        <p:tgtEl>
                                          <p:spTgt spid="36"/>
                                        </p:tgtEl>
                                        <p:attrNameLst>
                                          <p:attrName>ppt_w</p:attrName>
                                        </p:attrNameLst>
                                      </p:cBhvr>
                                      <p:tavLst>
                                        <p:tav tm="0">
                                          <p:val>
                                            <p:fltVal val="0"/>
                                          </p:val>
                                        </p:tav>
                                        <p:tav tm="100000">
                                          <p:val>
                                            <p:strVal val="#ppt_w"/>
                                          </p:val>
                                        </p:tav>
                                      </p:tavLst>
                                    </p:anim>
                                    <p:anim calcmode="lin" valueType="num">
                                      <p:cBhvr>
                                        <p:cTn id="133" dur="500" fill="hold"/>
                                        <p:tgtEl>
                                          <p:spTgt spid="36"/>
                                        </p:tgtEl>
                                        <p:attrNameLst>
                                          <p:attrName>ppt_h</p:attrName>
                                        </p:attrNameLst>
                                      </p:cBhvr>
                                      <p:tavLst>
                                        <p:tav tm="0">
                                          <p:val>
                                            <p:fltVal val="0"/>
                                          </p:val>
                                        </p:tav>
                                        <p:tav tm="100000">
                                          <p:val>
                                            <p:strVal val="#ppt_h"/>
                                          </p:val>
                                        </p:tav>
                                      </p:tavLst>
                                    </p:anim>
                                    <p:anim calcmode="lin" valueType="num">
                                      <p:cBhvr>
                                        <p:cTn id="134" dur="500" fill="hold"/>
                                        <p:tgtEl>
                                          <p:spTgt spid="36"/>
                                        </p:tgtEl>
                                        <p:attrNameLst>
                                          <p:attrName>style.rotation</p:attrName>
                                        </p:attrNameLst>
                                      </p:cBhvr>
                                      <p:tavLst>
                                        <p:tav tm="0">
                                          <p:val>
                                            <p:fltVal val="360"/>
                                          </p:val>
                                        </p:tav>
                                        <p:tav tm="100000">
                                          <p:val>
                                            <p:fltVal val="0"/>
                                          </p:val>
                                        </p:tav>
                                      </p:tavLst>
                                    </p:anim>
                                    <p:animEffect transition="in" filter="fade">
                                      <p:cBhvr>
                                        <p:cTn id="135" dur="500"/>
                                        <p:tgtEl>
                                          <p:spTgt spid="36"/>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500" fill="hold"/>
                                        <p:tgtEl>
                                          <p:spTgt spid="23"/>
                                        </p:tgtEl>
                                        <p:attrNameLst>
                                          <p:attrName>ppt_w</p:attrName>
                                        </p:attrNameLst>
                                      </p:cBhvr>
                                      <p:tavLst>
                                        <p:tav tm="0">
                                          <p:val>
                                            <p:fltVal val="0"/>
                                          </p:val>
                                        </p:tav>
                                        <p:tav tm="100000">
                                          <p:val>
                                            <p:strVal val="#ppt_w"/>
                                          </p:val>
                                        </p:tav>
                                      </p:tavLst>
                                    </p:anim>
                                    <p:anim calcmode="lin" valueType="num">
                                      <p:cBhvr>
                                        <p:cTn id="139" dur="500" fill="hold"/>
                                        <p:tgtEl>
                                          <p:spTgt spid="23"/>
                                        </p:tgtEl>
                                        <p:attrNameLst>
                                          <p:attrName>ppt_h</p:attrName>
                                        </p:attrNameLst>
                                      </p:cBhvr>
                                      <p:tavLst>
                                        <p:tav tm="0">
                                          <p:val>
                                            <p:fltVal val="0"/>
                                          </p:val>
                                        </p:tav>
                                        <p:tav tm="100000">
                                          <p:val>
                                            <p:strVal val="#ppt_h"/>
                                          </p:val>
                                        </p:tav>
                                      </p:tavLst>
                                    </p:anim>
                                    <p:anim calcmode="lin" valueType="num">
                                      <p:cBhvr>
                                        <p:cTn id="140" dur="500" fill="hold"/>
                                        <p:tgtEl>
                                          <p:spTgt spid="23"/>
                                        </p:tgtEl>
                                        <p:attrNameLst>
                                          <p:attrName>style.rotation</p:attrName>
                                        </p:attrNameLst>
                                      </p:cBhvr>
                                      <p:tavLst>
                                        <p:tav tm="0">
                                          <p:val>
                                            <p:fltVal val="360"/>
                                          </p:val>
                                        </p:tav>
                                        <p:tav tm="100000">
                                          <p:val>
                                            <p:fltVal val="0"/>
                                          </p:val>
                                        </p:tav>
                                      </p:tavLst>
                                    </p:anim>
                                    <p:animEffect transition="in" filter="fade">
                                      <p:cBhvr>
                                        <p:cTn id="141" dur="500"/>
                                        <p:tgtEl>
                                          <p:spTgt spid="23"/>
                                        </p:tgtEl>
                                      </p:cBhvr>
                                    </p:animEffect>
                                  </p:childTnLst>
                                </p:cTn>
                              </p:par>
                              <p:par>
                                <p:cTn id="142" presetID="49" presetClass="entr" presetSubtype="0" decel="100000" fill="hold" grpId="0" nodeType="withEffect">
                                  <p:stCondLst>
                                    <p:cond delay="0"/>
                                  </p:stCondLst>
                                  <p:childTnLst>
                                    <p:set>
                                      <p:cBhvr>
                                        <p:cTn id="143" dur="1" fill="hold">
                                          <p:stCondLst>
                                            <p:cond delay="0"/>
                                          </p:stCondLst>
                                        </p:cTn>
                                        <p:tgtEl>
                                          <p:spTgt spid="29"/>
                                        </p:tgtEl>
                                        <p:attrNameLst>
                                          <p:attrName>style.visibility</p:attrName>
                                        </p:attrNameLst>
                                      </p:cBhvr>
                                      <p:to>
                                        <p:strVal val="visible"/>
                                      </p:to>
                                    </p:set>
                                    <p:anim calcmode="lin" valueType="num">
                                      <p:cBhvr>
                                        <p:cTn id="144" dur="500" fill="hold"/>
                                        <p:tgtEl>
                                          <p:spTgt spid="29"/>
                                        </p:tgtEl>
                                        <p:attrNameLst>
                                          <p:attrName>ppt_w</p:attrName>
                                        </p:attrNameLst>
                                      </p:cBhvr>
                                      <p:tavLst>
                                        <p:tav tm="0">
                                          <p:val>
                                            <p:fltVal val="0"/>
                                          </p:val>
                                        </p:tav>
                                        <p:tav tm="100000">
                                          <p:val>
                                            <p:strVal val="#ppt_w"/>
                                          </p:val>
                                        </p:tav>
                                      </p:tavLst>
                                    </p:anim>
                                    <p:anim calcmode="lin" valueType="num">
                                      <p:cBhvr>
                                        <p:cTn id="145" dur="500" fill="hold"/>
                                        <p:tgtEl>
                                          <p:spTgt spid="29"/>
                                        </p:tgtEl>
                                        <p:attrNameLst>
                                          <p:attrName>ppt_h</p:attrName>
                                        </p:attrNameLst>
                                      </p:cBhvr>
                                      <p:tavLst>
                                        <p:tav tm="0">
                                          <p:val>
                                            <p:fltVal val="0"/>
                                          </p:val>
                                        </p:tav>
                                        <p:tav tm="100000">
                                          <p:val>
                                            <p:strVal val="#ppt_h"/>
                                          </p:val>
                                        </p:tav>
                                      </p:tavLst>
                                    </p:anim>
                                    <p:anim calcmode="lin" valueType="num">
                                      <p:cBhvr>
                                        <p:cTn id="146" dur="500" fill="hold"/>
                                        <p:tgtEl>
                                          <p:spTgt spid="29"/>
                                        </p:tgtEl>
                                        <p:attrNameLst>
                                          <p:attrName>style.rotation</p:attrName>
                                        </p:attrNameLst>
                                      </p:cBhvr>
                                      <p:tavLst>
                                        <p:tav tm="0">
                                          <p:val>
                                            <p:fltVal val="360"/>
                                          </p:val>
                                        </p:tav>
                                        <p:tav tm="100000">
                                          <p:val>
                                            <p:fltVal val="0"/>
                                          </p:val>
                                        </p:tav>
                                      </p:tavLst>
                                    </p:anim>
                                    <p:animEffect transition="in" filter="fade">
                                      <p:cBhvr>
                                        <p:cTn id="147" dur="500"/>
                                        <p:tgtEl>
                                          <p:spTgt spid="29"/>
                                        </p:tgtEl>
                                      </p:cBhvr>
                                    </p:animEffect>
                                  </p:childTnLst>
                                </p:cTn>
                              </p:par>
                              <p:par>
                                <p:cTn id="148" presetID="49" presetClass="entr" presetSubtype="0" decel="100000" fill="hold" grpId="0" nodeType="withEffect">
                                  <p:stCondLst>
                                    <p:cond delay="0"/>
                                  </p:stCondLst>
                                  <p:childTnLst>
                                    <p:set>
                                      <p:cBhvr>
                                        <p:cTn id="149" dur="1" fill="hold">
                                          <p:stCondLst>
                                            <p:cond delay="0"/>
                                          </p:stCondLst>
                                        </p:cTn>
                                        <p:tgtEl>
                                          <p:spTgt spid="49"/>
                                        </p:tgtEl>
                                        <p:attrNameLst>
                                          <p:attrName>style.visibility</p:attrName>
                                        </p:attrNameLst>
                                      </p:cBhvr>
                                      <p:to>
                                        <p:strVal val="visible"/>
                                      </p:to>
                                    </p:set>
                                    <p:anim calcmode="lin" valueType="num">
                                      <p:cBhvr>
                                        <p:cTn id="150" dur="500" fill="hold"/>
                                        <p:tgtEl>
                                          <p:spTgt spid="49"/>
                                        </p:tgtEl>
                                        <p:attrNameLst>
                                          <p:attrName>ppt_w</p:attrName>
                                        </p:attrNameLst>
                                      </p:cBhvr>
                                      <p:tavLst>
                                        <p:tav tm="0">
                                          <p:val>
                                            <p:fltVal val="0"/>
                                          </p:val>
                                        </p:tav>
                                        <p:tav tm="100000">
                                          <p:val>
                                            <p:strVal val="#ppt_w"/>
                                          </p:val>
                                        </p:tav>
                                      </p:tavLst>
                                    </p:anim>
                                    <p:anim calcmode="lin" valueType="num">
                                      <p:cBhvr>
                                        <p:cTn id="151" dur="500" fill="hold"/>
                                        <p:tgtEl>
                                          <p:spTgt spid="49"/>
                                        </p:tgtEl>
                                        <p:attrNameLst>
                                          <p:attrName>ppt_h</p:attrName>
                                        </p:attrNameLst>
                                      </p:cBhvr>
                                      <p:tavLst>
                                        <p:tav tm="0">
                                          <p:val>
                                            <p:fltVal val="0"/>
                                          </p:val>
                                        </p:tav>
                                        <p:tav tm="100000">
                                          <p:val>
                                            <p:strVal val="#ppt_h"/>
                                          </p:val>
                                        </p:tav>
                                      </p:tavLst>
                                    </p:anim>
                                    <p:anim calcmode="lin" valueType="num">
                                      <p:cBhvr>
                                        <p:cTn id="152" dur="500" fill="hold"/>
                                        <p:tgtEl>
                                          <p:spTgt spid="49"/>
                                        </p:tgtEl>
                                        <p:attrNameLst>
                                          <p:attrName>style.rotation</p:attrName>
                                        </p:attrNameLst>
                                      </p:cBhvr>
                                      <p:tavLst>
                                        <p:tav tm="0">
                                          <p:val>
                                            <p:fltVal val="360"/>
                                          </p:val>
                                        </p:tav>
                                        <p:tav tm="100000">
                                          <p:val>
                                            <p:fltVal val="0"/>
                                          </p:val>
                                        </p:tav>
                                      </p:tavLst>
                                    </p:anim>
                                    <p:animEffect transition="in" filter="fade">
                                      <p:cBhvr>
                                        <p:cTn id="1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bldLvl="0" animBg="1"/>
      <p:bldP spid="22" grpId="0" bldLvl="0" animBg="1"/>
      <p:bldP spid="23" grpId="0" bldLvl="0" animBg="1"/>
      <p:bldP spid="26" grpId="0" bldLvl="0" animBg="1"/>
      <p:bldP spid="29" grpId="0" bldLvl="0" animBg="1"/>
      <p:bldP spid="30" grpId="0" bldLvl="0" animBg="1"/>
      <p:bldP spid="45" grpId="0" bldLvl="0" animBg="1"/>
      <p:bldP spid="46" grpId="0" bldLvl="0" animBg="1"/>
      <p:bldP spid="47" grpId="0" bldLvl="0" animBg="1"/>
      <p:bldP spid="48" grpId="0" bldLvl="0" animBg="1"/>
      <p:bldP spid="49" grpId="0" bldLvl="0" animBg="1"/>
      <p:bldP spid="55" grpId="0" bldLvl="0" animBg="1"/>
      <p:bldP spid="31" grpId="0" bldLvl="0" animBg="1"/>
      <p:bldP spid="32" grpId="0" bldLvl="0" animBg="1"/>
      <p:bldP spid="33" grpId="0" bldLvl="0" animBg="1"/>
      <p:bldP spid="34" grpId="0" bldLvl="0" animBg="1"/>
      <p:bldP spid="35" grpId="0" bldLvl="0" animBg="1"/>
      <p:bldP spid="57" grpId="0"/>
      <p:bldP spid="58" grpId="0"/>
      <p:bldP spid="61" grpId="0"/>
      <p:bldP spid="36" grpId="0" bldLvl="0" animBg="1"/>
    </p:bldLst>
  </p:timing>
</p:sld>
</file>

<file path=ppt/theme/theme1.xml><?xml version="1.0" encoding="utf-8"?>
<a:theme xmlns:a="http://schemas.openxmlformats.org/drawingml/2006/main" name="Office 主题">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Words>
  <Application>WPS 演示</Application>
  <PresentationFormat>宽屏</PresentationFormat>
  <Paragraphs>270</Paragraphs>
  <Slides>21</Slides>
  <Notes>23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宋体</vt:lpstr>
      <vt:lpstr>Wingdings</vt:lpstr>
      <vt:lpstr>微软雅黑</vt:lpstr>
      <vt:lpstr>Arial Unicode MS</vt:lpstr>
      <vt:lpstr>Calibri</vt:lpstr>
      <vt:lpstr>Times New Roman</vt:lpstr>
      <vt:lpstr>Calibri</vt:lpstr>
      <vt:lpstr>UKIJ Qolyazma</vt:lpstr>
      <vt:lpstr>Segoe Print</vt:lpstr>
      <vt:lpstr>Arial Unicode MS</vt:lpstr>
      <vt:lpstr>굴림</vt:lpstr>
      <vt:lpstr>方正大黑简体</vt:lpstr>
      <vt:lpstr>黑体</vt:lpstr>
      <vt:lpstr>Open Sans</vt:lpstr>
      <vt:lpstr>华文黑体</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秋与冬</cp:lastModifiedBy>
  <cp:revision>460</cp:revision>
  <dcterms:created xsi:type="dcterms:W3CDTF">2014-06-18T03:33:00Z</dcterms:created>
  <dcterms:modified xsi:type="dcterms:W3CDTF">2019-05-05T13:38:48Z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