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73" r:id="rId14"/>
    <p:sldId id="274" r:id="rId15"/>
    <p:sldId id="267" r:id="rId16"/>
    <p:sldId id="271" r:id="rId17"/>
    <p:sldId id="275" r:id="rId18"/>
    <p:sldId id="276" r:id="rId19"/>
    <p:sldId id="277" r:id="rId20"/>
    <p:sldId id="279" r:id="rId21"/>
    <p:sldId id="280" r:id="rId22"/>
    <p:sldId id="282" r:id="rId23"/>
    <p:sldId id="286" r:id="rId24"/>
    <p:sldId id="287" r:id="rId25"/>
    <p:sldId id="288" r:id="rId26"/>
    <p:sldId id="289" r:id="rId27"/>
    <p:sldId id="290" r:id="rId28"/>
    <p:sldId id="291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C040B982-D3AC-459B-B21C-429A47975923}">
          <p14:sldIdLst>
            <p14:sldId id="256"/>
            <p14:sldId id="258"/>
          </p14:sldIdLst>
        </p14:section>
        <p14:section name="作用" id="{AB476B57-9B7A-4602-B788-5BE68422DA85}">
          <p14:sldIdLst>
            <p14:sldId id="257"/>
            <p14:sldId id="259"/>
          </p14:sldIdLst>
        </p14:section>
        <p14:section name="常用工具" id="{BF7C4B5B-0C8C-4C80-B4EF-AF4FEDE5502D}">
          <p14:sldIdLst>
            <p14:sldId id="260"/>
            <p14:sldId id="261"/>
          </p14:sldIdLst>
        </p14:section>
        <p14:section name="git简介" id="{47F0785E-454B-4C0C-8E4F-AD2789B875AE}">
          <p14:sldIdLst>
            <p14:sldId id="262"/>
            <p14:sldId id="263"/>
            <p14:sldId id="265"/>
          </p14:sldIdLst>
        </p14:section>
        <p14:section name="git使用" id="{0D207153-CBE3-4166-8A9F-7C129189D440}">
          <p14:sldIdLst>
            <p14:sldId id="264"/>
            <p14:sldId id="266"/>
            <p14:sldId id="270"/>
            <p14:sldId id="273"/>
            <p14:sldId id="274"/>
            <p14:sldId id="267"/>
            <p14:sldId id="271"/>
            <p14:sldId id="275"/>
            <p14:sldId id="276"/>
            <p14:sldId id="277"/>
          </p14:sldIdLst>
        </p14:section>
        <p14:section name="结构" id="{DA2223EE-0670-41E4-B143-F122E62B7957}">
          <p14:sldIdLst>
            <p14:sldId id="279"/>
            <p14:sldId id="280"/>
            <p14:sldId id="282"/>
            <p14:sldId id="286"/>
            <p14:sldId id="287"/>
            <p14:sldId id="288"/>
            <p14:sldId id="289"/>
            <p14:sldId id="290"/>
            <p14:sldId id="29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pPr algn="l" defTabSz="914400">
            <a:buNone/>
          </a:pPr>
          <a:r>
            <a:rPr lang="en-US" sz="4400" b="1" i="0" smtClean="0">
              <a:latin typeface="Calibri"/>
              <a:ea typeface="+mn-ea"/>
              <a:cs typeface="+mn-cs"/>
            </a:rPr>
            <a:t>1</a:t>
          </a:r>
          <a:endParaRPr lang="en-US" sz="4400" b="1" i="0" dirty="0">
            <a:latin typeface="Calibri"/>
            <a:ea typeface="+mn-ea"/>
            <a:cs typeface="+mn-cs"/>
          </a:endParaRP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pPr algn="l" defTabSz="914400">
            <a:buNone/>
          </a:pPr>
          <a:r>
            <a:rPr lang="en-US" sz="4400" b="1" i="0" dirty="0">
              <a:latin typeface="Calibri"/>
              <a:ea typeface="+mn-ea"/>
              <a:cs typeface="+mn-cs"/>
            </a:rPr>
            <a:t>3</a:t>
          </a:r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pPr algn="l" defTabSz="914400">
            <a:buNone/>
          </a:pPr>
          <a:r>
            <a:rPr lang="zh-CN" altLang="en-US" sz="3200" dirty="0" smtClean="0">
              <a:latin typeface="Hei"/>
              <a:ea typeface="Hei"/>
              <a:cs typeface="Hei"/>
            </a:rPr>
            <a:t>常用版本管理介绍</a:t>
          </a:r>
          <a:endParaRPr lang="en-US" sz="32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gm:t>
    </dgm:pt>
    <dgm:pt modelId="{AA046201-5C4D-445E-BF0B-5C6D2B0A1945}">
      <dgm:prSet phldrT="[Text]" custT="1"/>
      <dgm:spPr/>
      <dgm:t>
        <a:bodyPr/>
        <a:lstStyle/>
        <a:p>
          <a:pPr algn="l" defTabSz="914400">
            <a:buNone/>
          </a:pPr>
          <a:r>
            <a:rPr lang="en-US" sz="4400" b="1" i="0" dirty="0">
              <a:latin typeface="Calibri"/>
              <a:ea typeface="+mn-ea"/>
              <a:cs typeface="+mn-cs"/>
            </a:rPr>
            <a:t>2</a:t>
          </a:r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3464" indent="-283464" algn="l" defTabSz="914400">
            <a:buNone/>
          </a:pPr>
          <a:r>
            <a:rPr lang="zh-CN" altLang="en-US" sz="3200" dirty="0" smtClean="0">
              <a:latin typeface="Hei"/>
              <a:ea typeface="Hei"/>
              <a:cs typeface="Hei"/>
            </a:rPr>
            <a:t>版本管理的作用</a:t>
          </a:r>
          <a:endParaRPr lang="en-US" sz="32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7AD4A9BA-0AFE-B94C-90D0-62104A02E801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dirty="0" err="1" smtClean="0">
              <a:latin typeface="Hei"/>
              <a:ea typeface="Hei"/>
              <a:cs typeface="Hei"/>
            </a:rPr>
            <a:t>Git</a:t>
          </a:r>
          <a:r>
            <a:rPr lang="zh-CN" altLang="en-US" sz="3200" dirty="0" smtClean="0">
              <a:latin typeface="Hei"/>
              <a:ea typeface="Hei"/>
              <a:cs typeface="Hei"/>
            </a:rPr>
            <a:t>简介</a:t>
          </a:r>
          <a:endParaRPr lang="en-US" sz="3200" b="1" i="0" dirty="0">
            <a:latin typeface="Calibri"/>
            <a:ea typeface="+mn-ea"/>
            <a:cs typeface="+mn-cs"/>
          </a:endParaRPr>
        </a:p>
      </dgm:t>
    </dgm:pt>
    <dgm:pt modelId="{63B94AF2-A281-C746-B593-A31D64F34A56}" type="parTrans" cxnId="{B1998DFE-EC45-2D41-B479-FDA3C7EF39EB}">
      <dgm:prSet/>
      <dgm:spPr/>
      <dgm:t>
        <a:bodyPr/>
        <a:lstStyle/>
        <a:p>
          <a:endParaRPr lang="zh-CN" altLang="en-US"/>
        </a:p>
      </dgm:t>
    </dgm:pt>
    <dgm:pt modelId="{B6946767-537F-8948-BB1B-6397B549196F}" type="sibTrans" cxnId="{B1998DFE-EC45-2D41-B479-FDA3C7EF39EB}">
      <dgm:prSet/>
      <dgm:spPr/>
      <dgm:t>
        <a:bodyPr/>
        <a:lstStyle/>
        <a:p>
          <a:endParaRPr lang="zh-CN" altLang="en-US"/>
        </a:p>
      </dgm:t>
    </dgm:pt>
    <dgm:pt modelId="{5AF3EF64-79E6-9847-B625-5F3EADD5D6F0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4400" b="1" i="0" dirty="0" smtClean="0">
              <a:latin typeface="Calibri"/>
              <a:ea typeface="+mn-ea"/>
              <a:cs typeface="+mn-cs"/>
            </a:rPr>
            <a:t>4</a:t>
          </a:r>
          <a:endParaRPr lang="en-US" sz="4400" b="1" i="0" dirty="0">
            <a:latin typeface="Calibri"/>
            <a:ea typeface="+mn-ea"/>
            <a:cs typeface="+mn-cs"/>
          </a:endParaRPr>
        </a:p>
      </dgm:t>
    </dgm:pt>
    <dgm:pt modelId="{14B28188-B1AC-184C-8039-A45AF047DC22}" type="parTrans" cxnId="{2D8BF360-7261-9D40-8F51-9EE0FEA57EFB}">
      <dgm:prSet/>
      <dgm:spPr/>
      <dgm:t>
        <a:bodyPr/>
        <a:lstStyle/>
        <a:p>
          <a:endParaRPr lang="zh-CN" altLang="en-US"/>
        </a:p>
      </dgm:t>
    </dgm:pt>
    <dgm:pt modelId="{0F7FD0B4-9473-E04D-BAF5-BFD56C72707C}" type="sibTrans" cxnId="{2D8BF360-7261-9D40-8F51-9EE0FEA57EFB}">
      <dgm:prSet/>
      <dgm:spPr/>
      <dgm:t>
        <a:bodyPr/>
        <a:lstStyle/>
        <a:p>
          <a:endParaRPr lang="zh-CN" altLang="en-US"/>
        </a:p>
      </dgm:t>
    </dgm:pt>
    <dgm:pt modelId="{8B196A61-6939-AC4C-BF0C-C82C54B07EB8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dirty="0" err="1" smtClean="0">
              <a:latin typeface="Hei"/>
              <a:ea typeface="Hei"/>
              <a:cs typeface="Hei"/>
            </a:rPr>
            <a:t>Git</a:t>
          </a:r>
          <a:r>
            <a:rPr lang="zh-CN" altLang="en-US" sz="3200" dirty="0" smtClean="0">
              <a:latin typeface="Hei"/>
              <a:ea typeface="Hei"/>
              <a:cs typeface="Hei"/>
            </a:rPr>
            <a:t>使用       </a:t>
          </a:r>
          <a:endParaRPr lang="en-US" sz="3200" dirty="0">
            <a:latin typeface="Hei"/>
            <a:ea typeface="Hei"/>
            <a:cs typeface="Hei"/>
          </a:endParaRPr>
        </a:p>
      </dgm:t>
    </dgm:pt>
    <dgm:pt modelId="{888DEE18-3EE7-9A43-94FF-62C7B081CBB2}" type="parTrans" cxnId="{1EFADC67-E1F8-4047-9E5D-10CBA2D19707}">
      <dgm:prSet/>
      <dgm:spPr/>
      <dgm:t>
        <a:bodyPr/>
        <a:lstStyle/>
        <a:p>
          <a:endParaRPr lang="zh-CN" altLang="en-US"/>
        </a:p>
      </dgm:t>
    </dgm:pt>
    <dgm:pt modelId="{B6DDE69E-0F29-104F-8976-00C2500DE1C1}" type="sibTrans" cxnId="{1EFADC67-E1F8-4047-9E5D-10CBA2D19707}">
      <dgm:prSet/>
      <dgm:spPr/>
      <dgm:t>
        <a:bodyPr/>
        <a:lstStyle/>
        <a:p>
          <a:endParaRPr lang="zh-CN" altLang="en-US"/>
        </a:p>
      </dgm:t>
    </dgm:pt>
    <dgm:pt modelId="{8FC1BC2D-35B8-3F4C-8C30-E58310613078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4400" b="1" i="0" dirty="0" smtClean="0">
              <a:latin typeface="Calibri"/>
              <a:ea typeface="+mn-ea"/>
              <a:cs typeface="+mn-cs"/>
            </a:rPr>
            <a:t>5</a:t>
          </a:r>
          <a:endParaRPr lang="en-US" sz="4400" b="1" i="0" dirty="0">
            <a:latin typeface="Calibri"/>
            <a:ea typeface="+mn-ea"/>
            <a:cs typeface="+mn-cs"/>
          </a:endParaRPr>
        </a:p>
      </dgm:t>
    </dgm:pt>
    <dgm:pt modelId="{2523925D-2158-A342-89E2-389A643F7483}" type="parTrans" cxnId="{C224B419-1BAC-B244-BB96-9078F915707F}">
      <dgm:prSet/>
      <dgm:spPr/>
      <dgm:t>
        <a:bodyPr/>
        <a:lstStyle/>
        <a:p>
          <a:endParaRPr lang="zh-CN" altLang="en-US"/>
        </a:p>
      </dgm:t>
    </dgm:pt>
    <dgm:pt modelId="{55A8562C-B181-DF4A-829B-4115B74134DE}" type="sibTrans" cxnId="{C224B419-1BAC-B244-BB96-9078F915707F}">
      <dgm:prSet/>
      <dgm:spPr/>
      <dgm:t>
        <a:bodyPr/>
        <a:lstStyle/>
        <a:p>
          <a:endParaRPr lang="zh-CN" altLang="en-US"/>
        </a:p>
      </dgm:t>
    </dgm:pt>
    <dgm:pt modelId="{D46CC6F1-FBFA-674D-A1DB-042BB96D16EB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b="0" i="0" dirty="0" err="1" smtClean="0">
              <a:solidFill>
                <a:srgbClr val="000000"/>
              </a:solidFill>
              <a:latin typeface="Hei"/>
              <a:ea typeface="Hei"/>
              <a:cs typeface="Hei"/>
            </a:rPr>
            <a:t>Git</a:t>
          </a:r>
          <a:r>
            <a:rPr lang="zh-CN" altLang="en-US" sz="3200" b="0" i="0" dirty="0" smtClean="0">
              <a:solidFill>
                <a:srgbClr val="000000"/>
              </a:solidFill>
              <a:latin typeface="Hei"/>
              <a:ea typeface="Hei"/>
              <a:cs typeface="Hei"/>
            </a:rPr>
            <a:t>结构</a:t>
          </a:r>
          <a:endParaRPr lang="en-US" sz="3200" b="1" i="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39AD17A1-0117-C649-A404-31406CAE454F}" type="parTrans" cxnId="{352CC739-7336-1A46-BAB6-BA82DB415226}">
      <dgm:prSet/>
      <dgm:spPr/>
      <dgm:t>
        <a:bodyPr/>
        <a:lstStyle/>
        <a:p>
          <a:endParaRPr lang="zh-CN" altLang="en-US"/>
        </a:p>
      </dgm:t>
    </dgm:pt>
    <dgm:pt modelId="{9BFED85A-93CA-D64B-8161-2FE722973E6F}" type="sibTrans" cxnId="{352CC739-7336-1A46-BAB6-BA82DB415226}">
      <dgm:prSet/>
      <dgm:spPr/>
      <dgm:t>
        <a:bodyPr/>
        <a:lstStyle/>
        <a:p>
          <a:endParaRPr lang="zh-CN" alt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5" custScaleX="85228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5" custScaleX="8522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5" custScaleX="8522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7591183-12FD-8D49-B9B5-3E4F72E42FF7}" type="pres">
      <dgm:prSet presAssocID="{88B75C29-8054-417D-BCE3-878A55118F6D}" presName="sp" presStyleCnt="0"/>
      <dgm:spPr/>
    </dgm:pt>
    <dgm:pt modelId="{1B5136CA-0689-AE42-8F7A-CA5DCD3BCD8D}" type="pres">
      <dgm:prSet presAssocID="{5AF3EF64-79E6-9847-B625-5F3EADD5D6F0}" presName="linNode" presStyleCnt="0"/>
      <dgm:spPr/>
    </dgm:pt>
    <dgm:pt modelId="{639D8E7A-E865-924E-AA59-0689A89FFDF1}" type="pres">
      <dgm:prSet presAssocID="{5AF3EF64-79E6-9847-B625-5F3EADD5D6F0}" presName="parentText" presStyleLbl="node1" presStyleIdx="3" presStyleCnt="5" custScaleX="513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576FD-824F-AD4E-96E6-A1E9DC621B41}" type="pres">
      <dgm:prSet presAssocID="{5AF3EF64-79E6-9847-B625-5F3EADD5D6F0}" presName="descendantText" presStyleLbl="alignAccFollowNode1" presStyleIdx="3" presStyleCnt="5" custScaleX="160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0CBACC-44BD-0D42-9EEC-81075790153F}" type="pres">
      <dgm:prSet presAssocID="{0F7FD0B4-9473-E04D-BAF5-BFD56C72707C}" presName="sp" presStyleCnt="0"/>
      <dgm:spPr/>
    </dgm:pt>
    <dgm:pt modelId="{CF14B80A-C671-5142-BF1E-3ED31233332F}" type="pres">
      <dgm:prSet presAssocID="{8FC1BC2D-35B8-3F4C-8C30-E58310613078}" presName="linNode" presStyleCnt="0"/>
      <dgm:spPr/>
    </dgm:pt>
    <dgm:pt modelId="{708947F7-E1A8-8142-94FB-29E87C523387}" type="pres">
      <dgm:prSet presAssocID="{8FC1BC2D-35B8-3F4C-8C30-E58310613078}" presName="parentText" presStyleLbl="node1" presStyleIdx="4" presStyleCnt="5" custScaleX="579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617F2-A5B8-FD4C-BCEA-6D0458C2777E}" type="pres">
      <dgm:prSet presAssocID="{8FC1BC2D-35B8-3F4C-8C30-E58310613078}" presName="descendantText" presStyleLbl="alignAccFollowNode1" presStyleIdx="4" presStyleCnt="5" custScaleX="1795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52DAC5-4709-4A4F-99FD-5FDC26AF97B5}" type="presOf" srcId="{D46CC6F1-FBFA-674D-A1DB-042BB96D16EB}" destId="{D8F617F2-A5B8-FD4C-BCEA-6D0458C2777E}" srcOrd="0" destOrd="0" presId="urn:microsoft.com/office/officeart/2005/8/layout/vList5"/>
    <dgm:cxn modelId="{7E777982-ED37-024A-8FC6-64082714F48C}" type="presOf" srcId="{5AF3EF64-79E6-9847-B625-5F3EADD5D6F0}" destId="{639D8E7A-E865-924E-AA59-0689A89FFDF1}" srcOrd="0" destOrd="0" presId="urn:microsoft.com/office/officeart/2005/8/layout/vList5"/>
    <dgm:cxn modelId="{352CC739-7336-1A46-BAB6-BA82DB415226}" srcId="{8FC1BC2D-35B8-3F4C-8C30-E58310613078}" destId="{D46CC6F1-FBFA-674D-A1DB-042BB96D16EB}" srcOrd="0" destOrd="0" parTransId="{39AD17A1-0117-C649-A404-31406CAE454F}" sibTransId="{9BFED85A-93CA-D64B-8161-2FE722973E6F}"/>
    <dgm:cxn modelId="{1EFADC67-E1F8-4047-9E5D-10CBA2D19707}" srcId="{5AF3EF64-79E6-9847-B625-5F3EADD5D6F0}" destId="{8B196A61-6939-AC4C-BF0C-C82C54B07EB8}" srcOrd="0" destOrd="0" parTransId="{888DEE18-3EE7-9A43-94FF-62C7B081CBB2}" sibTransId="{B6DDE69E-0F29-104F-8976-00C2500DE1C1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8753EE3F-5A42-684D-BFEA-F331A812FB6E}" type="presOf" srcId="{AA046201-5C4D-445E-BF0B-5C6D2B0A1945}" destId="{C04276DC-EE64-470A-B8BC-09067B8045FA}" srcOrd="0" destOrd="0" presId="urn:microsoft.com/office/officeart/2005/8/layout/vList5"/>
    <dgm:cxn modelId="{4258BB9D-6182-D044-A609-575EBC7404EC}" type="presOf" srcId="{8FC1BC2D-35B8-3F4C-8C30-E58310613078}" destId="{708947F7-E1A8-8142-94FB-29E87C523387}" srcOrd="0" destOrd="0" presId="urn:microsoft.com/office/officeart/2005/8/layout/vList5"/>
    <dgm:cxn modelId="{2BCDC0A9-3825-AE4E-882B-BA5D952E070E}" type="presOf" srcId="{1E4D3931-0DBD-4211-A24A-6AF364284B1E}" destId="{D54B1729-BC98-42C1-9C6C-D65DCBA4358F}" srcOrd="0" destOrd="0" presId="urn:microsoft.com/office/officeart/2005/8/layout/vList5"/>
    <dgm:cxn modelId="{29533D94-BF02-CC46-8E21-96D232371D33}" type="presOf" srcId="{8B196A61-6939-AC4C-BF0C-C82C54B07EB8}" destId="{FB0576FD-824F-AD4E-96E6-A1E9DC621B41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C224B419-1BAC-B244-BB96-9078F915707F}" srcId="{F6FEADD9-F67D-41F5-BA4C-3C84956E7F46}" destId="{8FC1BC2D-35B8-3F4C-8C30-E58310613078}" srcOrd="4" destOrd="0" parTransId="{2523925D-2158-A342-89E2-389A643F7483}" sibTransId="{55A8562C-B181-DF4A-829B-4115B74134DE}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63B31B43-21A5-4642-9F27-64672CED5381}" type="presOf" srcId="{D1776C8F-2B10-4075-8DF7-7F65AB725ED5}" destId="{F5034101-5B7D-4FE7-B47A-5A48CF39606B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6A2A7A1A-1B57-2448-AD0B-2DA770D571C2}" type="presOf" srcId="{7AD4A9BA-0AFE-B94C-90D0-62104A02E801}" destId="{C7C3E6FD-D83F-4BDA-907E-B5EE041DA931}" srcOrd="0" destOrd="0" presId="urn:microsoft.com/office/officeart/2005/8/layout/vList5"/>
    <dgm:cxn modelId="{A151E6E7-1391-3A4E-B53C-F0E2C22F5917}" type="presOf" srcId="{C59269D0-92A5-481C-BA64-727AFB0DD545}" destId="{B37A5355-225B-4C6F-AED7-6C620F99EECC}" srcOrd="0" destOrd="0" presId="urn:microsoft.com/office/officeart/2005/8/layout/vList5"/>
    <dgm:cxn modelId="{2D8BF360-7261-9D40-8F51-9EE0FEA57EFB}" srcId="{F6FEADD9-F67D-41F5-BA4C-3C84956E7F46}" destId="{5AF3EF64-79E6-9847-B625-5F3EADD5D6F0}" srcOrd="3" destOrd="0" parTransId="{14B28188-B1AC-184C-8039-A45AF047DC22}" sibTransId="{0F7FD0B4-9473-E04D-BAF5-BFD56C72707C}"/>
    <dgm:cxn modelId="{50C39DFF-F7F0-2545-89A7-A64DEE9538A0}" type="presOf" srcId="{74EE5CD8-078F-4590-BF9C-A341A294A016}" destId="{7E429971-BC57-430F-BB25-C0574E5E39E3}" srcOrd="0" destOrd="0" presId="urn:microsoft.com/office/officeart/2005/8/layout/vList5"/>
    <dgm:cxn modelId="{B1998DFE-EC45-2D41-B479-FDA3C7EF39EB}" srcId="{D1776C8F-2B10-4075-8DF7-7F65AB725ED5}" destId="{7AD4A9BA-0AFE-B94C-90D0-62104A02E801}" srcOrd="0" destOrd="0" parTransId="{63B94AF2-A281-C746-B593-A31D64F34A56}" sibTransId="{B6946767-537F-8948-BB1B-6397B549196F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0265E935-7FB6-B349-A758-EFE425CB8F75}" type="presParOf" srcId="{AAE7A1E6-6847-453D-B55B-8A82BF138C1D}" destId="{C4407577-18A2-46E0-8805-2838042EB67A}" srcOrd="0" destOrd="0" presId="urn:microsoft.com/office/officeart/2005/8/layout/vList5"/>
    <dgm:cxn modelId="{D784CECF-DE7F-DE49-833C-5E871DD2E735}" type="presParOf" srcId="{C4407577-18A2-46E0-8805-2838042EB67A}" destId="{7E429971-BC57-430F-BB25-C0574E5E39E3}" srcOrd="0" destOrd="0" presId="urn:microsoft.com/office/officeart/2005/8/layout/vList5"/>
    <dgm:cxn modelId="{1A5EB4E4-64B3-B147-9D24-765586C2C620}" type="presParOf" srcId="{C4407577-18A2-46E0-8805-2838042EB67A}" destId="{D54B1729-BC98-42C1-9C6C-D65DCBA4358F}" srcOrd="1" destOrd="0" presId="urn:microsoft.com/office/officeart/2005/8/layout/vList5"/>
    <dgm:cxn modelId="{74618E1E-578F-7F41-A8CF-A8E85BED79A3}" type="presParOf" srcId="{AAE7A1E6-6847-453D-B55B-8A82BF138C1D}" destId="{AB8574CC-D4F2-4555-AEE3-F4EE58B11D03}" srcOrd="1" destOrd="0" presId="urn:microsoft.com/office/officeart/2005/8/layout/vList5"/>
    <dgm:cxn modelId="{A3BAA85A-5AFE-0641-BB00-32F2E5128231}" type="presParOf" srcId="{AAE7A1E6-6847-453D-B55B-8A82BF138C1D}" destId="{85B8F607-FDD8-476A-ADBE-E1250824F294}" srcOrd="2" destOrd="0" presId="urn:microsoft.com/office/officeart/2005/8/layout/vList5"/>
    <dgm:cxn modelId="{A5E9E980-85C9-6C49-B642-DFB68661C9E7}" type="presParOf" srcId="{85B8F607-FDD8-476A-ADBE-E1250824F294}" destId="{C04276DC-EE64-470A-B8BC-09067B8045FA}" srcOrd="0" destOrd="0" presId="urn:microsoft.com/office/officeart/2005/8/layout/vList5"/>
    <dgm:cxn modelId="{9AB1FC5A-511D-BD44-B1A5-8F6077BC7DB3}" type="presParOf" srcId="{85B8F607-FDD8-476A-ADBE-E1250824F294}" destId="{B37A5355-225B-4C6F-AED7-6C620F99EECC}" srcOrd="1" destOrd="0" presId="urn:microsoft.com/office/officeart/2005/8/layout/vList5"/>
    <dgm:cxn modelId="{F4C61105-1DBA-5541-846C-B3EC902ECC59}" type="presParOf" srcId="{AAE7A1E6-6847-453D-B55B-8A82BF138C1D}" destId="{5ACAA866-A8A8-4183-97B5-CEEAB1525C60}" srcOrd="3" destOrd="0" presId="urn:microsoft.com/office/officeart/2005/8/layout/vList5"/>
    <dgm:cxn modelId="{CF106CE5-D9F8-8F47-BD18-DF02E6F27124}" type="presParOf" srcId="{AAE7A1E6-6847-453D-B55B-8A82BF138C1D}" destId="{477213BE-9E91-4950-8451-7F60796F47F4}" srcOrd="4" destOrd="0" presId="urn:microsoft.com/office/officeart/2005/8/layout/vList5"/>
    <dgm:cxn modelId="{A85A744B-14AF-564E-83C2-54CEE384B210}" type="presParOf" srcId="{477213BE-9E91-4950-8451-7F60796F47F4}" destId="{F5034101-5B7D-4FE7-B47A-5A48CF39606B}" srcOrd="0" destOrd="0" presId="urn:microsoft.com/office/officeart/2005/8/layout/vList5"/>
    <dgm:cxn modelId="{DDAB06E2-C50F-1B41-AA09-A7E86A537214}" type="presParOf" srcId="{477213BE-9E91-4950-8451-7F60796F47F4}" destId="{C7C3E6FD-D83F-4BDA-907E-B5EE041DA931}" srcOrd="1" destOrd="0" presId="urn:microsoft.com/office/officeart/2005/8/layout/vList5"/>
    <dgm:cxn modelId="{3662D052-6F2D-2D43-9FEF-8F9C42C2D130}" type="presParOf" srcId="{AAE7A1E6-6847-453D-B55B-8A82BF138C1D}" destId="{C7591183-12FD-8D49-B9B5-3E4F72E42FF7}" srcOrd="5" destOrd="0" presId="urn:microsoft.com/office/officeart/2005/8/layout/vList5"/>
    <dgm:cxn modelId="{BD804AFC-6F4C-0B47-BDA4-D54FC78715BB}" type="presParOf" srcId="{AAE7A1E6-6847-453D-B55B-8A82BF138C1D}" destId="{1B5136CA-0689-AE42-8F7A-CA5DCD3BCD8D}" srcOrd="6" destOrd="0" presId="urn:microsoft.com/office/officeart/2005/8/layout/vList5"/>
    <dgm:cxn modelId="{6BCAA363-D36B-864B-92DE-7B748537C820}" type="presParOf" srcId="{1B5136CA-0689-AE42-8F7A-CA5DCD3BCD8D}" destId="{639D8E7A-E865-924E-AA59-0689A89FFDF1}" srcOrd="0" destOrd="0" presId="urn:microsoft.com/office/officeart/2005/8/layout/vList5"/>
    <dgm:cxn modelId="{79B14136-2664-C043-8F0A-26523B8D2722}" type="presParOf" srcId="{1B5136CA-0689-AE42-8F7A-CA5DCD3BCD8D}" destId="{FB0576FD-824F-AD4E-96E6-A1E9DC621B41}" srcOrd="1" destOrd="0" presId="urn:microsoft.com/office/officeart/2005/8/layout/vList5"/>
    <dgm:cxn modelId="{AE32E2C4-1F53-9944-B34C-F343CBDD7F24}" type="presParOf" srcId="{AAE7A1E6-6847-453D-B55B-8A82BF138C1D}" destId="{B50CBACC-44BD-0D42-9EEC-81075790153F}" srcOrd="7" destOrd="0" presId="urn:microsoft.com/office/officeart/2005/8/layout/vList5"/>
    <dgm:cxn modelId="{6FDD457F-5539-F34E-98B5-FB481E3F946E}" type="presParOf" srcId="{AAE7A1E6-6847-453D-B55B-8A82BF138C1D}" destId="{CF14B80A-C671-5142-BF1E-3ED31233332F}" srcOrd="8" destOrd="0" presId="urn:microsoft.com/office/officeart/2005/8/layout/vList5"/>
    <dgm:cxn modelId="{78E76CE3-0DBF-894A-92B6-1D9D1372976D}" type="presParOf" srcId="{CF14B80A-C671-5142-BF1E-3ED31233332F}" destId="{708947F7-E1A8-8142-94FB-29E87C523387}" srcOrd="0" destOrd="0" presId="urn:microsoft.com/office/officeart/2005/8/layout/vList5"/>
    <dgm:cxn modelId="{230BA035-C381-6F4F-9304-39BB66476C8E}" type="presParOf" srcId="{CF14B80A-C671-5142-BF1E-3ED31233332F}" destId="{D8F617F2-A5B8-FD4C-BCEA-6D0458C277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1ADEB-55DB-4082-9179-59F96D779A01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EA76DA1-60AE-4EFF-9060-12085A520C32}">
      <dgm:prSet phldrT="[文本]"/>
      <dgm:spPr/>
      <dgm:t>
        <a:bodyPr/>
        <a:lstStyle/>
        <a:p>
          <a:r>
            <a:rPr lang="zh-CN" altLang="en-US" dirty="0" smtClean="0"/>
            <a:t>团队协作</a:t>
          </a:r>
          <a:endParaRPr lang="zh-CN" altLang="en-US" dirty="0"/>
        </a:p>
      </dgm:t>
    </dgm:pt>
    <dgm:pt modelId="{21D7E01F-1714-45FC-BC47-D39CD4015640}" type="parTrans" cxnId="{D9F99491-E07A-4D6F-B8A6-F88981760B4A}">
      <dgm:prSet/>
      <dgm:spPr/>
      <dgm:t>
        <a:bodyPr/>
        <a:lstStyle/>
        <a:p>
          <a:endParaRPr lang="zh-CN" altLang="en-US"/>
        </a:p>
      </dgm:t>
    </dgm:pt>
    <dgm:pt modelId="{ED4670A8-5104-40E8-AEE2-1B64664C7B0B}" type="sibTrans" cxnId="{D9F99491-E07A-4D6F-B8A6-F88981760B4A}">
      <dgm:prSet/>
      <dgm:spPr/>
      <dgm:t>
        <a:bodyPr/>
        <a:lstStyle/>
        <a:p>
          <a:endParaRPr lang="zh-CN" altLang="en-US"/>
        </a:p>
      </dgm:t>
    </dgm:pt>
    <dgm:pt modelId="{1316C454-C556-4FA7-9F2C-113A0368115E}">
      <dgm:prSet phldrT="[文本]"/>
      <dgm:spPr/>
      <dgm:t>
        <a:bodyPr/>
        <a:lstStyle/>
        <a:p>
          <a:r>
            <a:rPr lang="zh-CN" altLang="en-US" dirty="0" smtClean="0"/>
            <a:t>文件管理</a:t>
          </a:r>
          <a:endParaRPr lang="zh-CN" altLang="en-US" dirty="0"/>
        </a:p>
      </dgm:t>
    </dgm:pt>
    <dgm:pt modelId="{7A0AA192-06BD-4197-85ED-6BF01D1F1520}" type="parTrans" cxnId="{BACE7BD8-095C-4AAA-9576-7BCB10563397}">
      <dgm:prSet/>
      <dgm:spPr/>
      <dgm:t>
        <a:bodyPr/>
        <a:lstStyle/>
        <a:p>
          <a:endParaRPr lang="zh-CN" altLang="en-US"/>
        </a:p>
      </dgm:t>
    </dgm:pt>
    <dgm:pt modelId="{C2E12C3F-B171-460F-84A7-3C71CEF2979E}" type="sibTrans" cxnId="{BACE7BD8-095C-4AAA-9576-7BCB10563397}">
      <dgm:prSet/>
      <dgm:spPr/>
      <dgm:t>
        <a:bodyPr/>
        <a:lstStyle/>
        <a:p>
          <a:endParaRPr lang="zh-CN" altLang="en-US"/>
        </a:p>
      </dgm:t>
    </dgm:pt>
    <dgm:pt modelId="{3E639706-2AF7-4071-8F83-C4C32F632C48}">
      <dgm:prSet phldrT="[文本]"/>
      <dgm:spPr/>
      <dgm:t>
        <a:bodyPr/>
        <a:lstStyle/>
        <a:p>
          <a:r>
            <a:rPr lang="zh-CN" altLang="en-US" dirty="0" smtClean="0"/>
            <a:t>历史追踪</a:t>
          </a:r>
          <a:endParaRPr lang="zh-CN" altLang="en-US" dirty="0"/>
        </a:p>
      </dgm:t>
    </dgm:pt>
    <dgm:pt modelId="{1587DA8F-435E-4FC2-B585-0A77C7DC3E26}" type="parTrans" cxnId="{F275ACDA-1D34-471C-A210-EAC329F82363}">
      <dgm:prSet/>
      <dgm:spPr/>
      <dgm:t>
        <a:bodyPr/>
        <a:lstStyle/>
        <a:p>
          <a:endParaRPr lang="zh-CN" altLang="en-US"/>
        </a:p>
      </dgm:t>
    </dgm:pt>
    <dgm:pt modelId="{B0FA712D-E915-4FEA-85DF-95CDED87306D}" type="sibTrans" cxnId="{F275ACDA-1D34-471C-A210-EAC329F82363}">
      <dgm:prSet/>
      <dgm:spPr/>
      <dgm:t>
        <a:bodyPr/>
        <a:lstStyle/>
        <a:p>
          <a:endParaRPr lang="zh-CN" altLang="en-US"/>
        </a:p>
      </dgm:t>
    </dgm:pt>
    <dgm:pt modelId="{142B8004-BE97-4B2F-AE5D-06ECB6D9913E}">
      <dgm:prSet phldrT="[文本]"/>
      <dgm:spPr/>
      <dgm:t>
        <a:bodyPr/>
        <a:lstStyle/>
        <a:p>
          <a:r>
            <a:rPr lang="zh-CN" altLang="en-US" dirty="0" smtClean="0"/>
            <a:t>冲突管理</a:t>
          </a:r>
          <a:endParaRPr lang="zh-CN" altLang="en-US" dirty="0"/>
        </a:p>
      </dgm:t>
    </dgm:pt>
    <dgm:pt modelId="{BC265CA2-318E-4122-A963-88F6624C09CB}" type="parTrans" cxnId="{22F67417-82AD-4165-873B-FDAE9F1AF5FE}">
      <dgm:prSet/>
      <dgm:spPr/>
      <dgm:t>
        <a:bodyPr/>
        <a:lstStyle/>
        <a:p>
          <a:endParaRPr lang="zh-CN" altLang="en-US"/>
        </a:p>
      </dgm:t>
    </dgm:pt>
    <dgm:pt modelId="{3A04DABE-C610-4779-8B5A-D032EF40EA38}" type="sibTrans" cxnId="{22F67417-82AD-4165-873B-FDAE9F1AF5FE}">
      <dgm:prSet/>
      <dgm:spPr/>
      <dgm:t>
        <a:bodyPr/>
        <a:lstStyle/>
        <a:p>
          <a:endParaRPr lang="zh-CN" altLang="en-US"/>
        </a:p>
      </dgm:t>
    </dgm:pt>
    <dgm:pt modelId="{9DF579B5-837F-4865-BFEB-68CC3E88085F}">
      <dgm:prSet phldrT="[文本]"/>
      <dgm:spPr/>
      <dgm:t>
        <a:bodyPr/>
        <a:lstStyle/>
        <a:p>
          <a:r>
            <a:rPr lang="zh-CN" altLang="en-US" dirty="0" smtClean="0"/>
            <a:t>版本发布</a:t>
          </a:r>
          <a:endParaRPr lang="zh-CN" altLang="en-US" dirty="0"/>
        </a:p>
      </dgm:t>
    </dgm:pt>
    <dgm:pt modelId="{EB184C40-F9A5-4117-A0D6-57B75A2CB3E7}" type="parTrans" cxnId="{6229860F-17B5-4A8E-A145-14A383DCEA74}">
      <dgm:prSet/>
      <dgm:spPr/>
      <dgm:t>
        <a:bodyPr/>
        <a:lstStyle/>
        <a:p>
          <a:endParaRPr lang="zh-CN" altLang="en-US"/>
        </a:p>
      </dgm:t>
    </dgm:pt>
    <dgm:pt modelId="{5A583D15-C05F-4A82-97D8-66543763A4D5}" type="sibTrans" cxnId="{6229860F-17B5-4A8E-A145-14A383DCEA74}">
      <dgm:prSet/>
      <dgm:spPr/>
      <dgm:t>
        <a:bodyPr/>
        <a:lstStyle/>
        <a:p>
          <a:endParaRPr lang="zh-CN" altLang="en-US"/>
        </a:p>
      </dgm:t>
    </dgm:pt>
    <dgm:pt modelId="{DEE874C3-1887-4736-9460-7E86C394D51B}" type="pres">
      <dgm:prSet presAssocID="{0381ADEB-55DB-4082-9179-59F96D779A0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39E7A1-C60C-4272-A376-26FD1FE4DA46}" type="pres">
      <dgm:prSet presAssocID="{0381ADEB-55DB-4082-9179-59F96D779A01}" presName="matrix" presStyleCnt="0"/>
      <dgm:spPr/>
      <dgm:t>
        <a:bodyPr/>
        <a:lstStyle/>
        <a:p>
          <a:endParaRPr lang="zh-CN" altLang="en-US"/>
        </a:p>
      </dgm:t>
    </dgm:pt>
    <dgm:pt modelId="{92C8A350-4629-4AB4-90A9-8B76A37436B0}" type="pres">
      <dgm:prSet presAssocID="{0381ADEB-55DB-4082-9179-59F96D779A01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75F8880C-6710-4A95-A308-82669D7D3E54}" type="pres">
      <dgm:prSet presAssocID="{0381ADEB-55DB-4082-9179-59F96D779A0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DF79F-87F5-4AA0-B578-ADE8C03A0992}" type="pres">
      <dgm:prSet presAssocID="{0381ADEB-55DB-4082-9179-59F96D779A01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7092D128-E1B8-41EC-AA07-50519EA2DB52}" type="pres">
      <dgm:prSet presAssocID="{0381ADEB-55DB-4082-9179-59F96D779A0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CEA4F6-9159-47DF-89F8-1E4308A00FF1}" type="pres">
      <dgm:prSet presAssocID="{0381ADEB-55DB-4082-9179-59F96D779A01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98BC6FF9-AF58-4032-9FB1-61F7BCA85F7E}" type="pres">
      <dgm:prSet presAssocID="{0381ADEB-55DB-4082-9179-59F96D779A0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1F1917-17ED-4EF1-8E0B-16C55E3F1624}" type="pres">
      <dgm:prSet presAssocID="{0381ADEB-55DB-4082-9179-59F96D779A01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0A8EB36F-7007-4C78-AC1D-F22756E50D21}" type="pres">
      <dgm:prSet presAssocID="{0381ADEB-55DB-4082-9179-59F96D779A0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41139-AD38-4A93-B6A6-8BEB7E469674}" type="pres">
      <dgm:prSet presAssocID="{0381ADEB-55DB-4082-9179-59F96D779A0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B2536E-3D95-D14E-970E-8787CFB187E5}" type="presOf" srcId="{0381ADEB-55DB-4082-9179-59F96D779A01}" destId="{DEE874C3-1887-4736-9460-7E86C394D51B}" srcOrd="0" destOrd="0" presId="urn:microsoft.com/office/officeart/2005/8/layout/matrix1"/>
    <dgm:cxn modelId="{C74C0CF8-25D8-0541-94D3-56E044C82111}" type="presOf" srcId="{9DF579B5-837F-4865-BFEB-68CC3E88085F}" destId="{0A8EB36F-7007-4C78-AC1D-F22756E50D21}" srcOrd="1" destOrd="0" presId="urn:microsoft.com/office/officeart/2005/8/layout/matrix1"/>
    <dgm:cxn modelId="{D9F99491-E07A-4D6F-B8A6-F88981760B4A}" srcId="{0381ADEB-55DB-4082-9179-59F96D779A01}" destId="{8EA76DA1-60AE-4EFF-9060-12085A520C32}" srcOrd="0" destOrd="0" parTransId="{21D7E01F-1714-45FC-BC47-D39CD4015640}" sibTransId="{ED4670A8-5104-40E8-AEE2-1B64664C7B0B}"/>
    <dgm:cxn modelId="{8B40E8D7-9D4C-A440-B934-3794B4CC8242}" type="presOf" srcId="{1316C454-C556-4FA7-9F2C-113A0368115E}" destId="{75F8880C-6710-4A95-A308-82669D7D3E54}" srcOrd="1" destOrd="0" presId="urn:microsoft.com/office/officeart/2005/8/layout/matrix1"/>
    <dgm:cxn modelId="{18BF125C-8634-CB4A-9A8C-827B19A8D73B}" type="presOf" srcId="{1316C454-C556-4FA7-9F2C-113A0368115E}" destId="{92C8A350-4629-4AB4-90A9-8B76A37436B0}" srcOrd="0" destOrd="0" presId="urn:microsoft.com/office/officeart/2005/8/layout/matrix1"/>
    <dgm:cxn modelId="{0F6CC10F-0E58-C345-9EF3-384AC29EA84A}" type="presOf" srcId="{8EA76DA1-60AE-4EFF-9060-12085A520C32}" destId="{66E41139-AD38-4A93-B6A6-8BEB7E469674}" srcOrd="0" destOrd="0" presId="urn:microsoft.com/office/officeart/2005/8/layout/matrix1"/>
    <dgm:cxn modelId="{C368BBD5-DDE7-F74E-ABD9-88A544DCEF18}" type="presOf" srcId="{142B8004-BE97-4B2F-AE5D-06ECB6D9913E}" destId="{98BC6FF9-AF58-4032-9FB1-61F7BCA85F7E}" srcOrd="1" destOrd="0" presId="urn:microsoft.com/office/officeart/2005/8/layout/matrix1"/>
    <dgm:cxn modelId="{1315F9A4-4C01-5A44-848B-31F07DA95584}" type="presOf" srcId="{3E639706-2AF7-4071-8F83-C4C32F632C48}" destId="{7092D128-E1B8-41EC-AA07-50519EA2DB52}" srcOrd="1" destOrd="0" presId="urn:microsoft.com/office/officeart/2005/8/layout/matrix1"/>
    <dgm:cxn modelId="{22F67417-82AD-4165-873B-FDAE9F1AF5FE}" srcId="{8EA76DA1-60AE-4EFF-9060-12085A520C32}" destId="{142B8004-BE97-4B2F-AE5D-06ECB6D9913E}" srcOrd="2" destOrd="0" parTransId="{BC265CA2-318E-4122-A963-88F6624C09CB}" sibTransId="{3A04DABE-C610-4779-8B5A-D032EF40EA38}"/>
    <dgm:cxn modelId="{6229860F-17B5-4A8E-A145-14A383DCEA74}" srcId="{8EA76DA1-60AE-4EFF-9060-12085A520C32}" destId="{9DF579B5-837F-4865-BFEB-68CC3E88085F}" srcOrd="3" destOrd="0" parTransId="{EB184C40-F9A5-4117-A0D6-57B75A2CB3E7}" sibTransId="{5A583D15-C05F-4A82-97D8-66543763A4D5}"/>
    <dgm:cxn modelId="{53969B3D-3CEF-844A-A302-EE5161F27B29}" type="presOf" srcId="{142B8004-BE97-4B2F-AE5D-06ECB6D9913E}" destId="{EFCEA4F6-9159-47DF-89F8-1E4308A00FF1}" srcOrd="0" destOrd="0" presId="urn:microsoft.com/office/officeart/2005/8/layout/matrix1"/>
    <dgm:cxn modelId="{BACE7BD8-095C-4AAA-9576-7BCB10563397}" srcId="{8EA76DA1-60AE-4EFF-9060-12085A520C32}" destId="{1316C454-C556-4FA7-9F2C-113A0368115E}" srcOrd="0" destOrd="0" parTransId="{7A0AA192-06BD-4197-85ED-6BF01D1F1520}" sibTransId="{C2E12C3F-B171-460F-84A7-3C71CEF2979E}"/>
    <dgm:cxn modelId="{F275ACDA-1D34-471C-A210-EAC329F82363}" srcId="{8EA76DA1-60AE-4EFF-9060-12085A520C32}" destId="{3E639706-2AF7-4071-8F83-C4C32F632C48}" srcOrd="1" destOrd="0" parTransId="{1587DA8F-435E-4FC2-B585-0A77C7DC3E26}" sibTransId="{B0FA712D-E915-4FEA-85DF-95CDED87306D}"/>
    <dgm:cxn modelId="{43E9151F-0B97-5243-9E90-D99D2FCD69B0}" type="presOf" srcId="{9DF579B5-837F-4865-BFEB-68CC3E88085F}" destId="{4F1F1917-17ED-4EF1-8E0B-16C55E3F1624}" srcOrd="0" destOrd="0" presId="urn:microsoft.com/office/officeart/2005/8/layout/matrix1"/>
    <dgm:cxn modelId="{F5628D56-0639-F544-B4EF-81CCF56564D7}" type="presOf" srcId="{3E639706-2AF7-4071-8F83-C4C32F632C48}" destId="{DD2DF79F-87F5-4AA0-B578-ADE8C03A0992}" srcOrd="0" destOrd="0" presId="urn:microsoft.com/office/officeart/2005/8/layout/matrix1"/>
    <dgm:cxn modelId="{63CB669A-F0B7-E341-825D-7C267EEA33E3}" type="presParOf" srcId="{DEE874C3-1887-4736-9460-7E86C394D51B}" destId="{B539E7A1-C60C-4272-A376-26FD1FE4DA46}" srcOrd="0" destOrd="0" presId="urn:microsoft.com/office/officeart/2005/8/layout/matrix1"/>
    <dgm:cxn modelId="{C5951358-6230-6C4A-A169-3CE967AD23C2}" type="presParOf" srcId="{B539E7A1-C60C-4272-A376-26FD1FE4DA46}" destId="{92C8A350-4629-4AB4-90A9-8B76A37436B0}" srcOrd="0" destOrd="0" presId="urn:microsoft.com/office/officeart/2005/8/layout/matrix1"/>
    <dgm:cxn modelId="{E5C1903E-E43A-A84F-A712-0ADA4855C00A}" type="presParOf" srcId="{B539E7A1-C60C-4272-A376-26FD1FE4DA46}" destId="{75F8880C-6710-4A95-A308-82669D7D3E54}" srcOrd="1" destOrd="0" presId="urn:microsoft.com/office/officeart/2005/8/layout/matrix1"/>
    <dgm:cxn modelId="{81AF5D7A-6FD0-8842-B20E-EB76AAA869BC}" type="presParOf" srcId="{B539E7A1-C60C-4272-A376-26FD1FE4DA46}" destId="{DD2DF79F-87F5-4AA0-B578-ADE8C03A0992}" srcOrd="2" destOrd="0" presId="urn:microsoft.com/office/officeart/2005/8/layout/matrix1"/>
    <dgm:cxn modelId="{2B064E35-4882-4B45-9095-AACCCA2CEBD5}" type="presParOf" srcId="{B539E7A1-C60C-4272-A376-26FD1FE4DA46}" destId="{7092D128-E1B8-41EC-AA07-50519EA2DB52}" srcOrd="3" destOrd="0" presId="urn:microsoft.com/office/officeart/2005/8/layout/matrix1"/>
    <dgm:cxn modelId="{4008BBDB-747F-A54B-AAD0-BDA00DEFBCFD}" type="presParOf" srcId="{B539E7A1-C60C-4272-A376-26FD1FE4DA46}" destId="{EFCEA4F6-9159-47DF-89F8-1E4308A00FF1}" srcOrd="4" destOrd="0" presId="urn:microsoft.com/office/officeart/2005/8/layout/matrix1"/>
    <dgm:cxn modelId="{62633198-EBDF-744B-A7C7-293280135C6C}" type="presParOf" srcId="{B539E7A1-C60C-4272-A376-26FD1FE4DA46}" destId="{98BC6FF9-AF58-4032-9FB1-61F7BCA85F7E}" srcOrd="5" destOrd="0" presId="urn:microsoft.com/office/officeart/2005/8/layout/matrix1"/>
    <dgm:cxn modelId="{89BBED9D-E12A-724F-BBBB-C3E40AE51D42}" type="presParOf" srcId="{B539E7A1-C60C-4272-A376-26FD1FE4DA46}" destId="{4F1F1917-17ED-4EF1-8E0B-16C55E3F1624}" srcOrd="6" destOrd="0" presId="urn:microsoft.com/office/officeart/2005/8/layout/matrix1"/>
    <dgm:cxn modelId="{29EE6FD2-B77E-974A-9944-F26C5986AE9F}" type="presParOf" srcId="{B539E7A1-C60C-4272-A376-26FD1FE4DA46}" destId="{0A8EB36F-7007-4C78-AC1D-F22756E50D21}" srcOrd="7" destOrd="0" presId="urn:microsoft.com/office/officeart/2005/8/layout/matrix1"/>
    <dgm:cxn modelId="{7EA2AA50-6323-144A-9B02-F5883767C42F}" type="presParOf" srcId="{DEE874C3-1887-4736-9460-7E86C394D51B}" destId="{66E41139-AD38-4A93-B6A6-8BEB7E46967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700336" y="-3225553"/>
          <a:ext cx="787656" cy="74401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3464" lvl="1" indent="-283464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Hei"/>
              <a:ea typeface="Hei"/>
              <a:cs typeface="Hei"/>
            </a:rPr>
            <a:t>版本管理的作用</a:t>
          </a:r>
          <a:endParaRPr lang="en-US" sz="32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sp:txBody>
      <dsp:txXfrm rot="-5400000">
        <a:off x="1374074" y="100709"/>
        <a:ext cx="7440181" cy="787656"/>
      </dsp:txXfrm>
    </dsp:sp>
    <dsp:sp modelId="{7E429971-BC57-430F-BB25-C0574E5E39E3}">
      <dsp:nvSpPr>
        <dsp:cNvPr id="0" name=""/>
        <dsp:cNvSpPr/>
      </dsp:nvSpPr>
      <dsp:spPr>
        <a:xfrm>
          <a:off x="253" y="0"/>
          <a:ext cx="1373821" cy="9845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smtClean="0">
              <a:latin typeface="Calibri"/>
              <a:ea typeface="+mn-ea"/>
              <a:cs typeface="+mn-cs"/>
            </a:rPr>
            <a:t>1</a:t>
          </a:r>
          <a:endParaRPr lang="en-US" sz="4400" b="1" i="0" kern="1200" dirty="0">
            <a:latin typeface="Calibri"/>
            <a:ea typeface="+mn-ea"/>
            <a:cs typeface="+mn-cs"/>
          </a:endParaRPr>
        </a:p>
      </dsp:txBody>
      <dsp:txXfrm>
        <a:off x="48316" y="48063"/>
        <a:ext cx="1277695" cy="888444"/>
      </dsp:txXfrm>
    </dsp:sp>
    <dsp:sp modelId="{B37A5355-225B-4C6F-AED7-6C620F99EECC}">
      <dsp:nvSpPr>
        <dsp:cNvPr id="0" name=""/>
        <dsp:cNvSpPr/>
      </dsp:nvSpPr>
      <dsp:spPr>
        <a:xfrm rot="5400000">
          <a:off x="4700336" y="-2191755"/>
          <a:ext cx="787656" cy="7440181"/>
        </a:xfrm>
        <a:prstGeom prst="rect">
          <a:avLst/>
        </a:prstGeom>
        <a:solidFill>
          <a:schemeClr val="accent3">
            <a:tint val="40000"/>
            <a:alpha val="90000"/>
            <a:hueOff val="312296"/>
            <a:satOff val="1022"/>
            <a:lumOff val="36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12296"/>
              <a:satOff val="1022"/>
              <a:lumOff val="36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Hei"/>
              <a:ea typeface="Hei"/>
              <a:cs typeface="Hei"/>
            </a:rPr>
            <a:t>常用版本管理介绍</a:t>
          </a:r>
          <a:endParaRPr lang="en-US" sz="32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sp:txBody>
      <dsp:txXfrm rot="-5400000">
        <a:off x="1374074" y="1134507"/>
        <a:ext cx="7440181" cy="787656"/>
      </dsp:txXfrm>
    </dsp:sp>
    <dsp:sp modelId="{C04276DC-EE64-470A-B8BC-09067B8045FA}">
      <dsp:nvSpPr>
        <dsp:cNvPr id="0" name=""/>
        <dsp:cNvSpPr/>
      </dsp:nvSpPr>
      <dsp:spPr>
        <a:xfrm>
          <a:off x="253" y="1036050"/>
          <a:ext cx="1373821" cy="984570"/>
        </a:xfrm>
        <a:prstGeom prst="roundRect">
          <a:avLst/>
        </a:prstGeom>
        <a:gradFill rotWithShape="0">
          <a:gsLst>
            <a:gs pos="0">
              <a:schemeClr val="accent3">
                <a:hueOff val="299501"/>
                <a:satOff val="-1814"/>
                <a:lumOff val="2157"/>
                <a:alphaOff val="0"/>
                <a:shade val="85000"/>
                <a:satMod val="130000"/>
              </a:schemeClr>
            </a:gs>
            <a:gs pos="34000">
              <a:schemeClr val="accent3">
                <a:hueOff val="299501"/>
                <a:satOff val="-1814"/>
                <a:lumOff val="2157"/>
                <a:alphaOff val="0"/>
                <a:shade val="87000"/>
                <a:satMod val="125000"/>
              </a:schemeClr>
            </a:gs>
            <a:gs pos="70000">
              <a:schemeClr val="accent3">
                <a:hueOff val="299501"/>
                <a:satOff val="-1814"/>
                <a:lumOff val="215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299501"/>
                <a:satOff val="-1814"/>
                <a:lumOff val="215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Calibri"/>
              <a:ea typeface="+mn-ea"/>
              <a:cs typeface="+mn-cs"/>
            </a:rPr>
            <a:t>2</a:t>
          </a:r>
        </a:p>
      </dsp:txBody>
      <dsp:txXfrm>
        <a:off x="48316" y="1084113"/>
        <a:ext cx="1277695" cy="888444"/>
      </dsp:txXfrm>
    </dsp:sp>
    <dsp:sp modelId="{C7C3E6FD-D83F-4BDA-907E-B5EE041DA931}">
      <dsp:nvSpPr>
        <dsp:cNvPr id="0" name=""/>
        <dsp:cNvSpPr/>
      </dsp:nvSpPr>
      <dsp:spPr>
        <a:xfrm rot="5400000">
          <a:off x="4700336" y="-1157956"/>
          <a:ext cx="787656" cy="7440181"/>
        </a:xfrm>
        <a:prstGeom prst="rect">
          <a:avLst/>
        </a:prstGeom>
        <a:solidFill>
          <a:schemeClr val="accent3">
            <a:tint val="40000"/>
            <a:alpha val="90000"/>
            <a:hueOff val="624591"/>
            <a:satOff val="2044"/>
            <a:lumOff val="73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24591"/>
              <a:satOff val="2044"/>
              <a:lumOff val="73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>
              <a:latin typeface="Hei"/>
              <a:ea typeface="Hei"/>
              <a:cs typeface="Hei"/>
            </a:rPr>
            <a:t>Git</a:t>
          </a:r>
          <a:r>
            <a:rPr lang="zh-CN" altLang="en-US" sz="3200" kern="1200" dirty="0" smtClean="0">
              <a:latin typeface="Hei"/>
              <a:ea typeface="Hei"/>
              <a:cs typeface="Hei"/>
            </a:rPr>
            <a:t>简介</a:t>
          </a:r>
          <a:endParaRPr lang="en-US" sz="3200" b="1" i="0" kern="1200" dirty="0">
            <a:latin typeface="Calibri"/>
            <a:ea typeface="+mn-ea"/>
            <a:cs typeface="+mn-cs"/>
          </a:endParaRPr>
        </a:p>
      </dsp:txBody>
      <dsp:txXfrm rot="-5400000">
        <a:off x="1374074" y="2168306"/>
        <a:ext cx="7440181" cy="787656"/>
      </dsp:txXfrm>
    </dsp:sp>
    <dsp:sp modelId="{F5034101-5B7D-4FE7-B47A-5A48CF39606B}">
      <dsp:nvSpPr>
        <dsp:cNvPr id="0" name=""/>
        <dsp:cNvSpPr/>
      </dsp:nvSpPr>
      <dsp:spPr>
        <a:xfrm>
          <a:off x="253" y="2069849"/>
          <a:ext cx="1373821" cy="984570"/>
        </a:xfrm>
        <a:prstGeom prst="roundRect">
          <a:avLst/>
        </a:prstGeom>
        <a:gradFill rotWithShape="0">
          <a:gsLst>
            <a:gs pos="0">
              <a:schemeClr val="accent3">
                <a:hueOff val="599003"/>
                <a:satOff val="-3627"/>
                <a:lumOff val="4314"/>
                <a:alphaOff val="0"/>
                <a:shade val="85000"/>
                <a:satMod val="130000"/>
              </a:schemeClr>
            </a:gs>
            <a:gs pos="34000">
              <a:schemeClr val="accent3">
                <a:hueOff val="599003"/>
                <a:satOff val="-3627"/>
                <a:lumOff val="4314"/>
                <a:alphaOff val="0"/>
                <a:shade val="87000"/>
                <a:satMod val="125000"/>
              </a:schemeClr>
            </a:gs>
            <a:gs pos="70000">
              <a:schemeClr val="accent3">
                <a:hueOff val="599003"/>
                <a:satOff val="-3627"/>
                <a:lumOff val="431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99003"/>
                <a:satOff val="-3627"/>
                <a:lumOff val="431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Calibri"/>
              <a:ea typeface="+mn-ea"/>
              <a:cs typeface="+mn-cs"/>
            </a:rPr>
            <a:t>3</a:t>
          </a:r>
        </a:p>
      </dsp:txBody>
      <dsp:txXfrm>
        <a:off x="48316" y="2117912"/>
        <a:ext cx="1277695" cy="888444"/>
      </dsp:txXfrm>
    </dsp:sp>
    <dsp:sp modelId="{FB0576FD-824F-AD4E-96E6-A1E9DC621B41}">
      <dsp:nvSpPr>
        <dsp:cNvPr id="0" name=""/>
        <dsp:cNvSpPr/>
      </dsp:nvSpPr>
      <dsp:spPr>
        <a:xfrm rot="5400000">
          <a:off x="4687700" y="-139713"/>
          <a:ext cx="787656" cy="7471293"/>
        </a:xfrm>
        <a:prstGeom prst="round2SameRect">
          <a:avLst/>
        </a:prstGeom>
        <a:solidFill>
          <a:schemeClr val="accent3">
            <a:tint val="40000"/>
            <a:alpha val="90000"/>
            <a:hueOff val="936886"/>
            <a:satOff val="3065"/>
            <a:lumOff val="109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936886"/>
              <a:satOff val="3065"/>
              <a:lumOff val="109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err="1" smtClean="0">
              <a:latin typeface="Hei"/>
              <a:ea typeface="Hei"/>
              <a:cs typeface="Hei"/>
            </a:rPr>
            <a:t>Git</a:t>
          </a:r>
          <a:r>
            <a:rPr lang="zh-CN" altLang="en-US" sz="3200" kern="1200" dirty="0" smtClean="0">
              <a:latin typeface="Hei"/>
              <a:ea typeface="Hei"/>
              <a:cs typeface="Hei"/>
            </a:rPr>
            <a:t>使用       </a:t>
          </a:r>
          <a:endParaRPr lang="en-US" sz="3200" kern="1200" dirty="0">
            <a:latin typeface="Hei"/>
            <a:ea typeface="Hei"/>
            <a:cs typeface="Hei"/>
          </a:endParaRPr>
        </a:p>
      </dsp:txBody>
      <dsp:txXfrm rot="-5400000">
        <a:off x="1345882" y="3240555"/>
        <a:ext cx="7432843" cy="710756"/>
      </dsp:txXfrm>
    </dsp:sp>
    <dsp:sp modelId="{639D8E7A-E865-924E-AA59-0689A89FFDF1}">
      <dsp:nvSpPr>
        <dsp:cNvPr id="0" name=""/>
        <dsp:cNvSpPr/>
      </dsp:nvSpPr>
      <dsp:spPr>
        <a:xfrm>
          <a:off x="253" y="3103648"/>
          <a:ext cx="1345629" cy="984570"/>
        </a:xfrm>
        <a:prstGeom prst="roundRect">
          <a:avLst/>
        </a:prstGeom>
        <a:gradFill rotWithShape="0">
          <a:gsLst>
            <a:gs pos="0">
              <a:schemeClr val="accent3">
                <a:hueOff val="898504"/>
                <a:satOff val="-5441"/>
                <a:lumOff val="6470"/>
                <a:alphaOff val="0"/>
                <a:shade val="85000"/>
                <a:satMod val="130000"/>
              </a:schemeClr>
            </a:gs>
            <a:gs pos="34000">
              <a:schemeClr val="accent3">
                <a:hueOff val="898504"/>
                <a:satOff val="-5441"/>
                <a:lumOff val="6470"/>
                <a:alphaOff val="0"/>
                <a:shade val="87000"/>
                <a:satMod val="125000"/>
              </a:schemeClr>
            </a:gs>
            <a:gs pos="70000">
              <a:schemeClr val="accent3">
                <a:hueOff val="898504"/>
                <a:satOff val="-5441"/>
                <a:lumOff val="647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898504"/>
                <a:satOff val="-5441"/>
                <a:lumOff val="647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b="1" i="0" kern="1200" dirty="0" smtClean="0">
              <a:latin typeface="Calibri"/>
              <a:ea typeface="+mn-ea"/>
              <a:cs typeface="+mn-cs"/>
            </a:rPr>
            <a:t>4</a:t>
          </a:r>
          <a:endParaRPr lang="en-US" sz="4400" b="1" i="0" kern="1200" dirty="0">
            <a:latin typeface="Calibri"/>
            <a:ea typeface="+mn-ea"/>
            <a:cs typeface="+mn-cs"/>
          </a:endParaRPr>
        </a:p>
      </dsp:txBody>
      <dsp:txXfrm>
        <a:off x="48316" y="3151711"/>
        <a:ext cx="1249503" cy="888444"/>
      </dsp:txXfrm>
    </dsp:sp>
    <dsp:sp modelId="{D8F617F2-A5B8-FD4C-BCEA-6D0458C2777E}">
      <dsp:nvSpPr>
        <dsp:cNvPr id="0" name=""/>
        <dsp:cNvSpPr/>
      </dsp:nvSpPr>
      <dsp:spPr>
        <a:xfrm rot="5400000">
          <a:off x="4690988" y="898516"/>
          <a:ext cx="787656" cy="7462430"/>
        </a:xfrm>
        <a:prstGeom prst="round2SameRect">
          <a:avLst/>
        </a:prstGeom>
        <a:solidFill>
          <a:schemeClr val="accent3">
            <a:tint val="40000"/>
            <a:alpha val="90000"/>
            <a:hueOff val="1249182"/>
            <a:satOff val="4087"/>
            <a:lumOff val="14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49182"/>
              <a:satOff val="4087"/>
              <a:lumOff val="1464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b="0" i="0" kern="1200" dirty="0" err="1" smtClean="0">
              <a:solidFill>
                <a:srgbClr val="000000"/>
              </a:solidFill>
              <a:latin typeface="Hei"/>
              <a:ea typeface="Hei"/>
              <a:cs typeface="Hei"/>
            </a:rPr>
            <a:t>Git</a:t>
          </a:r>
          <a:r>
            <a:rPr lang="zh-CN" altLang="en-US" sz="3200" b="0" i="0" kern="1200" dirty="0" smtClean="0">
              <a:solidFill>
                <a:srgbClr val="000000"/>
              </a:solidFill>
              <a:latin typeface="Hei"/>
              <a:ea typeface="Hei"/>
              <a:cs typeface="Hei"/>
            </a:rPr>
            <a:t>结构</a:t>
          </a:r>
          <a:endParaRPr lang="en-US" sz="3200" b="1" i="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1353601" y="4274353"/>
        <a:ext cx="7423980" cy="710756"/>
      </dsp:txXfrm>
    </dsp:sp>
    <dsp:sp modelId="{708947F7-E1A8-8142-94FB-29E87C523387}">
      <dsp:nvSpPr>
        <dsp:cNvPr id="0" name=""/>
        <dsp:cNvSpPr/>
      </dsp:nvSpPr>
      <dsp:spPr>
        <a:xfrm>
          <a:off x="253" y="4137446"/>
          <a:ext cx="1353347" cy="984570"/>
        </a:xfrm>
        <a:prstGeom prst="roundRect">
          <a:avLst/>
        </a:prstGeom>
        <a:gradFill rotWithShape="0">
          <a:gsLst>
            <a:gs pos="0">
              <a:schemeClr val="accent3">
                <a:hueOff val="1198005"/>
                <a:satOff val="-7255"/>
                <a:lumOff val="8627"/>
                <a:alphaOff val="0"/>
                <a:shade val="85000"/>
                <a:satMod val="130000"/>
              </a:schemeClr>
            </a:gs>
            <a:gs pos="34000">
              <a:schemeClr val="accent3">
                <a:hueOff val="1198005"/>
                <a:satOff val="-7255"/>
                <a:lumOff val="8627"/>
                <a:alphaOff val="0"/>
                <a:shade val="87000"/>
                <a:satMod val="125000"/>
              </a:schemeClr>
            </a:gs>
            <a:gs pos="70000">
              <a:schemeClr val="accent3">
                <a:hueOff val="1198005"/>
                <a:satOff val="-7255"/>
                <a:lumOff val="86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98005"/>
                <a:satOff val="-7255"/>
                <a:lumOff val="86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b="1" i="0" kern="1200" dirty="0" smtClean="0">
              <a:latin typeface="Calibri"/>
              <a:ea typeface="+mn-ea"/>
              <a:cs typeface="+mn-cs"/>
            </a:rPr>
            <a:t>5</a:t>
          </a:r>
          <a:endParaRPr lang="en-US" sz="4400" b="1" i="0" kern="1200" dirty="0">
            <a:latin typeface="Calibri"/>
            <a:ea typeface="+mn-ea"/>
            <a:cs typeface="+mn-cs"/>
          </a:endParaRPr>
        </a:p>
      </dsp:txBody>
      <dsp:txXfrm>
        <a:off x="48316" y="4185509"/>
        <a:ext cx="1257221" cy="88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A350-4629-4AB4-90A9-8B76A37436B0}">
      <dsp:nvSpPr>
        <dsp:cNvPr id="0" name=""/>
        <dsp:cNvSpPr/>
      </dsp:nvSpPr>
      <dsp:spPr>
        <a:xfrm rot="16200000">
          <a:off x="1508918" y="-1508918"/>
          <a:ext cx="2011362" cy="502919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文件管理</a:t>
          </a:r>
          <a:endParaRPr lang="zh-CN" altLang="en-US" sz="4000" kern="1200" dirty="0"/>
        </a:p>
      </dsp:txBody>
      <dsp:txXfrm rot="5400000">
        <a:off x="0" y="0"/>
        <a:ext cx="5029199" cy="1508521"/>
      </dsp:txXfrm>
    </dsp:sp>
    <dsp:sp modelId="{DD2DF79F-87F5-4AA0-B578-ADE8C03A0992}">
      <dsp:nvSpPr>
        <dsp:cNvPr id="0" name=""/>
        <dsp:cNvSpPr/>
      </dsp:nvSpPr>
      <dsp:spPr>
        <a:xfrm>
          <a:off x="5029199" y="0"/>
          <a:ext cx="5029199" cy="2011362"/>
        </a:xfrm>
        <a:prstGeom prst="round1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历史追踪</a:t>
          </a:r>
          <a:endParaRPr lang="zh-CN" altLang="en-US" sz="4000" kern="1200" dirty="0"/>
        </a:p>
      </dsp:txBody>
      <dsp:txXfrm>
        <a:off x="5029199" y="0"/>
        <a:ext cx="5029199" cy="1508521"/>
      </dsp:txXfrm>
    </dsp:sp>
    <dsp:sp modelId="{EFCEA4F6-9159-47DF-89F8-1E4308A00FF1}">
      <dsp:nvSpPr>
        <dsp:cNvPr id="0" name=""/>
        <dsp:cNvSpPr/>
      </dsp:nvSpPr>
      <dsp:spPr>
        <a:xfrm rot="10800000">
          <a:off x="0" y="2011362"/>
          <a:ext cx="5029199" cy="2011362"/>
        </a:xfrm>
        <a:prstGeom prst="round1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冲突管理</a:t>
          </a:r>
          <a:endParaRPr lang="zh-CN" altLang="en-US" sz="4000" kern="1200" dirty="0"/>
        </a:p>
      </dsp:txBody>
      <dsp:txXfrm rot="10800000">
        <a:off x="0" y="2514203"/>
        <a:ext cx="5029199" cy="1508521"/>
      </dsp:txXfrm>
    </dsp:sp>
    <dsp:sp modelId="{4F1F1917-17ED-4EF1-8E0B-16C55E3F1624}">
      <dsp:nvSpPr>
        <dsp:cNvPr id="0" name=""/>
        <dsp:cNvSpPr/>
      </dsp:nvSpPr>
      <dsp:spPr>
        <a:xfrm rot="5400000">
          <a:off x="6538118" y="502443"/>
          <a:ext cx="2011362" cy="5029199"/>
        </a:xfrm>
        <a:prstGeom prst="round1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版本发布</a:t>
          </a:r>
          <a:endParaRPr lang="zh-CN" altLang="en-US" sz="4000" kern="1200" dirty="0"/>
        </a:p>
      </dsp:txBody>
      <dsp:txXfrm rot="-5400000">
        <a:off x="5029200" y="2514203"/>
        <a:ext cx="5029199" cy="1508521"/>
      </dsp:txXfrm>
    </dsp:sp>
    <dsp:sp modelId="{66E41139-AD38-4A93-B6A6-8BEB7E469674}">
      <dsp:nvSpPr>
        <dsp:cNvPr id="0" name=""/>
        <dsp:cNvSpPr/>
      </dsp:nvSpPr>
      <dsp:spPr>
        <a:xfrm>
          <a:off x="3520440" y="1508521"/>
          <a:ext cx="3017520" cy="1005681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团队协作</a:t>
          </a:r>
          <a:endParaRPr lang="zh-CN" altLang="en-US" sz="4000" kern="1200" dirty="0"/>
        </a:p>
      </dsp:txBody>
      <dsp:txXfrm>
        <a:off x="3569533" y="1557614"/>
        <a:ext cx="2919334" cy="907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0952-B133-4EA0-9FE8-809ECE0D9E1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722D-AE3B-49E3-8BFB-C9A6B1DEF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3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总分行监控一体化：总行可查看分行事件</a:t>
            </a:r>
          </a:p>
          <a:p>
            <a:r>
              <a:rPr lang="zh-CN" altLang="en-US" dirty="0" smtClean="0"/>
              <a:t>统一监控界面：整合</a:t>
            </a:r>
            <a:r>
              <a:rPr lang="en-US" altLang="zh-CN" dirty="0" smtClean="0"/>
              <a:t>BMC Central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MyAME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BMC Central</a:t>
            </a:r>
            <a:r>
              <a:rPr lang="zh-CN" altLang="en-US" dirty="0" smtClean="0"/>
              <a:t>的英文界面内容转译为中文</a:t>
            </a:r>
          </a:p>
          <a:p>
            <a:r>
              <a:rPr lang="zh-CN" altLang="en-US" dirty="0" smtClean="0"/>
              <a:t>支持业务视角监控：监控端口和响应效率，监控应用整体基础架构</a:t>
            </a:r>
          </a:p>
          <a:p>
            <a:r>
              <a:rPr lang="zh-CN" altLang="en-US" dirty="0" smtClean="0"/>
              <a:t>总分行运行资源管理一体化：总行可查看分行实际已投产资源，以及资源的使用情况</a:t>
            </a:r>
          </a:p>
          <a:p>
            <a:r>
              <a:rPr lang="zh-CN" altLang="en-US" dirty="0" smtClean="0"/>
              <a:t>更为全面的历史数据分析支持：现有的</a:t>
            </a:r>
            <a:r>
              <a:rPr lang="en-US" altLang="zh-CN" dirty="0" smtClean="0"/>
              <a:t>BMC</a:t>
            </a:r>
            <a:r>
              <a:rPr lang="zh-CN" altLang="en-US" dirty="0" smtClean="0"/>
              <a:t>保存的历史数据在</a:t>
            </a:r>
            <a:r>
              <a:rPr lang="en-US" altLang="zh-CN" dirty="0" smtClean="0"/>
              <a:t>1-3</a:t>
            </a:r>
            <a:r>
              <a:rPr lang="zh-CN" altLang="en-US" dirty="0" smtClean="0"/>
              <a:t>个月，</a:t>
            </a:r>
            <a:r>
              <a:rPr lang="en-US" altLang="zh-CN" dirty="0" err="1" smtClean="0"/>
              <a:t>MyAME</a:t>
            </a:r>
            <a:r>
              <a:rPr lang="zh-CN" altLang="en-US" dirty="0" smtClean="0"/>
              <a:t>无历史数据保存功能</a:t>
            </a: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2694F8-6C5C-4357-85C2-F6E2B62339A1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617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F50C9-F96D-4B56-9047-206377A43FDE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243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F50C9-F96D-4B56-9047-206377A43FDE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smtClean="0"/>
              <a:t>采用松耦合三层架构</a:t>
            </a:r>
            <a:endParaRPr lang="en-US" altLang="zh-CN" sz="1800" smtClean="0"/>
          </a:p>
          <a:p>
            <a:pPr eaLnBrk="1" hangingPunct="1"/>
            <a:r>
              <a:rPr lang="zh-CN" altLang="en-US" sz="1800" smtClean="0"/>
              <a:t>多种数据采集方式</a:t>
            </a:r>
          </a:p>
          <a:p>
            <a:pPr eaLnBrk="1" hangingPunct="1"/>
            <a:r>
              <a:rPr lang="en-US" altLang="zh-CN" sz="1800" smtClean="0"/>
              <a:t>Ultra-NMS Probe(</a:t>
            </a:r>
            <a:r>
              <a:rPr lang="zh-CN" altLang="en-US" sz="1800" smtClean="0"/>
              <a:t>主机状态轮询、业务监控数据</a:t>
            </a:r>
            <a:r>
              <a:rPr lang="en-US" altLang="zh-CN" sz="1800" smtClean="0"/>
              <a:t>)</a:t>
            </a:r>
          </a:p>
          <a:p>
            <a:pPr eaLnBrk="1" hangingPunct="1"/>
            <a:r>
              <a:rPr lang="en-US" altLang="zh-CN" sz="1800" smtClean="0"/>
              <a:t>BMC Patrol</a:t>
            </a:r>
            <a:r>
              <a:rPr lang="zh-CN" altLang="en-US" sz="1800" smtClean="0"/>
              <a:t>（针对操作系统、数据库、中间件等）</a:t>
            </a:r>
          </a:p>
          <a:p>
            <a:pPr eaLnBrk="1" hangingPunct="1"/>
            <a:endParaRPr lang="zh-CN" altLang="en-US" sz="1800" smtClean="0"/>
          </a:p>
          <a:p>
            <a:pPr eaLnBrk="1" hangingPunct="1"/>
            <a:r>
              <a:rPr lang="zh-CN" altLang="en-US" sz="1800" smtClean="0"/>
              <a:t>监控数据的集中处理</a:t>
            </a:r>
          </a:p>
          <a:p>
            <a:pPr eaLnBrk="1" hangingPunct="1"/>
            <a:r>
              <a:rPr lang="zh-CN" altLang="en-US" sz="1800" smtClean="0"/>
              <a:t>监控管理数据结构的一致化</a:t>
            </a:r>
          </a:p>
          <a:p>
            <a:pPr eaLnBrk="1" hangingPunct="1"/>
            <a:r>
              <a:rPr lang="zh-CN" altLang="en-US" sz="1800" smtClean="0"/>
              <a:t>统一配置管理数据库</a:t>
            </a:r>
          </a:p>
          <a:p>
            <a:pPr eaLnBrk="1" hangingPunct="1"/>
            <a:r>
              <a:rPr lang="zh-CN" altLang="en-US" sz="1800" smtClean="0"/>
              <a:t>统一故障、性能和配置管理指标体系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56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0F50C9-F96D-4B56-9047-206377A43FD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smtClean="0"/>
              <a:t>采用松耦合三层架构</a:t>
            </a:r>
            <a:endParaRPr lang="en-US" altLang="zh-CN" sz="1800" smtClean="0"/>
          </a:p>
          <a:p>
            <a:pPr eaLnBrk="1" hangingPunct="1"/>
            <a:r>
              <a:rPr lang="zh-CN" altLang="en-US" sz="1800" smtClean="0"/>
              <a:t>多种数据采集方式</a:t>
            </a:r>
          </a:p>
          <a:p>
            <a:pPr eaLnBrk="1" hangingPunct="1"/>
            <a:r>
              <a:rPr lang="en-US" altLang="zh-CN" sz="1800" smtClean="0"/>
              <a:t>Ultra-NMS Probe(</a:t>
            </a:r>
            <a:r>
              <a:rPr lang="zh-CN" altLang="en-US" sz="1800" smtClean="0"/>
              <a:t>主机状态轮询、业务监控数据</a:t>
            </a:r>
            <a:r>
              <a:rPr lang="en-US" altLang="zh-CN" sz="1800" smtClean="0"/>
              <a:t>)</a:t>
            </a:r>
          </a:p>
          <a:p>
            <a:pPr eaLnBrk="1" hangingPunct="1"/>
            <a:r>
              <a:rPr lang="en-US" altLang="zh-CN" sz="1800" smtClean="0"/>
              <a:t>BMC Patrol</a:t>
            </a:r>
            <a:r>
              <a:rPr lang="zh-CN" altLang="en-US" sz="1800" smtClean="0"/>
              <a:t>（针对操作系统、数据库、中间件等）</a:t>
            </a:r>
          </a:p>
          <a:p>
            <a:pPr eaLnBrk="1" hangingPunct="1"/>
            <a:endParaRPr lang="zh-CN" altLang="en-US" sz="1800" smtClean="0"/>
          </a:p>
          <a:p>
            <a:pPr eaLnBrk="1" hangingPunct="1"/>
            <a:r>
              <a:rPr lang="zh-CN" altLang="en-US" sz="1800" smtClean="0"/>
              <a:t>监控数据的集中处理</a:t>
            </a:r>
          </a:p>
          <a:p>
            <a:pPr eaLnBrk="1" hangingPunct="1"/>
            <a:r>
              <a:rPr lang="zh-CN" altLang="en-US" sz="1800" smtClean="0"/>
              <a:t>监控管理数据结构的一致化</a:t>
            </a:r>
          </a:p>
          <a:p>
            <a:pPr eaLnBrk="1" hangingPunct="1"/>
            <a:r>
              <a:rPr lang="zh-CN" altLang="en-US" sz="1800" smtClean="0"/>
              <a:t>统一配置管理数据库</a:t>
            </a:r>
          </a:p>
          <a:p>
            <a:pPr eaLnBrk="1" hangingPunct="1"/>
            <a:r>
              <a:rPr lang="zh-CN" altLang="en-US" sz="1800" smtClean="0"/>
              <a:t>统一故障、性能和配置管理指标体系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744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4894-4D3F-479C-AB3B-6B384B00FCD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0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4894-4D3F-479C-AB3B-6B384B00FCD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5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357188"/>
            <a:ext cx="12192000" cy="76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endParaRPr lang="zh-CN" altLang="en-US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815413" y="1340768"/>
            <a:ext cx="10657184" cy="417616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40000"/>
              </a:lnSpc>
              <a:buFont typeface="+mj-lt"/>
              <a:buAutoNum type="arabicPeriod"/>
              <a:defRPr b="1">
                <a:solidFill>
                  <a:srgbClr val="00642D"/>
                </a:solidFill>
                <a:latin typeface="华文中宋" pitchFamily="2" charset="-122"/>
                <a:ea typeface="华文中宋" pitchFamily="2" charset="-122"/>
              </a:defRPr>
            </a:lvl1pPr>
            <a:lvl2pPr>
              <a:buFont typeface="Calibri" pitchFamily="34" charset="0"/>
              <a:buChar char="▪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gou.com/lemma/ShowInnerLink.htm?lemmaId=268510&amp;ss_c=ssc.citiao.link" TargetMode="External"/><Relationship Id="rId2" Type="http://schemas.openxmlformats.org/officeDocument/2006/relationships/hyperlink" Target="http://baike.sogou.com/lemma/ShowInnerLink.htm?lemmaId=576892&amp;ss_c=ssc.citiao.lin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ike.sogou.com/lemma/ShowInnerLink.htm?lemmaId=7971489&amp;ss_c=ssc.citiao.link" TargetMode="External"/><Relationship Id="rId4" Type="http://schemas.openxmlformats.org/officeDocument/2006/relationships/hyperlink" Target="http://baike.sogou.com/lemma/ShowInnerLink.htm?lemmaId=4684249&amp;ss_c=ssc.citiao.lin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简介及使用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Bosssoft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2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使用</a:t>
            </a:r>
          </a:p>
        </p:txBody>
      </p:sp>
      <p:sp>
        <p:nvSpPr>
          <p:cNvPr id="19" name="矩形 18"/>
          <p:cNvSpPr/>
          <p:nvPr/>
        </p:nvSpPr>
        <p:spPr>
          <a:xfrm>
            <a:off x="1097280" y="1867990"/>
            <a:ext cx="100584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原生命令，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，各种其他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高版本自带，低版本下载插件安转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Intellj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idea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http://58.22.61.222:18001/users/sign_in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1"/>
            <a:ext cx="12192000" cy="3459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66702" y="4218689"/>
            <a:ext cx="72585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                         </a:t>
            </a:r>
            <a:r>
              <a:rPr lang="en-US" altLang="zh-CN" sz="3200" dirty="0" err="1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2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</a:p>
          <a:p>
            <a:r>
              <a:rPr lang="en-US" altLang="zh-CN" sz="3200" dirty="0" err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                         </a:t>
            </a:r>
            <a:r>
              <a:rPr lang="en-US" altLang="zh-CN" sz="3200" dirty="0" err="1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2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r>
              <a:rPr lang="en-US" altLang="zh-CN" sz="3200" dirty="0" err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</a:t>
            </a:r>
            <a:endParaRPr lang="en-US" altLang="zh-CN" sz="3200" b="0" i="0" u="none" strike="noStrike" dirty="0">
              <a:solidFill>
                <a:srgbClr val="11111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1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81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创建版本库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1981200" y="1600201"/>
            <a:ext cx="456477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版本库：</a:t>
            </a:r>
            <a:r>
              <a:rPr lang="en-US" altLang="zh-CN" sz="2400" dirty="0"/>
              <a:t>repository</a:t>
            </a:r>
            <a:endParaRPr lang="zh-CN" altLang="en-US" sz="2400" dirty="0"/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创建方法</a:t>
            </a:r>
            <a:endParaRPr lang="en-US" altLang="zh-CN" sz="2400" b="1" dirty="0"/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执行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init</a:t>
            </a:r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示例</a:t>
            </a:r>
            <a:endParaRPr lang="en-US" altLang="zh-CN" sz="2400" b="1" dirty="0"/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工作目录：</a:t>
            </a:r>
            <a:r>
              <a:rPr lang="en-US" altLang="zh-CN" sz="2000" dirty="0"/>
              <a:t>E:\Repositories\GIT\RCMSDemo</a:t>
            </a:r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在工作目录中点击鼠标右键</a:t>
            </a:r>
            <a:endParaRPr lang="en-US" altLang="zh-CN" sz="2000" dirty="0"/>
          </a:p>
          <a:p>
            <a:pPr marL="357188" lvl="2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latin typeface="+mn-lt"/>
                <a:cs typeface="+mn-cs"/>
              </a:rPr>
              <a:t>.</a:t>
            </a:r>
            <a:r>
              <a:rPr lang="en-US" altLang="zh-CN" b="1" dirty="0" err="1" smtClean="0">
                <a:latin typeface="+mn-lt"/>
                <a:cs typeface="+mn-cs"/>
              </a:rPr>
              <a:t>git</a:t>
            </a:r>
            <a:r>
              <a:rPr lang="zh-CN" altLang="en-US" b="1" dirty="0" smtClean="0">
                <a:latin typeface="+mn-lt"/>
                <a:cs typeface="+mn-cs"/>
              </a:rPr>
              <a:t>目录</a:t>
            </a:r>
            <a:endParaRPr lang="en-US" altLang="zh-CN" b="1" dirty="0" smtClean="0">
              <a:latin typeface="+mn-lt"/>
              <a:cs typeface="+mn-cs"/>
            </a:endParaRPr>
          </a:p>
          <a:p>
            <a:pPr marL="814388" lvl="3" indent="-357188">
              <a:buFont typeface="Wingdings" pitchFamily="2" charset="2"/>
              <a:buChar char="p"/>
            </a:pPr>
            <a:r>
              <a:rPr lang="zh-CN" altLang="en-US" dirty="0" smtClean="0">
                <a:latin typeface="+mn-lt"/>
                <a:cs typeface="+mn-cs"/>
              </a:rPr>
              <a:t>版本库：暂存区和对象库</a:t>
            </a:r>
            <a:endParaRPr lang="en-US" altLang="zh-CN" dirty="0" smtClean="0">
              <a:latin typeface="+mn-lt"/>
              <a:cs typeface="+mn-cs"/>
            </a:endParaRPr>
          </a:p>
        </p:txBody>
      </p:sp>
      <p:pic>
        <p:nvPicPr>
          <p:cNvPr id="8" name="图片 7" descr="git in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956" y="1206500"/>
            <a:ext cx="2743583" cy="4391638"/>
          </a:xfrm>
          <a:prstGeom prst="rect">
            <a:avLst/>
          </a:prstGeom>
        </p:spPr>
      </p:pic>
      <p:pic>
        <p:nvPicPr>
          <p:cNvPr id="9" name="图片 8" descr="demo reposito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1129" y="1600201"/>
            <a:ext cx="6277852" cy="3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81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克隆版本库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1981200" y="1224148"/>
            <a:ext cx="5149731" cy="41847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示例</a:t>
            </a:r>
            <a:endParaRPr lang="en-US" altLang="zh-CN" sz="2400" dirty="0"/>
          </a:p>
          <a:p>
            <a:pPr marL="757238" lvl="2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/>
              <a:t>版本服务器：</a:t>
            </a:r>
            <a:r>
              <a:rPr lang="en-US" altLang="zh-CN" sz="2000" dirty="0" err="1"/>
              <a:t>gitserver</a:t>
            </a:r>
            <a:endParaRPr lang="en-US" altLang="zh-CN" sz="2000" dirty="0"/>
          </a:p>
          <a:p>
            <a:pPr marL="757238" lvl="2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/>
              <a:t>版本服务器用户：</a:t>
            </a:r>
            <a:r>
              <a:rPr lang="en-US" altLang="zh-CN" sz="2000" dirty="0" err="1"/>
              <a:t>gitusr</a:t>
            </a:r>
            <a:endParaRPr lang="en-US" altLang="zh-CN" sz="2000" dirty="0"/>
          </a:p>
          <a:p>
            <a:pPr marL="757238" lvl="2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/>
              <a:t>版本库：</a:t>
            </a:r>
            <a:r>
              <a:rPr lang="en-US" altLang="zh-CN" sz="2000" dirty="0" err="1"/>
              <a:t>RCMSDoc</a:t>
            </a:r>
            <a:endParaRPr lang="en-US" altLang="zh-CN" sz="2000" dirty="0"/>
          </a:p>
          <a:p>
            <a:pPr marL="757238" lvl="2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/>
              <a:t>本地目录：</a:t>
            </a:r>
            <a:r>
              <a:rPr lang="en-US" altLang="zh-CN" sz="2000" dirty="0"/>
              <a:t>F:\git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6138" y="4246818"/>
            <a:ext cx="4229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0655" y="3533776"/>
            <a:ext cx="44005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4081" y="4808794"/>
            <a:ext cx="36671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0255" y="4037268"/>
            <a:ext cx="37909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0256" y="5132644"/>
            <a:ext cx="4200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850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639" y="766546"/>
            <a:ext cx="11456126" cy="507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79" tIns="45720" rIns="26979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fetch</a:t>
            </a:r>
          </a:p>
          <a:p>
            <a:pPr defTabSz="914400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旦远程主机的版本库有了更新（Git术语叫做commit），需要将这些更新取回本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地，要用到git fetch命令。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defTabSz="91440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fetch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defTabSz="9144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pPr defTabSz="91440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命令的作用是，取回远程主机某个分支的更新，再与本地的指定分支合并。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pull origin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     </a:t>
            </a:r>
          </a:p>
          <a:p>
            <a:pPr defTabSz="9144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==</a:t>
            </a:r>
          </a:p>
          <a:p>
            <a:pPr defTabSz="9144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fetch origin</a:t>
            </a:r>
          </a:p>
          <a:p>
            <a:pPr defTabSz="9144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merge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origin/next</a:t>
            </a:r>
          </a:p>
          <a:p>
            <a:pPr defTabSz="91440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命令用于将本地分支的更新，推送到远程主机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本地分支名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311168"/>
            <a:ext cx="9744891" cy="595218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42309" y="862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未跟踪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59086" y="862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未修改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77968" y="890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72527" y="89184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声明</a:t>
            </a:r>
            <a:r>
              <a:rPr lang="en-US" altLang="zh-CN" dirty="0" smtClean="0"/>
              <a:t>/</a:t>
            </a:r>
            <a:r>
              <a:rPr lang="zh-CN" altLang="en-US" dirty="0" smtClean="0"/>
              <a:t>暂存区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7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81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第一个提交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1981200" y="1224148"/>
            <a:ext cx="5644698" cy="17947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创</a:t>
            </a:r>
            <a:r>
              <a:rPr lang="zh-CN" altLang="en-US" sz="2400" dirty="0"/>
              <a:t>建文件</a:t>
            </a:r>
            <a:r>
              <a:rPr lang="en-US" altLang="zh-CN" sz="2400" dirty="0"/>
              <a:t>Readme.txt</a:t>
            </a:r>
            <a:endParaRPr lang="zh-CN" altLang="en-US" sz="2400" dirty="0"/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add</a:t>
            </a:r>
            <a:r>
              <a:rPr lang="zh-CN" altLang="en-US" sz="2400" dirty="0"/>
              <a:t>命令添加</a:t>
            </a:r>
            <a:r>
              <a:rPr lang="en-US" altLang="zh-CN" sz="2400" dirty="0"/>
              <a:t>Readme.txt</a:t>
            </a:r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commit</a:t>
            </a:r>
            <a:r>
              <a:rPr lang="zh-CN" altLang="en-US" sz="2400" dirty="0"/>
              <a:t>提交</a:t>
            </a:r>
            <a:r>
              <a:rPr lang="en-US" altLang="zh-CN" sz="2400" dirty="0"/>
              <a:t>Readme.txt</a:t>
            </a:r>
          </a:p>
        </p:txBody>
      </p:sp>
      <p:pic>
        <p:nvPicPr>
          <p:cNvPr id="6" name="图片 5" descr="read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1569" y="1854106"/>
            <a:ext cx="6277852" cy="3839111"/>
          </a:xfrm>
          <a:prstGeom prst="rect">
            <a:avLst/>
          </a:prstGeom>
        </p:spPr>
      </p:pic>
      <p:pic>
        <p:nvPicPr>
          <p:cNvPr id="8" name="图片 7" descr="git ad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1570" y="2394069"/>
            <a:ext cx="6249273" cy="3810532"/>
          </a:xfrm>
          <a:prstGeom prst="rect">
            <a:avLst/>
          </a:prstGeom>
        </p:spPr>
      </p:pic>
      <p:pic>
        <p:nvPicPr>
          <p:cNvPr id="9" name="图片 8" descr="git commi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3464" y="3018891"/>
            <a:ext cx="6287378" cy="3839111"/>
          </a:xfrm>
          <a:prstGeom prst="rect">
            <a:avLst/>
          </a:prstGeom>
        </p:spPr>
      </p:pic>
      <p:pic>
        <p:nvPicPr>
          <p:cNvPr id="11" name="图片 10" descr="git succe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2395" y="3571417"/>
            <a:ext cx="4887007" cy="3286584"/>
          </a:xfrm>
          <a:prstGeom prst="rect">
            <a:avLst/>
          </a:prstGeom>
        </p:spPr>
      </p:pic>
      <p:pic>
        <p:nvPicPr>
          <p:cNvPr id="12" name="图片 11" descr="git comment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52520" y="1970995"/>
            <a:ext cx="445832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981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修改文件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1981200" y="1224148"/>
            <a:ext cx="5149731" cy="17947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修改</a:t>
            </a:r>
            <a:r>
              <a:rPr lang="en-US" altLang="zh-CN" sz="2400" dirty="0"/>
              <a:t>Readme.txt</a:t>
            </a:r>
            <a:endParaRPr lang="zh-CN" altLang="en-US" sz="2400" dirty="0"/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add</a:t>
            </a:r>
            <a:r>
              <a:rPr lang="zh-CN" altLang="en-US" sz="2400" dirty="0"/>
              <a:t>命令添加</a:t>
            </a:r>
            <a:r>
              <a:rPr lang="en-US" altLang="zh-CN" sz="2400" dirty="0"/>
              <a:t>Readme.txt</a:t>
            </a:r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commit</a:t>
            </a:r>
            <a:r>
              <a:rPr lang="zh-CN" altLang="en-US" sz="2400" dirty="0"/>
              <a:t>提交</a:t>
            </a:r>
            <a:r>
              <a:rPr lang="en-US" altLang="zh-CN" sz="2400" dirty="0"/>
              <a:t>Readme.txt</a:t>
            </a:r>
          </a:p>
        </p:txBody>
      </p:sp>
      <p:pic>
        <p:nvPicPr>
          <p:cNvPr id="12" name="图片 11" descr="readme_mod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764111"/>
            <a:ext cx="3200847" cy="1857634"/>
          </a:xfrm>
          <a:prstGeom prst="rect">
            <a:avLst/>
          </a:prstGeom>
        </p:spPr>
      </p:pic>
      <p:pic>
        <p:nvPicPr>
          <p:cNvPr id="13" name="图片 12" descr="git modify ad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528" y="2389230"/>
            <a:ext cx="6249273" cy="3829585"/>
          </a:xfrm>
          <a:prstGeom prst="rect">
            <a:avLst/>
          </a:prstGeom>
        </p:spPr>
      </p:pic>
      <p:pic>
        <p:nvPicPr>
          <p:cNvPr id="14" name="图片 13" descr="git modify commi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72952" y="3018890"/>
            <a:ext cx="6315957" cy="3820058"/>
          </a:xfrm>
          <a:prstGeom prst="rect">
            <a:avLst/>
          </a:prstGeom>
        </p:spPr>
      </p:pic>
      <p:pic>
        <p:nvPicPr>
          <p:cNvPr id="15" name="图片 14" descr="git modify comm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9678" y="1970994"/>
            <a:ext cx="4458323" cy="4887007"/>
          </a:xfrm>
          <a:prstGeom prst="rect">
            <a:avLst/>
          </a:prstGeom>
        </p:spPr>
      </p:pic>
      <p:pic>
        <p:nvPicPr>
          <p:cNvPr id="16" name="图片 15" descr="git modify succes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87427" y="3571416"/>
            <a:ext cx="488700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8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989909" y="1134270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文件状态</a:t>
            </a:r>
            <a:r>
              <a:rPr lang="en-US" altLang="zh-CN" sz="3200" b="1" kern="0" dirty="0">
                <a:latin typeface="黑体" pitchFamily="49" charset="-122"/>
                <a:ea typeface="黑体" pitchFamily="49" charset="-122"/>
                <a:cs typeface="+mj-cs"/>
              </a:rPr>
              <a:t>a</a:t>
            </a:r>
            <a:endParaRPr lang="zh-CN" altLang="en-US" sz="3200" b="1" kern="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同侧圆角矩形 5"/>
          <p:cNvSpPr/>
          <p:nvPr/>
        </p:nvSpPr>
        <p:spPr bwMode="auto">
          <a:xfrm>
            <a:off x="7085935" y="1899103"/>
            <a:ext cx="1214919" cy="584961"/>
          </a:xfrm>
          <a:prstGeom prst="round2SameRect">
            <a:avLst/>
          </a:prstGeom>
          <a:solidFill>
            <a:srgbClr val="66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itchFamily="34" charset="0"/>
                <a:ea typeface="宋体" pitchFamily="2" charset="-122"/>
              </a:rPr>
              <a:t>工作</a:t>
            </a:r>
            <a:r>
              <a:rPr lang="zh-CN" altLang="en-US" b="1" dirty="0"/>
              <a:t>区</a:t>
            </a: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同侧圆角矩形 9"/>
          <p:cNvSpPr/>
          <p:nvPr/>
        </p:nvSpPr>
        <p:spPr bwMode="auto">
          <a:xfrm>
            <a:off x="9020806" y="1899103"/>
            <a:ext cx="1394907" cy="584961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版本库</a:t>
            </a: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7805886" y="2574057"/>
            <a:ext cx="0" cy="3239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9695760" y="2574057"/>
            <a:ext cx="0" cy="3239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右箭头 23"/>
          <p:cNvSpPr/>
          <p:nvPr/>
        </p:nvSpPr>
        <p:spPr bwMode="auto">
          <a:xfrm>
            <a:off x="7805886" y="4058958"/>
            <a:ext cx="1889874" cy="629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版本管理</a:t>
            </a: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 bwMode="auto">
          <a:xfrm>
            <a:off x="1981200" y="1600201"/>
            <a:ext cx="4474776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工作区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/>
              <a:t>工作目录：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文件夹所处目录</a:t>
            </a:r>
            <a:endParaRPr lang="en-US" altLang="zh-CN" sz="2000" dirty="0"/>
          </a:p>
          <a:p>
            <a:pPr marL="357188" lvl="1" indent="-357188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文件状态</a:t>
            </a:r>
            <a:endParaRPr lang="en-US" altLang="zh-CN" sz="2400" b="1" dirty="0"/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未跟踪：处于工作目录，但未被版本库管理的文件</a:t>
            </a:r>
            <a:endParaRPr lang="en-US" altLang="zh-CN" sz="2000" dirty="0"/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已跟踪：已被版本库管理的文件，可能存在于工作目录，也可能不存在于工作目录中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21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658706" y="1081902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3200" b="1" kern="0" dirty="0">
                <a:latin typeface="黑体" pitchFamily="49" charset="-122"/>
                <a:ea typeface="黑体" pitchFamily="49" charset="-122"/>
                <a:cs typeface="+mj-cs"/>
              </a:rPr>
              <a:t>GIT</a:t>
            </a: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文件状态</a:t>
            </a:r>
          </a:p>
        </p:txBody>
      </p:sp>
      <p:sp>
        <p:nvSpPr>
          <p:cNvPr id="6" name="同侧圆角矩形 5"/>
          <p:cNvSpPr/>
          <p:nvPr/>
        </p:nvSpPr>
        <p:spPr bwMode="auto">
          <a:xfrm>
            <a:off x="6210919" y="1899103"/>
            <a:ext cx="1214919" cy="584961"/>
          </a:xfrm>
          <a:prstGeom prst="round2SameRect">
            <a:avLst/>
          </a:prstGeom>
          <a:solidFill>
            <a:srgbClr val="66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itchFamily="34" charset="0"/>
                <a:ea typeface="宋体" pitchFamily="2" charset="-122"/>
              </a:rPr>
              <a:t>工作</a:t>
            </a:r>
            <a:r>
              <a:rPr lang="zh-CN" altLang="en-US" b="1" dirty="0"/>
              <a:t>区</a:t>
            </a: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同侧圆角矩形 6"/>
          <p:cNvSpPr/>
          <p:nvPr/>
        </p:nvSpPr>
        <p:spPr bwMode="auto">
          <a:xfrm>
            <a:off x="7740817" y="1899103"/>
            <a:ext cx="1124925" cy="584961"/>
          </a:xfrm>
          <a:prstGeom prst="round2Same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暂存区</a:t>
            </a: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同侧圆角矩形 9"/>
          <p:cNvSpPr/>
          <p:nvPr/>
        </p:nvSpPr>
        <p:spPr bwMode="auto">
          <a:xfrm>
            <a:off x="9135722" y="1899103"/>
            <a:ext cx="1332000" cy="584961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对象库</a:t>
            </a:r>
            <a:endParaRPr lang="zh-CN" altLang="en-US" b="1" dirty="0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6930870" y="2574057"/>
            <a:ext cx="0" cy="3239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8280780" y="2574057"/>
            <a:ext cx="0" cy="3239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9830751" y="2574057"/>
            <a:ext cx="0" cy="32397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下弧形箭头 18"/>
          <p:cNvSpPr/>
          <p:nvPr/>
        </p:nvSpPr>
        <p:spPr bwMode="auto">
          <a:xfrm rot="5400000">
            <a:off x="6053429" y="3344095"/>
            <a:ext cx="1034931" cy="71995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itchFamily="34" charset="0"/>
                <a:ea typeface="宋体" pitchFamily="2" charset="-122"/>
              </a:rPr>
              <a:t>修改文件</a:t>
            </a:r>
          </a:p>
        </p:txBody>
      </p:sp>
      <p:sp>
        <p:nvSpPr>
          <p:cNvPr id="23" name="右箭头 22"/>
          <p:cNvSpPr/>
          <p:nvPr/>
        </p:nvSpPr>
        <p:spPr bwMode="auto">
          <a:xfrm>
            <a:off x="6930870" y="4221537"/>
            <a:ext cx="1349910" cy="629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itchFamily="34" charset="0"/>
                <a:ea typeface="宋体" pitchFamily="2" charset="-122"/>
              </a:rPr>
              <a:t>暂存文件</a:t>
            </a:r>
          </a:p>
        </p:txBody>
      </p:sp>
      <p:sp>
        <p:nvSpPr>
          <p:cNvPr id="24" name="右箭头 23"/>
          <p:cNvSpPr/>
          <p:nvPr/>
        </p:nvSpPr>
        <p:spPr bwMode="auto">
          <a:xfrm>
            <a:off x="8280780" y="4688916"/>
            <a:ext cx="1549971" cy="629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提交</a:t>
            </a:r>
            <a:r>
              <a:rPr lang="zh-CN" altLang="en-US" b="1" dirty="0">
                <a:latin typeface="Arial" pitchFamily="34" charset="0"/>
                <a:ea typeface="宋体" pitchFamily="2" charset="-122"/>
              </a:rPr>
              <a:t>文件</a:t>
            </a:r>
          </a:p>
        </p:txBody>
      </p:sp>
      <p:sp>
        <p:nvSpPr>
          <p:cNvPr id="25" name="左箭头 24"/>
          <p:cNvSpPr/>
          <p:nvPr/>
        </p:nvSpPr>
        <p:spPr bwMode="auto">
          <a:xfrm>
            <a:off x="6930870" y="2714137"/>
            <a:ext cx="2899881" cy="472468"/>
          </a:xfrm>
          <a:prstGeom prst="leftArrow">
            <a:avLst>
              <a:gd name="adj1" fmla="val 5604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itchFamily="34" charset="0"/>
                <a:ea typeface="宋体" pitchFamily="2" charset="-122"/>
              </a:rPr>
              <a:t>检出文件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 bwMode="auto">
          <a:xfrm>
            <a:off x="1981202" y="1584123"/>
            <a:ext cx="4114799" cy="512015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GIT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/>
              <a:t>已被版本库管理的文件</a:t>
            </a:r>
            <a:endParaRPr lang="en-US" altLang="zh-CN" sz="2000" dirty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已修改</a:t>
            </a:r>
            <a:endParaRPr lang="en-US" altLang="zh-CN" sz="2400" b="1" dirty="0"/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在工作目录修改</a:t>
            </a:r>
            <a:r>
              <a:rPr lang="en-US" altLang="zh-CN" sz="2000" dirty="0"/>
              <a:t>GIT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已暂存</a:t>
            </a:r>
            <a:endParaRPr lang="en-US" altLang="zh-CN" sz="2400" b="1" dirty="0"/>
          </a:p>
          <a:p>
            <a:pPr marL="757238" lvl="2" indent="-357188">
              <a:buFont typeface="Wingdings" pitchFamily="2" charset="2"/>
              <a:buChar char="p"/>
            </a:pPr>
            <a:r>
              <a:rPr lang="zh-CN" altLang="en-US" sz="2000" dirty="0"/>
              <a:t>对已修改的文件执行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暂存操作，将文件存入了暂存区</a:t>
            </a:r>
            <a:endParaRPr lang="en-US" altLang="zh-CN" sz="2000" dirty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/>
              <a:t>已提交</a:t>
            </a:r>
            <a:endParaRPr lang="en-US" altLang="zh-CN" sz="2400" b="1" dirty="0"/>
          </a:p>
          <a:p>
            <a:pPr marL="814388" lvl="3" indent="-357188">
              <a:buFont typeface="Wingdings" pitchFamily="2" charset="2"/>
              <a:buChar char="p"/>
            </a:pPr>
            <a:r>
              <a:rPr lang="zh-CN" altLang="en-US" dirty="0" smtClean="0">
                <a:latin typeface="+mn-lt"/>
                <a:cs typeface="+mn-cs"/>
              </a:rPr>
              <a:t>将已暂存的文件执行</a:t>
            </a:r>
            <a:r>
              <a:rPr lang="en-US" altLang="zh-CN" dirty="0" err="1" smtClean="0">
                <a:latin typeface="+mn-lt"/>
                <a:cs typeface="+mn-cs"/>
              </a:rPr>
              <a:t>git</a:t>
            </a:r>
            <a:r>
              <a:rPr lang="zh-CN" altLang="en-US" dirty="0" smtClean="0">
                <a:latin typeface="+mn-lt"/>
                <a:cs typeface="+mn-cs"/>
              </a:rPr>
              <a:t>提交操作，将文件存入对象库</a:t>
            </a:r>
            <a:endParaRPr lang="en-US" altLang="zh-CN" dirty="0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9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2"/>
          <p:cNvGraphicFramePr/>
          <p:nvPr>
            <p:extLst>
              <p:ext uri="{D42A27DB-BD31-4B8C-83A1-F6EECF244321}">
                <p14:modId xmlns:p14="http://schemas.microsoft.com/office/powerpoint/2010/main" val="3172534124"/>
              </p:ext>
            </p:extLst>
          </p:nvPr>
        </p:nvGraphicFramePr>
        <p:xfrm>
          <a:off x="1828799" y="692331"/>
          <a:ext cx="8817429" cy="512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4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9D8E7A-E865-924E-AA59-0689A89FF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39D8E7A-E865-924E-AA59-0689A89FF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576FD-824F-AD4E-96E6-A1E9DC621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FB0576FD-824F-AD4E-96E6-A1E9DC621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8947F7-E1A8-8142-94FB-29E87C523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08947F7-E1A8-8142-94FB-29E87C523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F617F2-A5B8-FD4C-BCEA-6D0458C27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D8F617F2-A5B8-FD4C-BCEA-6D0458C27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你提交到一个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代码仓库中的所有文件，包括每个提交的说明信息（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commit 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）都在目录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/objects/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中存储为实体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一个实体以一个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字符长度的字符串（该实体内容的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哈希值）来标识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blob 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存储文件内容。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存储目录结构和文件名。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存储提交的说明，组成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的提交图谱。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 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存储带注释的标签（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18424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g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2" y="286603"/>
            <a:ext cx="9158243" cy="64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1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初始化代码仓库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72" y="1352957"/>
            <a:ext cx="7185750" cy="48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200790" y="357441"/>
            <a:ext cx="334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43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790" y="357441"/>
            <a:ext cx="4664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README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 descr="添加新文件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92" y="1261517"/>
            <a:ext cx="7747453" cy="52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5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790" y="357441"/>
            <a:ext cx="849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 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m'first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commit'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 descr="首次提交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6" y="1287644"/>
            <a:ext cx="8047900" cy="5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2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790" y="357441"/>
            <a:ext cx="10895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"Welcome everyone." &gt;&gt; 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</a:p>
          <a:p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README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添加一个修改过的文件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4" y="1557770"/>
            <a:ext cx="7734390" cy="52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9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881" y="226812"/>
            <a:ext cx="11457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"[[TBD]] manual toc" &gt;&gt; doc/manual.txt</a:t>
            </a:r>
          </a:p>
          <a:p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doc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 descr="向子目录添加文件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02" y="1981138"/>
            <a:ext cx="7211877" cy="486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7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0790" y="357441"/>
            <a:ext cx="1089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 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m'second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commit'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7" name="Picture 3" descr="第二次提交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235392"/>
            <a:ext cx="8113214" cy="54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9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9350" y="409692"/>
            <a:ext cx="1089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-a -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m'this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annotated tag' v0.1 d9976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3" name="Picture 3" descr="添加一个注释标签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21" y="1183141"/>
            <a:ext cx="8178528" cy="55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137" y="2598728"/>
            <a:ext cx="1789612" cy="1450757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0837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5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789920" cy="442443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 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。无法发现哪些文件被添加或删除，不清楚整体工作状况。</a:t>
            </a:r>
          </a:p>
          <a:p>
            <a:pPr>
              <a:lnSpc>
                <a:spcPct val="17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 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历史追踪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。无法查看文件由谁创建，哪些人对他进行了修改。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出现时无法确定是谁在什么时候引入的。无法恢复到历史版本。</a:t>
            </a:r>
            <a:endParaRPr lang="en-US" altLang="zh-CN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 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大家同时修改一个公共文件时，解决代码冲突是一件很头疼的事。最原始的办法是手工打开冲突文件，逐行比较，再手工粘贴复制。更高级的做法是使用文件比较工具，但仍省不了繁杂的手工操作，一不小心，甚至会引入新的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版本发布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。每一个版本的发布都依赖于特定模块的进展，没有版本管理工具，无法跟踪每个版本基于哪些模块的文件历史。例如，开发者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写了一个公共函数，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觉得正好可以复用；后来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又对这个公共函数进行了修改，添加了新的逻辑，而这个改动的却是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不想要的。或者是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发现这个公共函数不够用，又新做了一个函数，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却没有及时获得通知。产品运行过程中会遇到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，修正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时需要快速获取历史版本，修正后需发布，需掌握版本历史。</a:t>
            </a:r>
          </a:p>
          <a:p>
            <a:pPr>
              <a:lnSpc>
                <a:spcPct val="170000"/>
              </a:lnSpc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 </a:t>
            </a:r>
            <a:r>
              <a:rPr lang="zh-CN" altLang="en-US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。代码完全暴露在所有的开发者面前，任何人都可以随意进行增、删、改操作，无法指定明确的人对代码进行负责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1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557189"/>
              </p:ext>
            </p:extLst>
          </p:nvPr>
        </p:nvGraphicFramePr>
        <p:xfrm>
          <a:off x="1096963" y="352696"/>
          <a:ext cx="100584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70283526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7835158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   称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   名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766946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CVS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Concurrent Versions System</a:t>
                      </a:r>
                      <a:endParaRPr lang="zh-CN" alt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082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VSS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/>
                        <a:t>Micorosoft</a:t>
                      </a:r>
                      <a:r>
                        <a:rPr lang="en-US" altLang="zh-CN" b="1" dirty="0" smtClean="0"/>
                        <a:t> Visual SourceSafe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5040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SVN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Subversion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4344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Git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4603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TFS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Team Foundation Server</a:t>
                      </a:r>
                      <a:endParaRPr lang="zh-CN" alt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46838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Mercurial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9145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/>
                        <a:t>ClearCase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IBM Rational </a:t>
                      </a:r>
                      <a:r>
                        <a:rPr lang="en-US" altLang="zh-CN" b="1" dirty="0" err="1" smtClean="0"/>
                        <a:t>ClearCase</a:t>
                      </a:r>
                      <a:endParaRPr lang="en-US" altLang="zh-CN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3828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Perforce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6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9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176826" y="5564006"/>
            <a:ext cx="8207112" cy="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2170452" y="989095"/>
            <a:ext cx="18607" cy="459045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6411" y="5636104"/>
            <a:ext cx="7949094" cy="43290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 defTabSz="914400">
              <a:buNone/>
            </a:pPr>
            <a:r>
              <a:rPr lang="zh-CN" altLang="en-US" sz="1800" b="0" i="0" dirty="0" smtClean="0">
                <a:latin typeface="Hei"/>
                <a:ea typeface="Hei"/>
                <a:cs typeface="Hei"/>
              </a:rPr>
              <a:t>灵活性</a:t>
            </a:r>
            <a:endParaRPr lang="en-US" sz="1800" b="0" i="0" dirty="0">
              <a:latin typeface="Hei"/>
              <a:ea typeface="Hei"/>
              <a:cs typeface="Hei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-5400000">
            <a:off x="-267985" y="3173657"/>
            <a:ext cx="4347799" cy="43290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 defTabSz="914400">
              <a:buNone/>
            </a:pPr>
            <a:r>
              <a:rPr lang="zh-CN" altLang="en-US" sz="1800" b="0" i="0" dirty="0" smtClean="0">
                <a:effectLst/>
                <a:latin typeface="Hei"/>
                <a:ea typeface="Hei"/>
                <a:cs typeface="Hei"/>
              </a:rPr>
              <a:t>健壮性</a:t>
            </a:r>
            <a:endParaRPr lang="en-US" sz="1800" b="0" i="0" dirty="0">
              <a:effectLst/>
              <a:latin typeface="Hei"/>
              <a:ea typeface="Hei"/>
              <a:cs typeface="Hei"/>
            </a:endParaRPr>
          </a:p>
        </p:txBody>
      </p:sp>
      <p:sp>
        <p:nvSpPr>
          <p:cNvPr id="16" name="AutoShape 10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2683947" y="3883603"/>
            <a:ext cx="2055493" cy="143251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 defTabSz="914400">
              <a:buNone/>
            </a:pPr>
            <a:r>
              <a:rPr lang="zh-CN" altLang="en-US" sz="2000" b="0" i="0" dirty="0" smtClean="0">
                <a:latin typeface="Hei"/>
                <a:ea typeface="Hei"/>
                <a:cs typeface="Hei"/>
              </a:rPr>
              <a:t>单机版（文件系统，</a:t>
            </a:r>
            <a:r>
              <a:rPr lang="en-US" altLang="zh-CN" sz="2000" b="0" i="0" dirty="0" smtClean="0">
                <a:latin typeface="Hei"/>
                <a:ea typeface="Hei"/>
                <a:cs typeface="Hei"/>
              </a:rPr>
              <a:t>RCS</a:t>
            </a:r>
            <a:r>
              <a:rPr lang="zh-CN" altLang="en-US" sz="2000" b="0" i="0" dirty="0" smtClean="0">
                <a:latin typeface="Hei"/>
                <a:ea typeface="Hei"/>
                <a:cs typeface="Hei"/>
              </a:rPr>
              <a:t>）</a:t>
            </a:r>
            <a:endParaRPr lang="en-US" sz="2000" b="0" i="0" dirty="0">
              <a:latin typeface="Hei"/>
              <a:ea typeface="Hei"/>
              <a:cs typeface="Hei"/>
            </a:endParaRPr>
          </a:p>
        </p:txBody>
      </p:sp>
      <p:sp>
        <p:nvSpPr>
          <p:cNvPr id="17" name="AutoShape 1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7263134" y="1645921"/>
            <a:ext cx="2044038" cy="1421532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/>
            <a:r>
              <a:rPr lang="zh-CN" altLang="en-US" sz="2000" dirty="0" smtClean="0">
                <a:latin typeface="Hei"/>
                <a:ea typeface="Hei"/>
                <a:cs typeface="Hei"/>
              </a:rPr>
              <a:t>分布式（</a:t>
            </a:r>
            <a:r>
              <a:rPr lang="en-US" altLang="zh-CN" sz="2000" dirty="0" err="1" smtClean="0">
                <a:latin typeface="Hei"/>
                <a:ea typeface="Hei"/>
                <a:cs typeface="Hei"/>
              </a:rPr>
              <a:t>Git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、</a:t>
            </a:r>
            <a:r>
              <a:rPr lang="en-US" altLang="zh-CN" sz="2000" dirty="0">
                <a:latin typeface="Hei"/>
                <a:ea typeface="Hei"/>
                <a:cs typeface="Hei"/>
              </a:rPr>
              <a:t>Mercurial</a:t>
            </a:r>
            <a:r>
              <a:rPr lang="zh-CN" altLang="en-US" sz="2000" dirty="0" smtClean="0">
                <a:latin typeface="Hei"/>
                <a:ea typeface="Hei"/>
                <a:cs typeface="Hei"/>
              </a:rPr>
              <a:t>）</a:t>
            </a:r>
            <a:endParaRPr lang="en-US" sz="2000" b="0" i="0" dirty="0">
              <a:latin typeface="Hei"/>
              <a:ea typeface="Hei"/>
              <a:cs typeface="Hei"/>
            </a:endParaRPr>
          </a:p>
        </p:txBody>
      </p:sp>
      <p:sp>
        <p:nvSpPr>
          <p:cNvPr id="18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5118463" y="2831109"/>
            <a:ext cx="2055493" cy="143251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 defTabSz="914400">
              <a:buNone/>
            </a:pPr>
            <a:r>
              <a:rPr lang="zh-CN" altLang="en-US" sz="2000" b="0" i="0" dirty="0" smtClean="0">
                <a:latin typeface="Hei"/>
                <a:ea typeface="Hei"/>
                <a:cs typeface="Hei"/>
              </a:rPr>
              <a:t>集中式（</a:t>
            </a:r>
            <a:r>
              <a:rPr lang="en-US" altLang="zh-CN" sz="2000" b="0" i="0" dirty="0" smtClean="0">
                <a:latin typeface="Hei"/>
                <a:ea typeface="Hei"/>
                <a:cs typeface="Hei"/>
              </a:rPr>
              <a:t>CVS</a:t>
            </a:r>
            <a:r>
              <a:rPr lang="zh-CN" altLang="en-US" sz="2000" b="0" i="0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sz="2000" b="0" i="0" dirty="0" smtClean="0">
                <a:latin typeface="Hei"/>
                <a:ea typeface="Hei"/>
                <a:cs typeface="Hei"/>
              </a:rPr>
              <a:t>SVN</a:t>
            </a:r>
            <a:r>
              <a:rPr lang="zh-CN" altLang="en-US" sz="2000" b="0" i="0" dirty="0" smtClean="0">
                <a:latin typeface="Hei"/>
                <a:ea typeface="Hei"/>
                <a:cs typeface="Hei"/>
              </a:rPr>
              <a:t>）</a:t>
            </a:r>
            <a:endParaRPr lang="en-US" sz="2000" b="0" i="0" dirty="0">
              <a:latin typeface="Hei"/>
              <a:ea typeface="Hei"/>
              <a:cs typeface="Hei"/>
            </a:endParaRPr>
          </a:p>
        </p:txBody>
      </p:sp>
      <p:sp>
        <p:nvSpPr>
          <p:cNvPr id="19" name="Freeform 15"/>
          <p:cNvSpPr>
            <a:spLocks/>
          </p:cNvSpPr>
          <p:nvPr>
            <p:custDataLst>
              <p:tags r:id="rId8"/>
            </p:custDataLst>
          </p:nvPr>
        </p:nvSpPr>
        <p:spPr bwMode="auto">
          <a:xfrm rot="21240482">
            <a:off x="3424336" y="1010616"/>
            <a:ext cx="4370830" cy="2711952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406" y="1658984"/>
            <a:ext cx="100322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是一个开源的分布式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版本控制系统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，用以有效、高速的处理从很小到非常大的项目版本管理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为了帮助管理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内核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开发而开发的一个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开放源码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版本控制软件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具有以下特点：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：从服务器上克隆数据库（包括代码和版本信息）到单机上。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：在自己的机器上创建分支，修改代码。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：在单机上自己创建的分支上提交代码。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：在单机上合并分支。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：新建一个分支，把服务器上最新版的代码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下来，然后跟自己的主分支合并。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：生成补丁（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），把补丁发送给主开发者。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3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204881" y="726484"/>
            <a:ext cx="1946341" cy="25951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/>
              <a:t>版本</a:t>
            </a:r>
            <a:r>
              <a:rPr lang="zh-CN" altLang="en-US" sz="1600" b="1" dirty="0"/>
              <a:t>服务器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384870" y="1137380"/>
            <a:ext cx="1596998" cy="20762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版本库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70190" y="478118"/>
            <a:ext cx="4890806" cy="5835546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版本库初始化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ea"/>
                <a:ea typeface="+mn-ea"/>
              </a:rPr>
              <a:t>     </a:t>
            </a:r>
            <a:r>
              <a:rPr lang="zh-CN" altLang="en-US" sz="2000" kern="0" dirty="0" smtClean="0">
                <a:latin typeface="+mn-ea"/>
                <a:ea typeface="+mn-ea"/>
              </a:rPr>
              <a:t>个人计算机从版本服务器同步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操作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ea"/>
                <a:ea typeface="+mn-ea"/>
              </a:rPr>
              <a:t>     90%</a:t>
            </a:r>
            <a:r>
              <a:rPr lang="zh-CN" altLang="en-US" sz="2000" kern="0" dirty="0" smtClean="0">
                <a:latin typeface="+mn-ea"/>
                <a:ea typeface="+mn-ea"/>
              </a:rPr>
              <a:t>以上的操作在个人计算机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ea"/>
                <a:ea typeface="+mn-ea"/>
              </a:rPr>
              <a:t>     </a:t>
            </a:r>
            <a:r>
              <a:rPr lang="zh-CN" altLang="en-US" sz="2000" kern="0" dirty="0" smtClean="0">
                <a:latin typeface="+mn-ea"/>
                <a:ea typeface="+mn-ea"/>
              </a:rPr>
              <a:t>添加文件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ea"/>
                <a:ea typeface="+mn-ea"/>
              </a:rPr>
              <a:t> </a:t>
            </a:r>
            <a:r>
              <a:rPr lang="en-US" altLang="zh-CN" sz="2000" kern="0" dirty="0" smtClean="0"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latin typeface="+mn-ea"/>
                <a:ea typeface="+mn-ea"/>
              </a:rPr>
              <a:t>修改文件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ea"/>
                <a:ea typeface="+mn-ea"/>
              </a:rPr>
              <a:t> </a:t>
            </a:r>
            <a:r>
              <a:rPr lang="en-US" altLang="zh-CN" sz="2000" kern="0" dirty="0" smtClean="0"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latin typeface="+mn-ea"/>
                <a:ea typeface="+mn-ea"/>
              </a:rPr>
              <a:t>提交变更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ea"/>
                <a:ea typeface="+mn-ea"/>
              </a:rPr>
              <a:t>     </a:t>
            </a:r>
            <a:r>
              <a:rPr lang="zh-CN" altLang="en-US" sz="2000" kern="0" dirty="0" smtClean="0">
                <a:latin typeface="+mn-ea"/>
                <a:ea typeface="+mn-ea"/>
              </a:rPr>
              <a:t>查看版本历史等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kern="0" dirty="0">
                <a:latin typeface="+mn-ea"/>
                <a:ea typeface="+mn-ea"/>
              </a:rPr>
              <a:t>版本库</a:t>
            </a:r>
            <a:r>
              <a:rPr lang="zh-CN" altLang="en-US" sz="2400" kern="0" dirty="0" smtClean="0">
                <a:latin typeface="+mn-ea"/>
                <a:ea typeface="+mn-ea"/>
              </a:rPr>
              <a:t>同步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ea"/>
                <a:ea typeface="+mn-ea"/>
              </a:rPr>
              <a:t> </a:t>
            </a:r>
            <a:r>
              <a:rPr lang="en-US" altLang="zh-CN" sz="2000" kern="0" dirty="0" smtClean="0"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latin typeface="+mn-ea"/>
                <a:ea typeface="+mn-ea"/>
              </a:rPr>
              <a:t>将本地修改传送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ea"/>
                <a:ea typeface="+mn-ea"/>
              </a:rPr>
              <a:t> </a:t>
            </a:r>
            <a:r>
              <a:rPr lang="en-US" altLang="zh-CN" sz="2000" kern="0" dirty="0" smtClean="0"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latin typeface="+mn-ea"/>
                <a:ea typeface="+mn-ea"/>
              </a:rPr>
              <a:t>到版本服务器</a:t>
            </a:r>
            <a:endParaRPr lang="en-US" altLang="zh-CN" sz="2000" kern="0" dirty="0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584932" y="1637751"/>
            <a:ext cx="1175484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>
            <a:stCxn id="5" idx="2"/>
            <a:endCxn id="8" idx="0"/>
          </p:cNvCxnSpPr>
          <p:nvPr/>
        </p:nvCxnSpPr>
        <p:spPr bwMode="auto">
          <a:xfrm>
            <a:off x="7172674" y="2061688"/>
            <a:ext cx="0" cy="138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stCxn id="8" idx="2"/>
            <a:endCxn id="9" idx="0"/>
          </p:cNvCxnSpPr>
          <p:nvPr/>
        </p:nvCxnSpPr>
        <p:spPr bwMode="auto">
          <a:xfrm>
            <a:off x="7172674" y="2623911"/>
            <a:ext cx="0" cy="116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6584932" y="2199974"/>
            <a:ext cx="1175484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584932" y="2739938"/>
            <a:ext cx="1175484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180016" y="3831274"/>
            <a:ext cx="3074426" cy="25951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/>
              <a:t>计算机</a:t>
            </a:r>
            <a:r>
              <a:rPr lang="en-US" altLang="zh-CN" sz="1600" b="1" dirty="0" smtClean="0"/>
              <a:t>A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484928" y="4242173"/>
            <a:ext cx="1469543" cy="2076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版本库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664916" y="4742543"/>
            <a:ext cx="1070294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3" name="直接连接符 12"/>
          <p:cNvCxnSpPr>
            <a:stCxn id="12" idx="2"/>
            <a:endCxn id="15" idx="0"/>
          </p:cNvCxnSpPr>
          <p:nvPr/>
        </p:nvCxnSpPr>
        <p:spPr bwMode="auto">
          <a:xfrm>
            <a:off x="6200063" y="5166480"/>
            <a:ext cx="0" cy="138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2"/>
            <a:endCxn id="16" idx="0"/>
          </p:cNvCxnSpPr>
          <p:nvPr/>
        </p:nvCxnSpPr>
        <p:spPr bwMode="auto">
          <a:xfrm>
            <a:off x="6200063" y="5728703"/>
            <a:ext cx="0" cy="116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圆角矩形 14"/>
          <p:cNvSpPr/>
          <p:nvPr/>
        </p:nvSpPr>
        <p:spPr bwMode="auto">
          <a:xfrm>
            <a:off x="5664915" y="5304766"/>
            <a:ext cx="1070295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664915" y="5844730"/>
            <a:ext cx="1070295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284809" y="3831274"/>
            <a:ext cx="2966729" cy="25951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/>
              <a:t>计算机</a:t>
            </a:r>
            <a:r>
              <a:rPr lang="en-US" altLang="zh-CN" sz="1600" b="1" dirty="0" smtClean="0"/>
              <a:t>B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18610" y="4237429"/>
            <a:ext cx="1416681" cy="2076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版本库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7508604" y="4737799"/>
            <a:ext cx="1117244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9" idx="2"/>
            <a:endCxn id="22" idx="0"/>
          </p:cNvCxnSpPr>
          <p:nvPr/>
        </p:nvCxnSpPr>
        <p:spPr bwMode="auto">
          <a:xfrm>
            <a:off x="8067226" y="5161736"/>
            <a:ext cx="0" cy="138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2"/>
            <a:endCxn id="23" idx="0"/>
          </p:cNvCxnSpPr>
          <p:nvPr/>
        </p:nvCxnSpPr>
        <p:spPr bwMode="auto">
          <a:xfrm>
            <a:off x="8067226" y="5723959"/>
            <a:ext cx="0" cy="116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圆角矩形 21"/>
          <p:cNvSpPr/>
          <p:nvPr/>
        </p:nvSpPr>
        <p:spPr bwMode="auto">
          <a:xfrm>
            <a:off x="7508604" y="5300022"/>
            <a:ext cx="1117243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508604" y="5839986"/>
            <a:ext cx="1117244" cy="423937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225013" y="4742543"/>
            <a:ext cx="1070294" cy="423937"/>
          </a:xfrm>
          <a:prstGeom prst="roundRect">
            <a:avLst>
              <a:gd name="adj" fmla="val 38649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file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TextBox 65"/>
          <p:cNvSpPr txBox="1"/>
          <p:nvPr/>
        </p:nvSpPr>
        <p:spPr>
          <a:xfrm>
            <a:off x="4405000" y="4431015"/>
            <a:ext cx="89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检出</a:t>
            </a:r>
          </a:p>
        </p:txBody>
      </p:sp>
      <p:cxnSp>
        <p:nvCxnSpPr>
          <p:cNvPr id="26" name="直接连接符 25"/>
          <p:cNvCxnSpPr>
            <a:stCxn id="12" idx="1"/>
            <a:endCxn id="24" idx="3"/>
          </p:cNvCxnSpPr>
          <p:nvPr/>
        </p:nvCxnSpPr>
        <p:spPr bwMode="auto">
          <a:xfrm flipH="1">
            <a:off x="5295307" y="4954512"/>
            <a:ext cx="369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8904701" y="5300022"/>
            <a:ext cx="1070294" cy="423937"/>
          </a:xfrm>
          <a:prstGeom prst="roundRect">
            <a:avLst>
              <a:gd name="adj" fmla="val 38649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file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TextBox 70"/>
          <p:cNvSpPr txBox="1"/>
          <p:nvPr/>
        </p:nvSpPr>
        <p:spPr>
          <a:xfrm>
            <a:off x="9039691" y="4970979"/>
            <a:ext cx="89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检出</a:t>
            </a:r>
          </a:p>
        </p:txBody>
      </p:sp>
      <p:cxnSp>
        <p:nvCxnSpPr>
          <p:cNvPr id="29" name="直接连接符 28"/>
          <p:cNvCxnSpPr>
            <a:stCxn id="22" idx="3"/>
            <a:endCxn id="27" idx="1"/>
          </p:cNvCxnSpPr>
          <p:nvPr/>
        </p:nvCxnSpPr>
        <p:spPr bwMode="auto">
          <a:xfrm>
            <a:off x="8625847" y="5511991"/>
            <a:ext cx="2788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箭头连接符 29"/>
          <p:cNvCxnSpPr>
            <a:endCxn id="11" idx="0"/>
          </p:cNvCxnSpPr>
          <p:nvPr/>
        </p:nvCxnSpPr>
        <p:spPr bwMode="auto">
          <a:xfrm flipH="1">
            <a:off x="6219700" y="3213616"/>
            <a:ext cx="590216" cy="10285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1" name="直接箭头连接符 30"/>
          <p:cNvCxnSpPr>
            <a:stCxn id="18" idx="0"/>
          </p:cNvCxnSpPr>
          <p:nvPr/>
        </p:nvCxnSpPr>
        <p:spPr bwMode="auto">
          <a:xfrm flipH="1" flipV="1">
            <a:off x="7418611" y="3213616"/>
            <a:ext cx="708340" cy="10238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2" name="椭圆 31"/>
          <p:cNvSpPr/>
          <p:nvPr/>
        </p:nvSpPr>
        <p:spPr bwMode="auto">
          <a:xfrm>
            <a:off x="5059881" y="4547073"/>
            <a:ext cx="2118325" cy="160934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6339872" y="3192075"/>
            <a:ext cx="659564" cy="1275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57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5315113" y="1547871"/>
            <a:ext cx="1780266" cy="2022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计算机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A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405106" y="2804758"/>
            <a:ext cx="1582459" cy="642874"/>
          </a:xfrm>
          <a:prstGeom prst="roundRect">
            <a:avLst>
              <a:gd name="adj" fmla="val 386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file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5810079" y="2421132"/>
            <a:ext cx="8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检出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7339977" y="1240970"/>
            <a:ext cx="2670399" cy="4599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版本服务器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519966" y="1871605"/>
            <a:ext cx="2373688" cy="37883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版本库</a:t>
            </a: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1400374" y="1398627"/>
            <a:ext cx="4621082" cy="434739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版本库：</a:t>
            </a:r>
            <a:r>
              <a:rPr lang="zh-CN" altLang="en-US" sz="2400" kern="0" dirty="0">
                <a:latin typeface="+mn-ea"/>
                <a:ea typeface="+mn-ea"/>
              </a:rPr>
              <a:t>版本</a:t>
            </a:r>
            <a:r>
              <a:rPr lang="zh-CN" altLang="en-US" sz="2400" kern="0" dirty="0" smtClean="0">
                <a:latin typeface="+mn-ea"/>
                <a:ea typeface="+mn-ea"/>
              </a:rPr>
              <a:t>服务器</a:t>
            </a:r>
            <a:endParaRPr lang="en-US" altLang="zh-CN" sz="2400" kern="0" dirty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2400" kern="0" dirty="0">
                <a:latin typeface="+mn-ea"/>
                <a:ea typeface="+mn-ea"/>
              </a:rPr>
              <a:t>V</a:t>
            </a:r>
            <a:r>
              <a:rPr lang="en-US" altLang="zh-CN" sz="2400" kern="0" dirty="0" smtClean="0">
                <a:latin typeface="+mn-ea"/>
                <a:ea typeface="+mn-ea"/>
              </a:rPr>
              <a:t>CS</a:t>
            </a:r>
            <a:r>
              <a:rPr lang="zh-CN" altLang="en-US" sz="2400" kern="0" dirty="0" smtClean="0">
                <a:latin typeface="+mn-ea"/>
                <a:ea typeface="+mn-ea"/>
              </a:rPr>
              <a:t>：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kern="0" dirty="0">
                <a:latin typeface="+mn-ea"/>
                <a:ea typeface="+mn-ea"/>
              </a:rPr>
              <a:t> </a:t>
            </a:r>
            <a:r>
              <a:rPr lang="en-US" altLang="zh-CN" sz="2400" kern="0" dirty="0" smtClean="0">
                <a:latin typeface="+mn-ea"/>
                <a:ea typeface="+mn-ea"/>
              </a:rPr>
              <a:t>   </a:t>
            </a:r>
            <a:r>
              <a:rPr lang="en-US" altLang="zh-CN" sz="2000" kern="0" dirty="0" smtClean="0">
                <a:latin typeface="+mn-ea"/>
                <a:ea typeface="+mn-ea"/>
              </a:rPr>
              <a:t>Version Control System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latin typeface="+mn-ea"/>
                <a:ea typeface="+mn-ea"/>
              </a:rPr>
              <a:t>又称</a:t>
            </a:r>
            <a:r>
              <a:rPr lang="en-US" altLang="zh-CN" sz="2000" kern="0" dirty="0" smtClean="0">
                <a:latin typeface="+mn-ea"/>
                <a:ea typeface="+mn-ea"/>
              </a:rPr>
              <a:t>CVCS</a:t>
            </a:r>
            <a:r>
              <a:rPr lang="zh-CN" altLang="en-US" sz="2000" kern="0" dirty="0" smtClean="0">
                <a:latin typeface="+mn-ea"/>
                <a:ea typeface="+mn-ea"/>
              </a:rPr>
              <a:t>（</a:t>
            </a:r>
            <a:r>
              <a:rPr lang="en-US" altLang="zh-CN" sz="2000" kern="0" dirty="0" smtClean="0">
                <a:latin typeface="+mn-ea"/>
                <a:ea typeface="+mn-ea"/>
              </a:rPr>
              <a:t>Central VCS</a:t>
            </a:r>
            <a:r>
              <a:rPr lang="zh-CN" altLang="en-US" sz="2000" kern="0" dirty="0" smtClean="0">
                <a:latin typeface="+mn-ea"/>
                <a:ea typeface="+mn-ea"/>
              </a:rPr>
              <a:t>）</a:t>
            </a:r>
            <a:endParaRPr lang="en-US" altLang="zh-CN" sz="2000" kern="0" dirty="0" smtClean="0"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latin typeface="+mn-ea"/>
                <a:ea typeface="+mn-ea"/>
              </a:rPr>
              <a:t>有</a:t>
            </a:r>
            <a:r>
              <a:rPr lang="en-US" altLang="zh-CN" sz="2000" kern="0" dirty="0" smtClean="0">
                <a:latin typeface="+mn-ea"/>
                <a:ea typeface="+mn-ea"/>
              </a:rPr>
              <a:t>SVN</a:t>
            </a:r>
            <a:r>
              <a:rPr lang="zh-CN" altLang="en-US" sz="2000" kern="0" dirty="0" smtClean="0">
                <a:latin typeface="+mn-ea"/>
                <a:ea typeface="+mn-ea"/>
              </a:rPr>
              <a:t>、</a:t>
            </a:r>
            <a:r>
              <a:rPr lang="en-US" altLang="zh-CN" sz="2000" kern="0" dirty="0" smtClean="0">
                <a:latin typeface="+mn-ea"/>
                <a:ea typeface="+mn-ea"/>
              </a:rPr>
              <a:t>CVS</a:t>
            </a:r>
            <a:r>
              <a:rPr lang="zh-CN" altLang="en-US" sz="2000" kern="0" dirty="0" smtClean="0">
                <a:latin typeface="+mn-ea"/>
                <a:ea typeface="+mn-ea"/>
              </a:rPr>
              <a:t>、</a:t>
            </a:r>
            <a:r>
              <a:rPr lang="en-US" altLang="zh-CN" sz="2000" kern="0" dirty="0" smtClean="0">
                <a:latin typeface="+mn-ea"/>
                <a:ea typeface="+mn-ea"/>
              </a:rPr>
              <a:t>firefly</a:t>
            </a:r>
            <a:r>
              <a:rPr lang="zh-CN" altLang="en-US" sz="2000" kern="0" dirty="0" smtClean="0">
                <a:latin typeface="+mn-ea"/>
                <a:ea typeface="+mn-ea"/>
              </a:rPr>
              <a:t>等产品</a:t>
            </a:r>
            <a:endParaRPr lang="en-US" altLang="zh-CN" sz="2000" kern="0" dirty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400" kern="0" dirty="0" smtClean="0">
                <a:solidFill>
                  <a:srgbClr val="0000FF"/>
                </a:solidFill>
                <a:latin typeface="+mn-ea"/>
                <a:ea typeface="+mn-ea"/>
              </a:rPr>
              <a:t>问题：</a:t>
            </a:r>
            <a:endParaRPr lang="en-US" altLang="zh-CN" sz="2400" kern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000" kern="0" dirty="0" smtClean="0">
                <a:solidFill>
                  <a:srgbClr val="0000FF"/>
                </a:solidFill>
                <a:latin typeface="+mn-ea"/>
                <a:ea typeface="+mn-ea"/>
              </a:rPr>
              <a:t>服务器会停</a:t>
            </a:r>
            <a:endParaRPr lang="en-US" altLang="zh-CN" sz="2000" kern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lang="zh-CN" altLang="en-US" sz="2000" kern="0" dirty="0" smtClean="0">
                <a:solidFill>
                  <a:srgbClr val="0000FF"/>
                </a:solidFill>
                <a:latin typeface="+mn-ea"/>
                <a:ea typeface="+mn-ea"/>
              </a:rPr>
              <a:t>网络会不通</a:t>
            </a:r>
            <a:endParaRPr lang="zh-CN" altLang="en-US" sz="2000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7879941" y="2829922"/>
            <a:ext cx="1582459" cy="642874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879941" y="3774859"/>
            <a:ext cx="1582459" cy="642874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7879941" y="4719796"/>
            <a:ext cx="1582459" cy="642874"/>
          </a:xfrm>
          <a:prstGeom prst="roundRect">
            <a:avLst>
              <a:gd name="adj" fmla="val 3864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Version 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40" idx="2"/>
            <a:endCxn id="41" idx="0"/>
          </p:cNvCxnSpPr>
          <p:nvPr/>
        </p:nvCxnSpPr>
        <p:spPr bwMode="auto">
          <a:xfrm>
            <a:off x="8671171" y="3472796"/>
            <a:ext cx="0" cy="30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1" idx="2"/>
            <a:endCxn id="42" idx="0"/>
          </p:cNvCxnSpPr>
          <p:nvPr/>
        </p:nvCxnSpPr>
        <p:spPr bwMode="auto">
          <a:xfrm>
            <a:off x="8671171" y="4417733"/>
            <a:ext cx="0" cy="302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0" idx="1"/>
            <a:endCxn id="35" idx="3"/>
          </p:cNvCxnSpPr>
          <p:nvPr/>
        </p:nvCxnSpPr>
        <p:spPr bwMode="auto">
          <a:xfrm flipH="1" flipV="1">
            <a:off x="6987565" y="3126195"/>
            <a:ext cx="892376" cy="25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矩形 45"/>
          <p:cNvSpPr/>
          <p:nvPr/>
        </p:nvSpPr>
        <p:spPr bwMode="auto">
          <a:xfrm>
            <a:off x="5315113" y="3772797"/>
            <a:ext cx="1780266" cy="2022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计算机</a:t>
            </a:r>
            <a:r>
              <a:rPr lang="en-US" altLang="zh-CN" b="1" dirty="0" smtClean="0"/>
              <a:t>B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5405106" y="5029684"/>
            <a:ext cx="1582459" cy="642874"/>
          </a:xfrm>
          <a:prstGeom prst="roundRect">
            <a:avLst>
              <a:gd name="adj" fmla="val 386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file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5810079" y="4646058"/>
            <a:ext cx="8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检出</a:t>
            </a:r>
          </a:p>
        </p:txBody>
      </p:sp>
      <p:cxnSp>
        <p:nvCxnSpPr>
          <p:cNvPr id="49" name="直接连接符 48"/>
          <p:cNvCxnSpPr>
            <a:stCxn id="41" idx="1"/>
            <a:endCxn id="47" idx="3"/>
          </p:cNvCxnSpPr>
          <p:nvPr/>
        </p:nvCxnSpPr>
        <p:spPr bwMode="auto">
          <a:xfrm flipH="1">
            <a:off x="6987565" y="4096296"/>
            <a:ext cx="892376" cy="1254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659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1544</TotalTime>
  <Words>1996</Words>
  <Application>Microsoft Office PowerPoint</Application>
  <PresentationFormat>宽屏</PresentationFormat>
  <Paragraphs>237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Hei</vt:lpstr>
      <vt:lpstr>等线</vt:lpstr>
      <vt:lpstr>黑体</vt:lpstr>
      <vt:lpstr>华文中宋</vt:lpstr>
      <vt:lpstr>宋体</vt:lpstr>
      <vt:lpstr>微软雅黑</vt:lpstr>
      <vt:lpstr>Arial</vt:lpstr>
      <vt:lpstr>Calibri</vt:lpstr>
      <vt:lpstr>Calibri Light</vt:lpstr>
      <vt:lpstr>Wingdings</vt:lpstr>
      <vt:lpstr>回顾</vt:lpstr>
      <vt:lpstr>Git简介及使用</vt:lpstr>
      <vt:lpstr>PowerPoint 演示文稿</vt:lpstr>
      <vt:lpstr>作用</vt:lpstr>
      <vt:lpstr>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Git简介及使用</dc:title>
  <dc:creator>Jiyun Wu</dc:creator>
  <cp:lastModifiedBy>Jiyun Wu</cp:lastModifiedBy>
  <cp:revision>22</cp:revision>
  <dcterms:created xsi:type="dcterms:W3CDTF">2017-04-11T01:36:27Z</dcterms:created>
  <dcterms:modified xsi:type="dcterms:W3CDTF">2017-04-12T06:06:26Z</dcterms:modified>
</cp:coreProperties>
</file>