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C040B982-D3AC-459B-B21C-429A47975923}">
          <p14:sldIdLst>
            <p14:sldId id="256"/>
          </p14:sldIdLst>
        </p14:section>
        <p14:section name="scm" id="{BF7C4B5B-0C8C-4C80-B4EF-AF4FEDE5502D}">
          <p14:sldIdLst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插件" id="{47F0785E-454B-4C0C-8E4F-AD2789B875AE}">
          <p14:sldIdLst>
            <p14:sldId id="299"/>
            <p14:sldId id="30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0952-B133-4EA0-9FE8-809ECE0D9E14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722D-AE3B-49E3-8BFB-C9A6B1DEF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3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Maven SCM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Bosssoft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2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300444"/>
            <a:ext cx="10162903" cy="63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137" y="2598728"/>
            <a:ext cx="1789612" cy="1450757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中为我们集成了软件配置管理的（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Configuration Management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）功能，他可以支持我们常用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比如我有一个项目，其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，随着项目的进展，我们会生成这样一些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myapp-1.0-SNAPSHOT.jar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myapp-1.0.jar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myapp-1.1-SNAPSHOT.jar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myapp-1.0.1.jar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等等。你可能会说，这很简单啊，我在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中改个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clean install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不就完了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果你的项目有几十个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，你就会觉得手工改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来升级版本是很痛苦的事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如何自动完成这一切？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75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scm:branch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branch the 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（创建项目的分支）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scm:validate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validate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information in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（校验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scm:add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to add 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（增加一个文件）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scm:unedit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to stop editing the working 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（停止编辑当前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scm:export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to get a fresh exported 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（拉一个全新的分支）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scm:bootstrap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to checkout and build a project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并编译工程）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scm:changelog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to show the source code revisions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（显示源码版本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get the list of project 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（列出工程的文件）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scm:checkin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changes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（提交变更）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6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46674" cy="402336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scm:checkout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command for getting the source 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（获取源码）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scm:status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showing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status of the working 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（获取本地项目的状态）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scm:update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updating the working copy with the latest changes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（从服务器获取最新的版本）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scm:diff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showing the difference of the working copy with the remote 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（比较本地与远程服务器的差异）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scm:update-subprojects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updating all projects in a multi project build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（更新子项目）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scm:edit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starting edit on the working copy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（编辑）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scm:tag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command for tagging a certain revision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（打标签）</a:t>
            </a:r>
          </a:p>
        </p:txBody>
      </p:sp>
    </p:spTree>
    <p:extLst>
      <p:ext uri="{BB962C8B-B14F-4D97-AF65-F5344CB8AC3E}">
        <p14:creationId xmlns:p14="http://schemas.microsoft.com/office/powerpoint/2010/main" val="15461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maven-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-plugin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maven-release-plugin</a:t>
            </a: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1" y="4123633"/>
            <a:ext cx="5323809" cy="19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76" y="1857414"/>
            <a:ext cx="7209524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24" y="1737360"/>
            <a:ext cx="10723809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676190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提</a:t>
            </a:r>
            <a:r>
              <a:rPr lang="zh-CN" altLang="en-US" dirty="0" smtClean="0"/>
              <a:t>交所有代码，与</a:t>
            </a:r>
            <a:r>
              <a:rPr lang="zh-CN" altLang="en-US" dirty="0"/>
              <a:t>代码</a:t>
            </a:r>
            <a:r>
              <a:rPr lang="zh-CN" altLang="en-US" dirty="0" smtClean="0"/>
              <a:t>库确保一致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插件命令：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（打分支，升级版本号打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库中）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release:branch</a:t>
            </a:r>
            <a:r>
              <a:rPr lang="en-US" altLang="zh-CN" dirty="0"/>
              <a:t> -</a:t>
            </a:r>
            <a:r>
              <a:rPr lang="en-US" altLang="zh-CN" dirty="0" err="1"/>
              <a:t>DbranchName</a:t>
            </a:r>
            <a:r>
              <a:rPr lang="en-US" altLang="zh-CN" dirty="0"/>
              <a:t>=1.0.x -</a:t>
            </a:r>
            <a:r>
              <a:rPr lang="en-US" altLang="zh-CN" dirty="0" err="1"/>
              <a:t>DupdateBranchVersions</a:t>
            </a:r>
            <a:r>
              <a:rPr lang="en-US" altLang="zh-CN" dirty="0"/>
              <a:t>=true -</a:t>
            </a:r>
            <a:r>
              <a:rPr lang="en-US" altLang="zh-CN" dirty="0" err="1" smtClean="0"/>
              <a:t>DupdateWorkingCopyVersions</a:t>
            </a:r>
            <a:r>
              <a:rPr lang="en-US" altLang="zh-CN" dirty="0" smtClean="0"/>
              <a:t>=false</a:t>
            </a:r>
          </a:p>
          <a:p>
            <a:pPr marL="0" indent="0">
              <a:buNone/>
            </a:pPr>
            <a:r>
              <a:rPr lang="en-US" altLang="zh-CN" dirty="0" err="1" smtClean="0"/>
              <a:t>release:prepare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release:perform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23" y="2228843"/>
            <a:ext cx="720000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2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CodeStyle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CodeStyle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为软件编码提供了极大的方便。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CodeStyle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个功能：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Formatter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，格式化代码为有序的格式，形成良好代码风格；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，辅助生成模板代码，提高编码效率；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Clean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，格式化代码并清理或补全代码的相关项，统一代码风格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Checkstyle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：代码检查工具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JadClipse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反编译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Explorer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源管理器中打开文件所在的目录小插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SQL Explorer 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瘦客户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LOG4E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自动生成日志代码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0288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1638</TotalTime>
  <Words>682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微软雅黑</vt:lpstr>
      <vt:lpstr>Calibri</vt:lpstr>
      <vt:lpstr>Calibri Light</vt:lpstr>
      <vt:lpstr>Wingdings</vt:lpstr>
      <vt:lpstr>回顾</vt:lpstr>
      <vt:lpstr>Maven SCM</vt:lpstr>
      <vt:lpstr>scm</vt:lpstr>
      <vt:lpstr>scm</vt:lpstr>
      <vt:lpstr>scm</vt:lpstr>
      <vt:lpstr>Maven plugin</vt:lpstr>
      <vt:lpstr>使用步骤</vt:lpstr>
      <vt:lpstr>使用步骤</vt:lpstr>
      <vt:lpstr>使用步骤</vt:lpstr>
      <vt:lpstr>Eclipse 插件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Git简介及使用</dc:title>
  <dc:creator>Jiyun Wu</dc:creator>
  <cp:lastModifiedBy>Jiyun Wu</cp:lastModifiedBy>
  <cp:revision>37</cp:revision>
  <dcterms:created xsi:type="dcterms:W3CDTF">2017-04-11T01:36:27Z</dcterms:created>
  <dcterms:modified xsi:type="dcterms:W3CDTF">2017-04-13T03:40:29Z</dcterms:modified>
</cp:coreProperties>
</file>