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6A3B-6FA5-487B-A15B-0F1908491EDE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A5E7-9D56-4449-A088-83D1F29E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2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6A3B-6FA5-487B-A15B-0F1908491EDE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A5E7-9D56-4449-A088-83D1F29E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5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6A3B-6FA5-487B-A15B-0F1908491EDE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A5E7-9D56-4449-A088-83D1F29E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2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6A3B-6FA5-487B-A15B-0F1908491EDE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A5E7-9D56-4449-A088-83D1F29E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9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6A3B-6FA5-487B-A15B-0F1908491EDE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A5E7-9D56-4449-A088-83D1F29E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2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6A3B-6FA5-487B-A15B-0F1908491EDE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A5E7-9D56-4449-A088-83D1F29E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9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6A3B-6FA5-487B-A15B-0F1908491EDE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A5E7-9D56-4449-A088-83D1F29E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5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6A3B-6FA5-487B-A15B-0F1908491EDE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A5E7-9D56-4449-A088-83D1F29E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5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6A3B-6FA5-487B-A15B-0F1908491EDE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A5E7-9D56-4449-A088-83D1F29E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9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6A3B-6FA5-487B-A15B-0F1908491EDE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A5E7-9D56-4449-A088-83D1F29E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7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6A3B-6FA5-487B-A15B-0F1908491EDE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A5E7-9D56-4449-A088-83D1F29E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1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D6A3B-6FA5-487B-A15B-0F1908491EDE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A5E7-9D56-4449-A088-83D1F29E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4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880"/>
            <a:ext cx="9144000" cy="940526"/>
          </a:xfrm>
        </p:spPr>
        <p:txBody>
          <a:bodyPr/>
          <a:lstStyle/>
          <a:p>
            <a:r>
              <a:rPr lang="en-US" dirty="0" smtClean="0"/>
              <a:t>Team Values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3029" y="1576252"/>
            <a:ext cx="4450080" cy="4824548"/>
          </a:xfrm>
        </p:spPr>
        <p:txBody>
          <a:bodyPr/>
          <a:lstStyle/>
          <a:p>
            <a:pPr algn="l">
              <a:lnSpc>
                <a:spcPct val="200000"/>
              </a:lnSpc>
            </a:pPr>
            <a:r>
              <a:rPr lang="en-US" b="1" dirty="0" smtClean="0"/>
              <a:t>1. It's </a:t>
            </a:r>
            <a:r>
              <a:rPr lang="en-US" b="1" dirty="0"/>
              <a:t>all about </a:t>
            </a:r>
            <a:r>
              <a:rPr lang="en-US" b="1" dirty="0" smtClean="0"/>
              <a:t>people</a:t>
            </a:r>
          </a:p>
          <a:p>
            <a:pPr algn="l">
              <a:lnSpc>
                <a:spcPct val="200000"/>
              </a:lnSpc>
            </a:pPr>
            <a:r>
              <a:rPr lang="en-US" b="1" dirty="0" smtClean="0"/>
              <a:t>2</a:t>
            </a:r>
            <a:r>
              <a:rPr lang="en-US" b="1" dirty="0"/>
              <a:t>. Start early, start </a:t>
            </a:r>
            <a:r>
              <a:rPr lang="en-US" b="1" dirty="0" smtClean="0"/>
              <a:t>often </a:t>
            </a:r>
          </a:p>
          <a:p>
            <a:pPr algn="l">
              <a:lnSpc>
                <a:spcPct val="200000"/>
              </a:lnSpc>
            </a:pPr>
            <a:r>
              <a:rPr lang="en-US" b="1" dirty="0" smtClean="0"/>
              <a:t>3</a:t>
            </a:r>
            <a:r>
              <a:rPr lang="en-US" b="1" dirty="0"/>
              <a:t>. </a:t>
            </a:r>
            <a:r>
              <a:rPr lang="en-US" b="1" dirty="0" smtClean="0"/>
              <a:t>Always b</a:t>
            </a:r>
            <a:r>
              <a:rPr lang="en-US" b="1" dirty="0" smtClean="0"/>
              <a:t>egin </a:t>
            </a:r>
            <a:r>
              <a:rPr lang="en-US" b="1" dirty="0" smtClean="0"/>
              <a:t>with a prototype </a:t>
            </a:r>
          </a:p>
          <a:p>
            <a:pPr algn="l">
              <a:lnSpc>
                <a:spcPct val="200000"/>
              </a:lnSpc>
            </a:pPr>
            <a:r>
              <a:rPr lang="en-US" b="1" dirty="0" smtClean="0"/>
              <a:t>4. Communication is the key</a:t>
            </a:r>
          </a:p>
          <a:p>
            <a:pPr algn="l">
              <a:lnSpc>
                <a:spcPct val="200000"/>
              </a:lnSpc>
            </a:pPr>
            <a:r>
              <a:rPr lang="en-US" b="1" dirty="0" smtClean="0"/>
              <a:t>5. Respect </a:t>
            </a:r>
            <a:r>
              <a:rPr lang="en-US" b="1" dirty="0"/>
              <a:t>is the </a:t>
            </a:r>
            <a:r>
              <a:rPr lang="en-US" altLang="zh-CN" b="1" dirty="0" smtClean="0"/>
              <a:t>b</a:t>
            </a:r>
            <a:r>
              <a:rPr lang="en-US" b="1" dirty="0" smtClean="0"/>
              <a:t>ottom </a:t>
            </a:r>
            <a:r>
              <a:rPr lang="en-US" b="1" dirty="0"/>
              <a:t>line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0155116"/>
      </p:ext>
    </p:extLst>
  </p:cSld>
  <p:clrMapOvr>
    <a:masterClrMapping/>
  </p:clrMapOvr>
</p:sld>
</file>

<file path=ppt/theme/theme1.xml><?xml version="1.0" encoding="utf-8"?>
<a:theme xmlns:a="http://schemas.openxmlformats.org/drawingml/2006/main" name="cse110-fa21-group8-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Broadway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e110-fa21-group8-theme" id="{C4546487-BE1A-4A8B-A0A6-B6CED78441EB}" vid="{87F151A8-16EB-4F01-9CE2-BB4EBC015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cse110-fa21-group8-theme</Template>
  <TotalTime>20</TotalTime>
  <Words>35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Broadway</vt:lpstr>
      <vt:lpstr>Times New Roman</vt:lpstr>
      <vt:lpstr>cse110-fa21-group8-theme</vt:lpstr>
      <vt:lpstr>Team Values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Values</dc:title>
  <dc:creator>wenzhang1996@gmail.com</dc:creator>
  <cp:lastModifiedBy>wenzhang1996@gmail.com</cp:lastModifiedBy>
  <cp:revision>5</cp:revision>
  <dcterms:created xsi:type="dcterms:W3CDTF">2021-10-15T22:33:01Z</dcterms:created>
  <dcterms:modified xsi:type="dcterms:W3CDTF">2021-10-15T23:03:43Z</dcterms:modified>
</cp:coreProperties>
</file>