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67" r:id="rId5"/>
    <p:sldId id="266" r:id="rId6"/>
    <p:sldId id="260" r:id="rId7"/>
    <p:sldId id="268" r:id="rId8"/>
    <p:sldId id="270" r:id="rId9"/>
    <p:sldId id="262" r:id="rId10"/>
    <p:sldId id="263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16F0D5E-4696-4655-81C9-FDD4AFA7CCF5}" type="datetimeFigureOut">
              <a:rPr lang="zh-TW" altLang="en-US" smtClean="0"/>
              <a:t>2016/3/15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1599253-A918-4A2C-889A-378DC4C94A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台大</a:t>
            </a:r>
            <a:r>
              <a:rPr lang="en-US" altLang="zh-TW" dirty="0" smtClean="0"/>
              <a:t>C#263</a:t>
            </a:r>
            <a:r>
              <a:rPr lang="zh-TW" altLang="en-US" dirty="0" smtClean="0"/>
              <a:t>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HOMEWORK2 BY </a:t>
            </a:r>
            <a:r>
              <a:rPr lang="zh-TW" altLang="en-US" dirty="0" smtClean="0"/>
              <a:t>吳志平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06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運算元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Float a</a:t>
            </a:r>
            <a:br>
              <a:rPr lang="en-US" altLang="zh-TW" dirty="0" smtClean="0"/>
            </a:br>
            <a:r>
              <a:rPr lang="en-US" altLang="zh-TW" dirty="0" smtClean="0"/>
              <a:t>Float b</a:t>
            </a:r>
            <a:br>
              <a:rPr lang="en-US" altLang="zh-TW" dirty="0" smtClean="0"/>
            </a:br>
            <a:r>
              <a:rPr lang="en-US" altLang="zh-TW" dirty="0"/>
              <a:t>Float </a:t>
            </a:r>
            <a:r>
              <a:rPr lang="en-US" altLang="zh-TW" dirty="0" smtClean="0"/>
              <a:t>m</a:t>
            </a:r>
          </a:p>
          <a:p>
            <a:r>
              <a:rPr lang="zh-TW" altLang="en-US" dirty="0" smtClean="0"/>
              <a:t>運算子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x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計算機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資料結構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77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資料結構</a:t>
            </a:r>
            <a:endParaRPr lang="en-US" altLang="zh-TW" dirty="0" smtClean="0"/>
          </a:p>
          <a:p>
            <a:r>
              <a:rPr lang="zh-TW" altLang="en-US" dirty="0" smtClean="0"/>
              <a:t>畫面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zh-TW" altLang="en-US" dirty="0" smtClean="0"/>
              <a:t>查詢</a:t>
            </a:r>
            <a:r>
              <a:rPr lang="en-US" altLang="zh-TW" dirty="0" smtClean="0"/>
              <a:t>/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/</a:t>
            </a:r>
            <a:r>
              <a:rPr lang="zh-TW" altLang="en-US" dirty="0" smtClean="0"/>
              <a:t>刪除</a:t>
            </a:r>
            <a:endParaRPr lang="en-US" altLang="zh-TW" dirty="0" smtClean="0"/>
          </a:p>
          <a:p>
            <a:r>
              <a:rPr lang="zh-TW" altLang="en-US" dirty="0" smtClean="0"/>
              <a:t>報表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記帳本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20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帳本記錄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sys_id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cate //</a:t>
            </a:r>
            <a:r>
              <a:rPr lang="zh-TW" altLang="en-US" dirty="0" smtClean="0"/>
              <a:t>類型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DateTime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CreDate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String Title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String Detail</a:t>
            </a:r>
            <a:br>
              <a:rPr lang="en-US" altLang="zh-TW" dirty="0" smtClean="0"/>
            </a:br>
            <a:r>
              <a:rPr lang="en-US" altLang="zh-TW" dirty="0" smtClean="0"/>
              <a:t>String </a:t>
            </a:r>
            <a:r>
              <a:rPr lang="en-US" altLang="zh-TW" dirty="0" err="1" smtClean="0"/>
              <a:t>Curr</a:t>
            </a:r>
            <a:r>
              <a:rPr lang="en-US" altLang="zh-TW" dirty="0" smtClean="0"/>
              <a:t> //</a:t>
            </a:r>
            <a:r>
              <a:rPr lang="zh-TW" altLang="en-US" dirty="0" smtClean="0"/>
              <a:t>幣別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Cost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記帳本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資料結構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58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3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資料結構</a:t>
            </a:r>
            <a:endParaRPr lang="en-US" altLang="zh-TW" dirty="0" smtClean="0"/>
          </a:p>
          <a:p>
            <a:r>
              <a:rPr lang="zh-TW" altLang="en-US" dirty="0" smtClean="0"/>
              <a:t>畫面</a:t>
            </a:r>
            <a:endParaRPr lang="en-US" altLang="zh-TW" dirty="0" smtClean="0"/>
          </a:p>
          <a:p>
            <a:r>
              <a:rPr lang="zh-TW" altLang="en-US" dirty="0" smtClean="0"/>
              <a:t>出題</a:t>
            </a:r>
            <a:endParaRPr lang="en-US" altLang="zh-TW" dirty="0" smtClean="0"/>
          </a:p>
          <a:p>
            <a:r>
              <a:rPr lang="zh-TW" altLang="en-US" dirty="0" smtClean="0"/>
              <a:t>作答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人工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作答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自動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記錄</a:t>
            </a:r>
            <a:endParaRPr lang="en-US" altLang="zh-TW" dirty="0" smtClean="0"/>
          </a:p>
          <a:p>
            <a:r>
              <a:rPr lang="zh-TW" altLang="en-US" dirty="0" smtClean="0"/>
              <a:t>報表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25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題目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&gt;&gt;String q1~q4</a:t>
            </a:r>
          </a:p>
          <a:p>
            <a:r>
              <a:rPr lang="zh-TW" altLang="en-US" dirty="0" smtClean="0"/>
              <a:t>作答記錄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/</a:t>
            </a:r>
            <a:r>
              <a:rPr lang="en-US" altLang="zh-TW" dirty="0" err="1"/>
              <a:t>I</a:t>
            </a:r>
            <a:r>
              <a:rPr lang="en-US" altLang="zh-TW" dirty="0" err="1" smtClean="0"/>
              <a:t>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aSeq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aTime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</a:t>
            </a:r>
            <a:r>
              <a:rPr lang="en-US" altLang="zh-TW" dirty="0" err="1" smtClean="0"/>
              <a:t>ans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</a:t>
            </a:r>
            <a:r>
              <a:rPr lang="en-US" altLang="zh-TW" dirty="0" smtClean="0"/>
              <a:t>result</a:t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An</a:t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Bn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資料結構</a:t>
            </a:r>
            <a:r>
              <a:rPr lang="en-US" altLang="zh-TW" dirty="0"/>
              <a:t>(</a:t>
            </a:r>
            <a:r>
              <a:rPr lang="en-US" altLang="zh-TW" dirty="0" smtClean="0"/>
              <a:t>Values)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7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猜題</a:t>
            </a:r>
            <a:r>
              <a:rPr lang="zh-TW" altLang="en-US" dirty="0" smtClean="0"/>
              <a:t>記錄 </a:t>
            </a:r>
            <a:r>
              <a:rPr lang="en-US" altLang="zh-TW" dirty="0" smtClean="0"/>
              <a:t>for </a:t>
            </a:r>
            <a:r>
              <a:rPr lang="zh-TW" altLang="en-US" dirty="0" smtClean="0"/>
              <a:t>自動作答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aSeq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</a:t>
            </a:r>
            <a:r>
              <a:rPr lang="en-US" altLang="zh-TW" dirty="0" err="1" smtClean="0"/>
              <a:t>aAns</a:t>
            </a:r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en-US" altLang="zh-TW" dirty="0"/>
              <a:t>String </a:t>
            </a:r>
            <a:r>
              <a:rPr lang="en-US" altLang="zh-TW" dirty="0" err="1" smtClean="0"/>
              <a:t>aResult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String </a:t>
            </a:r>
            <a:r>
              <a:rPr lang="en-US" altLang="zh-TW" dirty="0" err="1" smtClean="0"/>
              <a:t>aG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en-US" altLang="zh-TW" dirty="0"/>
              <a:t>-</a:t>
            </a:r>
            <a:r>
              <a:rPr lang="zh-TW" altLang="en-US" dirty="0"/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60144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猜數字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畫面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2636912"/>
            <a:ext cx="7416824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1640" y="4005064"/>
            <a:ext cx="1152128" cy="3600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Reset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1640" y="3429000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Answer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2852936"/>
            <a:ext cx="1152128" cy="36004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Status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71800" y="2852936"/>
            <a:ext cx="4392488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31640" y="4581128"/>
            <a:ext cx="1152128" cy="36004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Auto Answer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011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出題</a:t>
            </a:r>
            <a:endParaRPr lang="en-US" altLang="zh-TW" dirty="0" smtClean="0"/>
          </a:p>
          <a:p>
            <a:r>
              <a:rPr lang="en-US" altLang="zh-TW" dirty="0" smtClean="0"/>
              <a:t>0-9</a:t>
            </a:r>
            <a:r>
              <a:rPr lang="zh-TW" altLang="en-US" dirty="0" smtClean="0"/>
              <a:t>數字不重複</a:t>
            </a:r>
            <a:r>
              <a:rPr lang="en-US" altLang="zh-TW" dirty="0" smtClean="0"/>
              <a:t>&gt;&gt;</a:t>
            </a:r>
            <a:r>
              <a:rPr lang="zh-TW" altLang="en-US" dirty="0" smtClean="0"/>
              <a:t>定義為字串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10</a:t>
            </a:r>
            <a:r>
              <a:rPr lang="zh-TW" altLang="en-US" dirty="0" smtClean="0"/>
              <a:t>個字串隨機排列組合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取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個字串</a:t>
            </a:r>
            <a:endParaRPr lang="en-US" altLang="zh-TW" dirty="0" smtClean="0"/>
          </a:p>
          <a:p>
            <a:r>
              <a:rPr lang="zh-TW" altLang="en-US" dirty="0" smtClean="0"/>
              <a:t>作答</a:t>
            </a:r>
            <a:r>
              <a:rPr lang="en-US" altLang="zh-TW" dirty="0" smtClean="0"/>
              <a:t>(</a:t>
            </a:r>
            <a:r>
              <a:rPr lang="zh-TW" altLang="en-US" dirty="0" smtClean="0"/>
              <a:t>人工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USER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&gt;&gt;</a:t>
            </a:r>
            <a:r>
              <a:rPr lang="zh-TW" altLang="en-US" dirty="0" smtClean="0"/>
              <a:t>需判定</a:t>
            </a:r>
            <a:r>
              <a:rPr lang="en-US" altLang="zh-TW" dirty="0" smtClean="0"/>
              <a:t>4</a:t>
            </a:r>
            <a:r>
              <a:rPr lang="zh-TW" altLang="en-US" dirty="0" smtClean="0"/>
              <a:t>碼均為</a:t>
            </a:r>
            <a:r>
              <a:rPr lang="en-US" altLang="zh-TW" dirty="0" smtClean="0"/>
              <a:t>0-9</a:t>
            </a:r>
            <a:r>
              <a:rPr lang="zh-TW" altLang="en-US" dirty="0" smtClean="0"/>
              <a:t>且不重複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若字元</a:t>
            </a:r>
            <a:r>
              <a:rPr lang="en-US" altLang="zh-TW" dirty="0" smtClean="0"/>
              <a:t>/</a:t>
            </a:r>
            <a:r>
              <a:rPr lang="zh-TW" altLang="en-US" dirty="0" smtClean="0"/>
              <a:t>位置符合為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，字元存在但位置不符為</a:t>
            </a:r>
            <a:r>
              <a:rPr lang="en-US" altLang="zh-TW" dirty="0" smtClean="0"/>
              <a:t>B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出題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人工作答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38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 1</a:t>
            </a:r>
            <a:br>
              <a:rPr lang="en-US" altLang="zh-TW" dirty="0" smtClean="0"/>
            </a:br>
            <a:r>
              <a:rPr lang="zh-TW" altLang="en-US" dirty="0" smtClean="0"/>
              <a:t>隨機產生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位數字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&gt;&gt;</a:t>
            </a:r>
            <a:r>
              <a:rPr lang="zh-TW" altLang="en-US" dirty="0" smtClean="0"/>
              <a:t>需判定</a:t>
            </a:r>
            <a:r>
              <a:rPr lang="en-US" altLang="zh-TW" dirty="0" smtClean="0"/>
              <a:t>4</a:t>
            </a:r>
            <a:r>
              <a:rPr lang="zh-TW" altLang="en-US" dirty="0" smtClean="0"/>
              <a:t>碼均為</a:t>
            </a:r>
            <a:r>
              <a:rPr lang="en-US" altLang="zh-TW" dirty="0" smtClean="0"/>
              <a:t>0-9</a:t>
            </a:r>
            <a:r>
              <a:rPr lang="zh-TW" altLang="en-US" dirty="0" smtClean="0"/>
              <a:t>且不重複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拋入人工作答欄位中取得回覆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若回覆為</a:t>
            </a:r>
            <a:r>
              <a:rPr lang="en-US" altLang="zh-TW" dirty="0" smtClean="0"/>
              <a:t>4A0B</a:t>
            </a:r>
            <a:r>
              <a:rPr lang="zh-TW" altLang="en-US" dirty="0" smtClean="0"/>
              <a:t>則結束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若回覆為</a:t>
            </a:r>
            <a:r>
              <a:rPr lang="en-US" altLang="zh-TW" dirty="0" smtClean="0"/>
              <a:t>0A4B</a:t>
            </a:r>
            <a:r>
              <a:rPr lang="zh-TW" altLang="en-US" dirty="0" smtClean="0"/>
              <a:t>則進入順序判定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若回不為以上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種則進入</a:t>
            </a:r>
            <a:r>
              <a:rPr lang="en-US" altLang="zh-TW" dirty="0" smtClean="0"/>
              <a:t>Step2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電腦作答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35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Step 2</a:t>
            </a:r>
            <a:br>
              <a:rPr lang="en-US" altLang="zh-TW" dirty="0" smtClean="0"/>
            </a:br>
            <a:r>
              <a:rPr lang="zh-TW" altLang="en-US" dirty="0" smtClean="0"/>
              <a:t>隨機產生</a:t>
            </a:r>
            <a:r>
              <a:rPr lang="en-US" altLang="zh-TW" dirty="0" smtClean="0"/>
              <a:t>4</a:t>
            </a:r>
            <a:r>
              <a:rPr lang="zh-TW" altLang="en-US" dirty="0" smtClean="0"/>
              <a:t>位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需與</a:t>
            </a:r>
            <a:r>
              <a:rPr lang="en-US" altLang="zh-TW" dirty="0" smtClean="0"/>
              <a:t>Step1</a:t>
            </a:r>
            <a:r>
              <a:rPr lang="zh-TW" altLang="en-US" dirty="0" smtClean="0"/>
              <a:t>不重複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&gt;&gt;</a:t>
            </a:r>
            <a:r>
              <a:rPr lang="zh-TW" altLang="en-US" dirty="0" smtClean="0"/>
              <a:t>需判定</a:t>
            </a:r>
            <a:r>
              <a:rPr lang="en-US" altLang="zh-TW" dirty="0" smtClean="0"/>
              <a:t>4</a:t>
            </a:r>
            <a:r>
              <a:rPr lang="zh-TW" altLang="en-US" dirty="0" smtClean="0"/>
              <a:t>碼均為</a:t>
            </a:r>
            <a:r>
              <a:rPr lang="en-US" altLang="zh-TW" dirty="0" smtClean="0"/>
              <a:t>0-9</a:t>
            </a:r>
            <a:r>
              <a:rPr lang="zh-TW" altLang="en-US" dirty="0" smtClean="0"/>
              <a:t>且不重複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拋入人工作答欄位中取得回覆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若回覆為</a:t>
            </a:r>
            <a:r>
              <a:rPr lang="en-US" altLang="zh-TW" dirty="0" smtClean="0"/>
              <a:t>4A0B</a:t>
            </a:r>
            <a:r>
              <a:rPr lang="zh-TW" altLang="en-US" dirty="0" smtClean="0"/>
              <a:t>則結束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若回覆為</a:t>
            </a:r>
            <a:r>
              <a:rPr lang="en-US" altLang="zh-TW" dirty="0" smtClean="0"/>
              <a:t>0A4B</a:t>
            </a:r>
            <a:r>
              <a:rPr lang="zh-TW" altLang="en-US" dirty="0" smtClean="0"/>
              <a:t>則進入順序判定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若回覆的</a:t>
            </a: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B</a:t>
            </a:r>
            <a:r>
              <a:rPr lang="zh-TW" altLang="en-US" dirty="0" smtClean="0"/>
              <a:t>數量與</a:t>
            </a:r>
            <a:r>
              <a:rPr lang="en-US" altLang="zh-TW" dirty="0" smtClean="0"/>
              <a:t>Step1</a:t>
            </a:r>
            <a:r>
              <a:rPr lang="zh-TW" altLang="en-US" dirty="0" smtClean="0"/>
              <a:t>加總為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則進入</a:t>
            </a:r>
            <a:r>
              <a:rPr lang="en-US" altLang="zh-TW" dirty="0" smtClean="0"/>
              <a:t>Step4</a:t>
            </a:r>
            <a:br>
              <a:rPr lang="en-US" altLang="zh-TW" dirty="0" smtClean="0"/>
            </a:br>
            <a:r>
              <a:rPr lang="zh-TW" altLang="en-US" dirty="0" smtClean="0"/>
              <a:t>若回不為以上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種則進入</a:t>
            </a:r>
            <a:r>
              <a:rPr lang="en-US" altLang="zh-TW" dirty="0" smtClean="0"/>
              <a:t>Step3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猜數字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電腦作答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47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altLang="zh-TW" dirty="0"/>
          </a:p>
          <a:p>
            <a:r>
              <a:rPr lang="zh-TW" altLang="en-US" dirty="0"/>
              <a:t>畫面</a:t>
            </a:r>
            <a:endParaRPr lang="en-US" altLang="zh-TW" dirty="0"/>
          </a:p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r>
              <a:rPr lang="zh-TW" altLang="en-US" dirty="0" smtClean="0"/>
              <a:t>計算結果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0922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2292</TotalTime>
  <Words>112</Words>
  <Application>Microsoft Office PowerPoint</Application>
  <PresentationFormat>如螢幕大小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波形</vt:lpstr>
      <vt:lpstr>台大C#263期</vt:lpstr>
      <vt:lpstr>猜數字</vt:lpstr>
      <vt:lpstr>猜數字-資料結構(Values)</vt:lpstr>
      <vt:lpstr>猜數字-資料結構</vt:lpstr>
      <vt:lpstr>猜數字-畫面</vt:lpstr>
      <vt:lpstr>猜數字-出題&amp;人工作答</vt:lpstr>
      <vt:lpstr>猜數字-電腦作答</vt:lpstr>
      <vt:lpstr>猜數字-電腦作答</vt:lpstr>
      <vt:lpstr>計算機</vt:lpstr>
      <vt:lpstr>計算機-資料結構</vt:lpstr>
      <vt:lpstr>記帳本</vt:lpstr>
      <vt:lpstr>記帳本-資料結構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台大C#263期</dc:title>
  <dc:creator>Jason</dc:creator>
  <cp:lastModifiedBy>Jason</cp:lastModifiedBy>
  <cp:revision>10</cp:revision>
  <dcterms:created xsi:type="dcterms:W3CDTF">2016-03-13T14:41:35Z</dcterms:created>
  <dcterms:modified xsi:type="dcterms:W3CDTF">2016-03-15T05:00:42Z</dcterms:modified>
</cp:coreProperties>
</file>