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D6475-3A75-420A-8450-7D63D9337CB8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msdn.microsoft.com/zh-tw/library/5bdb6693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吳志平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06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2" y="1807361"/>
            <a:ext cx="7522997" cy="1909671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byte number0 = 254;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byte number1 = number0 + 1;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錯誤訊息顯示無法將</a:t>
            </a:r>
            <a:r>
              <a:rPr lang="en-US" altLang="zh-TW" dirty="0" err="1"/>
              <a:t>int</a:t>
            </a:r>
            <a:r>
              <a:rPr lang="zh-TW" altLang="en-US" dirty="0"/>
              <a:t>隱含轉換成</a:t>
            </a:r>
            <a:r>
              <a:rPr lang="en-US" altLang="zh-TW" dirty="0"/>
              <a:t>byte</a:t>
            </a:r>
            <a:r>
              <a:rPr lang="zh-TW" altLang="en-US" dirty="0"/>
              <a:t>，請問如何解決</a:t>
            </a:r>
            <a:r>
              <a:rPr lang="en-US" altLang="zh-TW" dirty="0"/>
              <a:t>?</a:t>
            </a:r>
            <a:br>
              <a:rPr lang="en-US" altLang="zh-TW" dirty="0"/>
            </a:br>
            <a:r>
              <a:rPr lang="zh-TW" altLang="en-US" dirty="0"/>
              <a:t>上述問題錯誤的原因是誰構成的</a:t>
            </a:r>
            <a:r>
              <a:rPr lang="en-US" altLang="zh-TW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95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參考</a:t>
            </a:r>
            <a:r>
              <a:rPr lang="zh-TW" altLang="en-US" dirty="0"/>
              <a:t>資訊：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網頁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https://msdn.microsoft.com/zh-tw/library/5bdb6693.aspx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書籍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Visual C# 2.6.2 </a:t>
            </a:r>
            <a:r>
              <a:rPr lang="zh-TW" altLang="en-US" dirty="0"/>
              <a:t>使用轉型</a:t>
            </a:r>
            <a:r>
              <a:rPr lang="en-US" altLang="zh-TW" dirty="0"/>
              <a:t>(Cast)</a:t>
            </a:r>
            <a:r>
              <a:rPr lang="zh-TW" altLang="en-US" dirty="0"/>
              <a:t>做明確轉換</a:t>
            </a:r>
            <a:r>
              <a:rPr lang="en-US" altLang="zh-TW" dirty="0"/>
              <a:t>explicit </a:t>
            </a:r>
            <a:r>
              <a:rPr lang="en-US" altLang="zh-TW" dirty="0" smtClean="0"/>
              <a:t>conversion</a:t>
            </a:r>
            <a:endParaRPr lang="en-US" altLang="zh-TW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5237892" cy="26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2701759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class Student{</a:t>
            </a:r>
            <a:br>
              <a:rPr lang="en-US" altLang="zh-TW" dirty="0"/>
            </a:br>
            <a:r>
              <a:rPr lang="en-US" altLang="zh-TW" dirty="0"/>
              <a:t>public string name;</a:t>
            </a:r>
            <a:br>
              <a:rPr lang="en-US" altLang="zh-TW" dirty="0"/>
            </a:br>
            <a:r>
              <a:rPr lang="en-US" altLang="zh-TW" dirty="0"/>
              <a:t>public string email;</a:t>
            </a:r>
            <a:br>
              <a:rPr lang="en-US" altLang="zh-TW" dirty="0"/>
            </a:br>
            <a:r>
              <a:rPr lang="en-US" altLang="zh-TW" dirty="0"/>
              <a:t>public string phone;</a:t>
            </a:r>
            <a:br>
              <a:rPr lang="en-US" altLang="zh-TW" dirty="0"/>
            </a:br>
            <a:r>
              <a:rPr lang="en-US" altLang="zh-TW" dirty="0" smtClean="0"/>
              <a:t>}</a:t>
            </a:r>
            <a:br>
              <a:rPr lang="en-US" altLang="zh-TW" dirty="0" smtClean="0"/>
            </a:br>
            <a:r>
              <a:rPr lang="zh-TW" altLang="en-US" dirty="0"/>
              <a:t>請定義聯絡資訊的</a:t>
            </a:r>
            <a:r>
              <a:rPr lang="en-US" altLang="zh-TW" dirty="0"/>
              <a:t>class </a:t>
            </a:r>
            <a:r>
              <a:rPr lang="zh-TW" altLang="en-US" dirty="0"/>
              <a:t>重新建立一筆用新格式建立的資料</a:t>
            </a:r>
            <a:br>
              <a:rPr lang="zh-TW" altLang="en-US" dirty="0"/>
            </a:br>
            <a:r>
              <a:rPr lang="zh-TW" altLang="en-US" dirty="0"/>
              <a:t>並用</a:t>
            </a:r>
            <a:r>
              <a:rPr lang="en-US" altLang="zh-TW" dirty="0" err="1"/>
              <a:t>Console.WriteLine</a:t>
            </a:r>
            <a:r>
              <a:rPr lang="zh-TW" altLang="en-US" dirty="0"/>
              <a:t>顯示出來</a:t>
            </a:r>
          </a:p>
        </p:txBody>
      </p:sp>
    </p:spTree>
    <p:extLst>
      <p:ext uri="{BB962C8B-B14F-4D97-AF65-F5344CB8AC3E}">
        <p14:creationId xmlns:p14="http://schemas.microsoft.com/office/powerpoint/2010/main" val="34772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2267267" cy="3381847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56792"/>
            <a:ext cx="3429479" cy="471553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2" b="58126"/>
          <a:stretch/>
        </p:blipFill>
        <p:spPr bwMode="auto">
          <a:xfrm>
            <a:off x="395536" y="5091113"/>
            <a:ext cx="3024187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9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TM02455519[[fn=冬天]]</Template>
  <TotalTime>111</TotalTime>
  <Words>26</Words>
  <Application>Microsoft Office PowerPoint</Application>
  <PresentationFormat>如螢幕大小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Winter</vt:lpstr>
      <vt:lpstr>C#作業1</vt:lpstr>
      <vt:lpstr>Problem 1.</vt:lpstr>
      <vt:lpstr>Problem 1.</vt:lpstr>
      <vt:lpstr>Problem 2</vt:lpstr>
      <vt:lpstr>Problem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C#作業1</dc:title>
  <dc:creator>Jason</dc:creator>
  <cp:lastModifiedBy>Jason</cp:lastModifiedBy>
  <cp:revision>7</cp:revision>
  <dcterms:created xsi:type="dcterms:W3CDTF">2016-03-09T15:09:13Z</dcterms:created>
  <dcterms:modified xsi:type="dcterms:W3CDTF">2016-03-13T14:39:09Z</dcterms:modified>
</cp:coreProperties>
</file>