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7" r:id="rId14"/>
    <p:sldId id="260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1E1E1E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4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9" r:id="rId3"/>
    <p:sldLayoutId id="2147483651" r:id="rId4"/>
    <p:sldLayoutId id="2147483666" r:id="rId5"/>
    <p:sldLayoutId id="2147483653" r:id="rId6"/>
    <p:sldLayoutId id="2147483654" r:id="rId7"/>
    <p:sldLayoutId id="2147483655" r:id="rId8"/>
    <p:sldLayoutId id="2147483667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zh-tw/windows/desktop/bb384054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zh-tw/windows/desktop/ch45axt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AC91B-1A8F-4478-BFE4-7773FB847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小聚會 </a:t>
            </a:r>
            <a:r>
              <a:rPr lang="en-US" altLang="zh-TW" dirty="0"/>
              <a:t>#1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B58D2E-1C2A-4DB0-B801-18DDD8E71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2019/08/25 by Jason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09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CB9A-9F58-472A-AF76-1E046D33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foreach </a:t>
            </a:r>
            <a:r>
              <a:rPr lang="zh-TW" altLang="en-US" dirty="0"/>
              <a:t>建立 </a:t>
            </a:r>
            <a:r>
              <a:rPr lang="en-US" altLang="zh-TW" dirty="0"/>
              <a:t>foreach </a:t>
            </a:r>
            <a:r>
              <a:rPr lang="zh-TW" altLang="en-US" dirty="0"/>
              <a:t>迴圈。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4B75B0B-200B-44C5-84FA-EFC4CD15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	foreach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84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34C4F-9083-447D-8FD1-1002D79E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</a:t>
            </a:r>
            <a:r>
              <a:rPr lang="zh-TW" altLang="en-US" dirty="0"/>
              <a:t>建立 </a:t>
            </a:r>
            <a:r>
              <a:rPr lang="en-US" altLang="zh-TW" dirty="0"/>
              <a:t>try-catch </a:t>
            </a:r>
            <a:r>
              <a:rPr lang="zh-TW" altLang="en-US" dirty="0"/>
              <a:t>區塊。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C6C0C-B897-432E-B32B-A0379420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	try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	catch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31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BD352F2-415B-4C6D-A461-6E7C794B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新語法介紹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921567-2C3F-4786-BF62-B86191171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中階</a:t>
            </a:r>
          </a:p>
        </p:txBody>
      </p:sp>
    </p:spTree>
    <p:extLst>
      <p:ext uri="{BB962C8B-B14F-4D97-AF65-F5344CB8AC3E}">
        <p14:creationId xmlns:p14="http://schemas.microsoft.com/office/powerpoint/2010/main" val="346079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6D86A-CBD8-46BE-8135-B4F9B264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ValueTuple</a:t>
            </a:r>
            <a:r>
              <a:rPr lang="en-US" altLang="zh-TW" dirty="0"/>
              <a:t> (C# 7.0)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1CF26-3F23-422E-A180-F215ECDC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以下版本需透過</a:t>
            </a:r>
            <a:r>
              <a:rPr lang="en-US" altLang="zh-TW" dirty="0" err="1"/>
              <a:t>nuget</a:t>
            </a:r>
            <a:r>
              <a:rPr lang="zh-TW" altLang="en-US" dirty="0"/>
              <a:t>引用</a:t>
            </a:r>
            <a:r>
              <a:rPr lang="en-US" altLang="zh-TW" dirty="0" err="1"/>
              <a:t>System.ValueTuple</a:t>
            </a:r>
            <a:endParaRPr lang="en-US" altLang="zh-TW" dirty="0"/>
          </a:p>
          <a:p>
            <a:pPr lvl="1"/>
            <a:r>
              <a:rPr lang="en-US" altLang="zh-TW" dirty="0"/>
              <a:t>.NET Core 2.0 (2.1</a:t>
            </a:r>
            <a:r>
              <a:rPr lang="zh-TW" altLang="en-US" dirty="0"/>
              <a:t>後內建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.NET Framework 4.5 4.61 4.7 (4.71</a:t>
            </a:r>
            <a:r>
              <a:rPr lang="zh-TW" altLang="en-US" dirty="0"/>
              <a:t>後內建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是一種</a:t>
            </a:r>
            <a:r>
              <a:rPr lang="en-US" altLang="zh-TW" dirty="0"/>
              <a:t>Struct</a:t>
            </a:r>
            <a:r>
              <a:rPr lang="zh-TW" altLang="en-US" dirty="0"/>
              <a:t>，執行速度較</a:t>
            </a:r>
            <a:r>
              <a:rPr lang="en-US" altLang="zh-TW" dirty="0"/>
              <a:t>class</a:t>
            </a:r>
            <a:r>
              <a:rPr lang="zh-TW" altLang="en-US" dirty="0"/>
              <a:t>快</a:t>
            </a:r>
            <a:endParaRPr lang="en-US" altLang="zh-TW" dirty="0"/>
          </a:p>
          <a:p>
            <a:pPr lvl="1"/>
            <a:r>
              <a:rPr lang="zh-TW" altLang="en-US" dirty="0"/>
              <a:t>盡可能做一次性使用</a:t>
            </a:r>
          </a:p>
        </p:txBody>
      </p:sp>
    </p:spTree>
    <p:extLst>
      <p:ext uri="{BB962C8B-B14F-4D97-AF65-F5344CB8AC3E}">
        <p14:creationId xmlns:p14="http://schemas.microsoft.com/office/powerpoint/2010/main" val="383746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96BBD-092A-4F68-AFBF-AF0FB609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0CE2B8D-D88C-4FA9-87BA-7F5887F1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TestTuple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508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F8269-B32F-4642-881A-8FEEC1FB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動手做一做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C3677-0B3D-4316-BEEC-D2CCAB47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做一個方法</a:t>
            </a:r>
            <a:endParaRPr lang="en-US" altLang="zh-TW" dirty="0"/>
          </a:p>
          <a:p>
            <a:r>
              <a:rPr lang="zh-TW" altLang="en-US" dirty="0"/>
              <a:t>輸入分數 國文</a:t>
            </a:r>
            <a:r>
              <a:rPr lang="en-US" altLang="zh-TW" dirty="0"/>
              <a:t>/</a:t>
            </a:r>
            <a:r>
              <a:rPr lang="zh-TW" altLang="en-US" dirty="0"/>
              <a:t>英文</a:t>
            </a:r>
            <a:r>
              <a:rPr lang="en-US" altLang="zh-TW" dirty="0"/>
              <a:t>/</a:t>
            </a:r>
            <a:r>
              <a:rPr lang="zh-TW" altLang="en-US" dirty="0"/>
              <a:t>數學</a:t>
            </a:r>
            <a:endParaRPr lang="en-US" altLang="zh-TW" dirty="0"/>
          </a:p>
          <a:p>
            <a:r>
              <a:rPr lang="zh-TW" altLang="en-US" dirty="0"/>
              <a:t>回傳 總分 平均 等第</a:t>
            </a:r>
            <a:endParaRPr lang="en-US" altLang="zh-TW" dirty="0"/>
          </a:p>
          <a:p>
            <a:r>
              <a:rPr lang="zh-TW" altLang="en-US" dirty="0"/>
              <a:t>試著用傳統寫法 比較使用</a:t>
            </a:r>
            <a:r>
              <a:rPr lang="en-US" altLang="zh-TW" dirty="0" err="1"/>
              <a:t>ValueTuple</a:t>
            </a:r>
            <a:r>
              <a:rPr lang="zh-TW" altLang="en-US" dirty="0"/>
              <a:t>的差異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6DBC52-B2FB-4597-98B8-C600652AEB58}"/>
              </a:ext>
            </a:extLst>
          </p:cNvPr>
          <p:cNvSpPr txBox="1"/>
          <p:nvPr/>
        </p:nvSpPr>
        <p:spPr>
          <a:xfrm>
            <a:off x="677334" y="4100975"/>
            <a:ext cx="6966371" cy="230832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	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總分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	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平均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等第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	//....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$"{</a:t>
            </a:r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總分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} , {</a:t>
            </a:r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平均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} , {</a:t>
            </a:r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等第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}"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3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9AC18-C480-4CC5-87B1-760D177B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用類別 </a:t>
            </a:r>
            <a:r>
              <a:rPr lang="en-US" altLang="zh-TW" dirty="0"/>
              <a:t>+ </a:t>
            </a:r>
            <a:r>
              <a:rPr lang="zh-TW" altLang="en-US" dirty="0"/>
              <a:t>建構式  </a:t>
            </a:r>
            <a:r>
              <a:rPr lang="en-US" altLang="zh-TW" dirty="0"/>
              <a:t>+ </a:t>
            </a:r>
            <a:r>
              <a:rPr lang="zh-TW" altLang="en-US" dirty="0"/>
              <a:t>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336F68-3C3B-4E8B-AC9F-3E0E8207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238"/>
            <a:ext cx="8596668" cy="525347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endParaRPr lang="en-US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DCDCAA"/>
                </a:solidFill>
                <a:latin typeface="Consolas" panose="020B0609020204030204" pitchFamily="49" charset="0"/>
              </a:rPr>
              <a:t>Score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國文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英文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數學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國文</a:t>
            </a:r>
            <a:r>
              <a:rPr lang="zh-TW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英文</a:t>
            </a:r>
            <a:r>
              <a:rPr lang="zh-TW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數學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average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	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"A+"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	else if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	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	else if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70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	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	else</a:t>
            </a:r>
            <a:endParaRPr lang="en-US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	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7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9AC18-C480-4CC5-87B1-760D177B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336F68-3C3B-4E8B-AC9F-3E0E8207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230"/>
            <a:ext cx="8596668" cy="5197492"/>
          </a:xfrm>
          <a:solidFill>
            <a:srgbClr val="1E1E1E"/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DCDCAA"/>
                </a:solidFill>
                <a:latin typeface="Consolas" panose="020B0609020204030204" pitchFamily="49" charset="0"/>
              </a:rPr>
              <a:t>getScore1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國文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英文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數學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x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國文</a:t>
            </a:r>
            <a:r>
              <a:rPr lang="zh-TW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英文</a:t>
            </a:r>
            <a:r>
              <a:rPr lang="zh-TW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數學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y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z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"A+"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else if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z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>
                <a:solidFill>
                  <a:srgbClr val="C586C0"/>
                </a:solidFill>
                <a:latin typeface="Consolas" panose="020B0609020204030204" pitchFamily="49" charset="0"/>
              </a:rPr>
              <a:t>	else if</a:t>
            </a:r>
            <a:r>
              <a:rPr lang="en-US" altLang="zh-TW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70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z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else</a:t>
            </a:r>
            <a:endParaRPr lang="en-US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z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6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9AC18-C480-4CC5-87B1-760D177B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/>
              <a:t>ValueTuple</a:t>
            </a:r>
            <a:r>
              <a:rPr lang="en-US" altLang="zh-TW" dirty="0"/>
              <a:t> + </a:t>
            </a:r>
            <a:r>
              <a:rPr lang="zh-TW" altLang="en-US" dirty="0"/>
              <a:t>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336F68-3C3B-4E8B-AC9F-3E0E8207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528"/>
            <a:ext cx="8596668" cy="4954896"/>
          </a:xfrm>
          <a:solidFill>
            <a:srgbClr val="1E1E1E"/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getScore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國文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英文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數學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	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國文</a:t>
            </a:r>
            <a:r>
              <a:rPr lang="zh-TW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英文</a:t>
            </a:r>
            <a:r>
              <a:rPr lang="zh-TW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zh-TW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數學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	int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569CD6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"A+"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else if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else if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zh-TW" sz="1600" dirty="0">
                <a:solidFill>
                  <a:srgbClr val="B5CEA8"/>
                </a:solidFill>
                <a:latin typeface="Consolas" panose="020B0609020204030204" pitchFamily="49" charset="0"/>
              </a:rPr>
              <a:t>70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else</a:t>
            </a:r>
            <a:endParaRPr lang="en-US" altLang="zh-TW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		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9CDCFE"/>
                </a:solidFill>
                <a:latin typeface="Consolas" panose="020B0609020204030204" pitchFamily="49" charset="0"/>
              </a:rPr>
              <a:t>level</a:t>
            </a: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44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71330-9958-4ECC-BD24-184B7B7C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Studio</a:t>
            </a:r>
            <a:r>
              <a:rPr lang="zh-TW" altLang="en-US" dirty="0"/>
              <a:t>工具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A8F457-FA8D-48CB-A7AA-BF3970544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初階</a:t>
            </a:r>
          </a:p>
        </p:txBody>
      </p:sp>
    </p:spTree>
    <p:extLst>
      <p:ext uri="{BB962C8B-B14F-4D97-AF65-F5344CB8AC3E}">
        <p14:creationId xmlns:p14="http://schemas.microsoft.com/office/powerpoint/2010/main" val="105650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B8FB9-3A3C-4E9D-B144-62946B4A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程式碼片段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1F956-5AB7-4A9E-B95A-8B626D4C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 </a:t>
            </a:r>
            <a:r>
              <a:rPr lang="en-US" altLang="zh-TW" dirty="0"/>
              <a:t>[</a:t>
            </a:r>
            <a:r>
              <a:rPr lang="zh-TW" altLang="en-US" dirty="0"/>
              <a:t>工具</a:t>
            </a:r>
            <a:r>
              <a:rPr lang="en-US" altLang="zh-TW" dirty="0"/>
              <a:t>] </a:t>
            </a:r>
            <a:r>
              <a:rPr lang="zh-TW" altLang="en-US" dirty="0"/>
              <a:t>開啟 </a:t>
            </a:r>
            <a:r>
              <a:rPr lang="en-US" altLang="zh-TW" dirty="0"/>
              <a:t>[</a:t>
            </a:r>
            <a:r>
              <a:rPr lang="zh-TW" altLang="en-US" dirty="0"/>
              <a:t>程式碼片段管理員</a:t>
            </a:r>
            <a:r>
              <a:rPr lang="en-US" altLang="zh-TW" dirty="0"/>
              <a:t>]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D69417-88E9-42AE-8CA1-F1AF2C65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82" y="2760888"/>
            <a:ext cx="4273236" cy="34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92205-ACDE-435C-B43E-014B26CA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cw - </a:t>
            </a:r>
            <a:r>
              <a:rPr lang="zh-TW" altLang="en-US" dirty="0"/>
              <a:t>建立 </a:t>
            </a:r>
            <a:r>
              <a:rPr lang="en-US" altLang="zh-TW" dirty="0"/>
              <a:t>WriteLine </a:t>
            </a:r>
            <a:r>
              <a:rPr lang="zh-TW" altLang="en-US" dirty="0"/>
              <a:t>的呼叫。</a:t>
            </a:r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DDFE19-5B65-4B05-83D5-BAA6FA88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Program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12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CB9A-9F58-472A-AF76-1E046D33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ctor</a:t>
            </a:r>
            <a:r>
              <a:rPr lang="en-US" altLang="zh-TW" dirty="0"/>
              <a:t>	</a:t>
            </a:r>
            <a:r>
              <a:rPr lang="zh-TW" altLang="en-US" dirty="0"/>
              <a:t>建構式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4B75B0B-200B-44C5-84FA-EFC4CD15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99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CB9A-9F58-472A-AF76-1E046D33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prop	</a:t>
            </a:r>
            <a:r>
              <a:rPr lang="zh-TW" altLang="en-US" dirty="0"/>
              <a:t>建立 </a:t>
            </a:r>
            <a:r>
              <a:rPr lang="zh-TW" altLang="en-US" dirty="0">
                <a:hlinkClick r:id="rId2"/>
              </a:rPr>
              <a:t>自動實作的屬性</a:t>
            </a:r>
            <a:r>
              <a:rPr lang="zh-TW" altLang="en-US" dirty="0"/>
              <a:t>宣告。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4B75B0B-200B-44C5-84FA-EFC4CD15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MyProperty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68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CB9A-9F58-472A-AF76-1E046D33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propfull </a:t>
            </a:r>
            <a:br>
              <a:rPr lang="en-US" altLang="zh-TW" dirty="0"/>
            </a:br>
            <a:r>
              <a:rPr lang="zh-TW" altLang="en-US" dirty="0"/>
              <a:t>建立具有 </a:t>
            </a:r>
            <a:r>
              <a:rPr lang="en-US" altLang="zh-TW" dirty="0"/>
              <a:t>get </a:t>
            </a:r>
            <a:r>
              <a:rPr lang="zh-TW" altLang="en-US" dirty="0"/>
              <a:t>和 </a:t>
            </a:r>
            <a:r>
              <a:rPr lang="en-US" altLang="zh-TW" dirty="0"/>
              <a:t>set </a:t>
            </a:r>
            <a:r>
              <a:rPr lang="zh-TW" altLang="en-US" dirty="0"/>
              <a:t>存取子的屬性宣告。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4B75B0B-200B-44C5-84FA-EFC4CD15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myVar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MyProperty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		get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myVar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		set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myVar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01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CB9A-9F58-472A-AF76-1E046D33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enum</a:t>
            </a:r>
            <a:r>
              <a:rPr lang="en-US" altLang="zh-TW" dirty="0"/>
              <a:t>  </a:t>
            </a:r>
            <a:r>
              <a:rPr lang="zh-TW" altLang="en-US" dirty="0"/>
              <a:t>建立 </a:t>
            </a:r>
            <a:r>
              <a:rPr lang="en-US" altLang="zh-TW" dirty="0" err="1"/>
              <a:t>Enum</a:t>
            </a:r>
            <a:r>
              <a:rPr lang="en-US" altLang="zh-TW" dirty="0"/>
              <a:t> </a:t>
            </a:r>
            <a:r>
              <a:rPr lang="zh-TW" altLang="en-US" dirty="0"/>
              <a:t>宣告。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4B75B0B-200B-44C5-84FA-EFC4CD15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MyClass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MyEnum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75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CB9A-9F58-472A-AF76-1E046D33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</a:t>
            </a:r>
            <a:r>
              <a:rPr lang="zh-TW" altLang="en-US" dirty="0"/>
              <a:t>建立 </a:t>
            </a:r>
            <a:r>
              <a:rPr lang="en-US" altLang="zh-TW" dirty="0">
                <a:hlinkClick r:id="rId2"/>
              </a:rPr>
              <a:t>for</a:t>
            </a:r>
            <a:r>
              <a:rPr lang="en-US" altLang="zh-TW" dirty="0"/>
              <a:t> </a:t>
            </a:r>
            <a:r>
              <a:rPr lang="zh-TW" altLang="en-US" dirty="0"/>
              <a:t>迴圈。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4B75B0B-200B-44C5-84FA-EFC4CD15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	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5078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229</Words>
  <Application>Microsoft Office PowerPoint</Application>
  <PresentationFormat>寬螢幕</PresentationFormat>
  <Paragraphs>144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Consolas</vt:lpstr>
      <vt:lpstr>Trebuchet MS</vt:lpstr>
      <vt:lpstr>Wingdings 3</vt:lpstr>
      <vt:lpstr>多面向</vt:lpstr>
      <vt:lpstr>小聚會 #1</vt:lpstr>
      <vt:lpstr>Visual Studio工具</vt:lpstr>
      <vt:lpstr>程式碼片段</vt:lpstr>
      <vt:lpstr>cw - 建立 WriteLine 的呼叫。</vt:lpstr>
      <vt:lpstr>ctor 建構式</vt:lpstr>
      <vt:lpstr>prop 建立 自動實作的屬性宣告。</vt:lpstr>
      <vt:lpstr>propfull  建立具有 get 和 set 存取子的屬性宣告。</vt:lpstr>
      <vt:lpstr>enum  建立 Enum 宣告。</vt:lpstr>
      <vt:lpstr>for 建立 for 迴圈。</vt:lpstr>
      <vt:lpstr>foreach 建立 foreach 迴圈。</vt:lpstr>
      <vt:lpstr>try 建立 try-catch 區塊。</vt:lpstr>
      <vt:lpstr>新語法介紹</vt:lpstr>
      <vt:lpstr>ValueTuple (C# 7.0)</vt:lpstr>
      <vt:lpstr>用法</vt:lpstr>
      <vt:lpstr>動手做一做</vt:lpstr>
      <vt:lpstr>用類別 + 建構式  + 方法</vt:lpstr>
      <vt:lpstr>用方法</vt:lpstr>
      <vt:lpstr>用ValueTuple + 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</dc:creator>
  <cp:lastModifiedBy>Jason Wu</cp:lastModifiedBy>
  <cp:revision>16</cp:revision>
  <dcterms:created xsi:type="dcterms:W3CDTF">2019-08-25T03:22:53Z</dcterms:created>
  <dcterms:modified xsi:type="dcterms:W3CDTF">2019-08-27T11:56:48Z</dcterms:modified>
</cp:coreProperties>
</file>