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49275"/>
            <a:ext cx="12192000" cy="575945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353359" y="4785932"/>
            <a:ext cx="8838641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64854" y="4857227"/>
            <a:ext cx="4305301" cy="404959"/>
          </a:xfrm>
          <a:noFill/>
        </p:spPr>
        <p:txBody>
          <a:bodyPr vert="horz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64854" y="3974576"/>
            <a:ext cx="6921500" cy="723900"/>
          </a:xfrm>
        </p:spPr>
        <p:txBody>
          <a:bodyPr vert="horz" anchor="b">
            <a:noAutofit/>
          </a:bodyPr>
          <a:lstStyle>
            <a:lvl1pPr algn="l">
              <a:lnSpc>
                <a:spcPct val="100000"/>
              </a:lnSpc>
              <a:defRPr sz="3600" b="1" kern="10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19" name="泪滴形 18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泪滴形 19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泪滴形 20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4305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1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1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71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3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4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5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B9CF06F-5390-4C9E-B1A4-CB9621501B77}" type="datetimeFigureOut">
              <a:rPr lang="zh-CN" altLang="en-US" smtClean="0"/>
              <a:t>2016/1/12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93DA92-90C1-4877-9944-0470BDEB0D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3"/>
        </a:buBlip>
        <a:defRPr lang="zh-CN" altLang="en-US" sz="2400" b="1" kern="1200" baseline="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1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4854" y="4857227"/>
            <a:ext cx="5274049" cy="794636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计算机网络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>Project</a:t>
            </a:r>
          </a:p>
          <a:p>
            <a:r>
              <a:rPr lang="zh-CN" altLang="en-US" dirty="0" smtClean="0"/>
              <a:t>组长：周基源 组员：吴家荣 景涛 邱永臣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4854" y="3065417"/>
            <a:ext cx="6921500" cy="1633059"/>
          </a:xfrm>
        </p:spPr>
        <p:txBody>
          <a:bodyPr/>
          <a:lstStyle/>
          <a:p>
            <a:r>
              <a:rPr lang="en-US" altLang="zh-CN" sz="5400" dirty="0" err="1" smtClean="0"/>
              <a:t>Minet</a:t>
            </a:r>
            <a:r>
              <a:rPr lang="en-US" altLang="zh-CN" sz="5400" dirty="0" smtClean="0"/>
              <a:t> and Miro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82568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Miro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作为</a:t>
            </a:r>
            <a:r>
              <a:rPr lang="en-US" altLang="zh-CN" b="0" dirty="0" err="1"/>
              <a:t>Minet</a:t>
            </a:r>
            <a:r>
              <a:rPr lang="zh-CN" altLang="en-US" b="0" dirty="0"/>
              <a:t>的后台服务器，连接数据库和</a:t>
            </a:r>
            <a:r>
              <a:rPr lang="en-US" altLang="zh-CN" b="0" dirty="0" err="1"/>
              <a:t>Minet</a:t>
            </a:r>
            <a:endParaRPr lang="en-US" altLang="zh-CN" b="0" dirty="0"/>
          </a:p>
          <a:p>
            <a:r>
              <a:rPr lang="zh-CN" altLang="en-US" b="0" dirty="0"/>
              <a:t>广播在线用户基本信息，包括</a:t>
            </a:r>
            <a:r>
              <a:rPr lang="en-US" altLang="zh-CN" b="0" dirty="0"/>
              <a:t>IP</a:t>
            </a:r>
            <a:r>
              <a:rPr lang="zh-CN" altLang="en-US" b="0" dirty="0"/>
              <a:t>和端口</a:t>
            </a:r>
          </a:p>
          <a:p>
            <a:r>
              <a:rPr lang="zh-CN" altLang="en-US" b="0" dirty="0"/>
              <a:t>更新和记录上下线的用户的信息</a:t>
            </a:r>
          </a:p>
          <a:p>
            <a:r>
              <a:rPr lang="zh-CN" altLang="en-US" b="0" dirty="0"/>
              <a:t>群聊时，向群组内用户广播群聊信息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74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Minet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登录，注册等简单的用户管理功能</a:t>
            </a:r>
          </a:p>
          <a:p>
            <a:r>
              <a:rPr lang="zh-CN" altLang="en-US" b="0" dirty="0"/>
              <a:t>在线用户发起</a:t>
            </a:r>
            <a:r>
              <a:rPr lang="en-US" altLang="zh-CN" b="0" dirty="0"/>
              <a:t>P2P</a:t>
            </a:r>
            <a:r>
              <a:rPr lang="zh-CN" altLang="en-US" b="0" dirty="0"/>
              <a:t>聊天功能</a:t>
            </a:r>
          </a:p>
          <a:p>
            <a:r>
              <a:rPr lang="zh-CN" altLang="en-US" b="0" dirty="0"/>
              <a:t>创建群聊，聊天室功能</a:t>
            </a:r>
          </a:p>
          <a:p>
            <a:r>
              <a:rPr lang="zh-CN" altLang="en-US" b="0" dirty="0"/>
              <a:t>在线用户间进行</a:t>
            </a:r>
            <a:r>
              <a:rPr lang="en-US" altLang="zh-CN" b="0" dirty="0"/>
              <a:t>P2P</a:t>
            </a:r>
            <a:r>
              <a:rPr lang="zh-CN" altLang="en-US" b="0" dirty="0"/>
              <a:t>的屏幕分享功能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896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“可视化”服务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登陆界面</a:t>
            </a:r>
            <a:endParaRPr lang="en-US" altLang="zh-CN" dirty="0" smtClean="0"/>
          </a:p>
          <a:p>
            <a:r>
              <a:rPr lang="zh-CN" altLang="en-US" dirty="0"/>
              <a:t>注册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r>
              <a:rPr lang="zh-CN" altLang="en-US" dirty="0"/>
              <a:t>聊天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r>
              <a:rPr lang="zh-CN" altLang="en-US" dirty="0"/>
              <a:t>屏幕共享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0"/>
            <a:ext cx="855960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9" y="2264497"/>
            <a:ext cx="4723809" cy="28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24" y="2264498"/>
            <a:ext cx="4723809" cy="28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1" y="0"/>
            <a:ext cx="11071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41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172562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可视化服务器端</a:t>
            </a:r>
          </a:p>
          <a:p>
            <a:r>
              <a:rPr lang="zh-CN" altLang="en-US" dirty="0"/>
              <a:t>清晰的六层项目逻辑结构</a:t>
            </a:r>
          </a:p>
          <a:p>
            <a:r>
              <a:rPr lang="zh-CN" altLang="en-US" dirty="0"/>
              <a:t>屏幕共享功能</a:t>
            </a:r>
          </a:p>
          <a:p>
            <a:r>
              <a:rPr lang="zh-CN" altLang="en-US" dirty="0"/>
              <a:t>利用</a:t>
            </a:r>
            <a:r>
              <a:rPr lang="en-US" altLang="zh-CN" dirty="0" err="1"/>
              <a:t>git</a:t>
            </a:r>
            <a:r>
              <a:rPr lang="zh-CN" altLang="en-US" dirty="0"/>
              <a:t>进行版本管理</a:t>
            </a:r>
          </a:p>
          <a:p>
            <a:r>
              <a:rPr lang="en-US" altLang="zh-CN" dirty="0"/>
              <a:t>Creative or difficulty</a:t>
            </a:r>
          </a:p>
          <a:p>
            <a:r>
              <a:rPr lang="en-US" altLang="zh-CN" dirty="0"/>
              <a:t>Friendly GUI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0"/>
            <a:ext cx="855960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66" y="2536507"/>
            <a:ext cx="5876925" cy="3248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877"/>
            <a:ext cx="12192000" cy="6274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9" y="0"/>
            <a:ext cx="886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767" y="3117986"/>
            <a:ext cx="10954459" cy="796011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 smtClean="0"/>
              <a:t>The End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052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KSO主题">
      <a:majorFont>
        <a:latin typeface="Calibri Light"/>
        <a:ea typeface="黑体"/>
        <a:cs typeface=""/>
      </a:majorFont>
      <a:minorFont>
        <a:latin typeface="Calibri"/>
        <a:ea typeface="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A000120150716A03KPBG</Template>
  <TotalTime>36</TotalTime>
  <Words>136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仿宋</vt:lpstr>
      <vt:lpstr>黑体</vt:lpstr>
      <vt:lpstr>宋体</vt:lpstr>
      <vt:lpstr>幼圆</vt:lpstr>
      <vt:lpstr>Arial</vt:lpstr>
      <vt:lpstr>Calibri</vt:lpstr>
      <vt:lpstr>A000120140530A99PPBG</vt:lpstr>
      <vt:lpstr>Minet and Miro</vt:lpstr>
      <vt:lpstr>Miro功能</vt:lpstr>
      <vt:lpstr>Minet功能</vt:lpstr>
      <vt:lpstr>基本界面</vt:lpstr>
      <vt:lpstr>PowerPoint 演示文稿</vt:lpstr>
      <vt:lpstr>亮点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Minet and Miro</dc:title>
  <dc:creator>jiarong wu</dc:creator>
  <cp:lastModifiedBy>jiarong wu</cp:lastModifiedBy>
  <cp:revision>15</cp:revision>
  <dcterms:created xsi:type="dcterms:W3CDTF">2016-01-12T00:51:34Z</dcterms:created>
  <dcterms:modified xsi:type="dcterms:W3CDTF">2016-01-12T01:30:32Z</dcterms:modified>
</cp:coreProperties>
</file>