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9" r:id="rId2"/>
    <p:sldId id="280" r:id="rId3"/>
    <p:sldId id="282" r:id="rId4"/>
    <p:sldId id="281" r:id="rId5"/>
    <p:sldId id="260" r:id="rId6"/>
    <p:sldId id="261" r:id="rId7"/>
    <p:sldId id="265" r:id="rId8"/>
    <p:sldId id="274" r:id="rId9"/>
    <p:sldId id="277" r:id="rId10"/>
    <p:sldId id="278" r:id="rId11"/>
    <p:sldId id="283"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p:cViewPr varScale="1">
        <p:scale>
          <a:sx n="70" d="100"/>
          <a:sy n="70" d="100"/>
        </p:scale>
        <p:origin x="138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825134-3A10-43BE-AFE1-5DD080188202}" type="doc">
      <dgm:prSet loTypeId="urn:microsoft.com/office/officeart/2005/8/layout/list1" loCatId="list" qsTypeId="urn:microsoft.com/office/officeart/2005/8/quickstyle/3d2" qsCatId="3D" csTypeId="urn:microsoft.com/office/officeart/2005/8/colors/colorful3" csCatId="colorful" phldr="1"/>
      <dgm:spPr/>
      <dgm:t>
        <a:bodyPr/>
        <a:lstStyle/>
        <a:p>
          <a:endParaRPr lang="zh-CN" altLang="en-US"/>
        </a:p>
      </dgm:t>
    </dgm:pt>
    <dgm:pt modelId="{A758E462-1179-4E00-93C5-F5C58F3A16F2}">
      <dgm:prSet phldrT="[文本]" custT="1"/>
      <dgm:spPr/>
      <dgm:t>
        <a:bodyPr/>
        <a:lstStyle/>
        <a:p>
          <a:r>
            <a:rPr lang="en-US" sz="1800" dirty="0" smtClean="0"/>
            <a:t>1</a:t>
          </a:r>
          <a:r>
            <a:rPr lang="zh-CN" altLang="en-US" sz="1800" dirty="0" smtClean="0"/>
            <a:t>、多层级交互式特征选择方法</a:t>
          </a:r>
          <a:endParaRPr lang="zh-CN" altLang="en-US" sz="1800" dirty="0"/>
        </a:p>
      </dgm:t>
    </dgm:pt>
    <dgm:pt modelId="{5FB5D075-5AB3-41A3-A042-F842BFCA0427}" type="parTrans" cxnId="{AE6B0DAF-81C8-4EFF-857E-F5207C34E096}">
      <dgm:prSet/>
      <dgm:spPr/>
      <dgm:t>
        <a:bodyPr/>
        <a:lstStyle/>
        <a:p>
          <a:endParaRPr lang="zh-CN" altLang="en-US" sz="2400"/>
        </a:p>
      </dgm:t>
    </dgm:pt>
    <dgm:pt modelId="{DC9B9BCA-7214-4D91-8F70-A3EE91C5B757}" type="sibTrans" cxnId="{AE6B0DAF-81C8-4EFF-857E-F5207C34E096}">
      <dgm:prSet/>
      <dgm:spPr/>
      <dgm:t>
        <a:bodyPr/>
        <a:lstStyle/>
        <a:p>
          <a:endParaRPr lang="zh-CN" altLang="en-US" sz="2400"/>
        </a:p>
      </dgm:t>
    </dgm:pt>
    <dgm:pt modelId="{DFF32440-4410-44C4-B5E4-04C799FE64B7}">
      <dgm:prSet custT="1"/>
      <dgm:spPr/>
      <dgm:t>
        <a:bodyPr/>
        <a:lstStyle/>
        <a:p>
          <a:r>
            <a:rPr lang="zh-CN" sz="1800" dirty="0" smtClean="0"/>
            <a:t>针对单晶高温合金的高通量计算数据和实验数据中</a:t>
          </a:r>
          <a:r>
            <a:rPr lang="zh-CN" altLang="en-US" sz="1800" dirty="0" smtClean="0"/>
            <a:t>合金元素</a:t>
          </a:r>
          <a:r>
            <a:rPr lang="zh-CN" sz="1800" dirty="0" smtClean="0"/>
            <a:t>存在的稀疏、不相关等特征，使用基于主动学习的交互式多层级特征选择方法</a:t>
          </a:r>
          <a:r>
            <a:rPr lang="zh-CN" altLang="en-US" sz="1800" dirty="0" smtClean="0"/>
            <a:t>分析合金元素和合金</a:t>
          </a:r>
          <a:r>
            <a:rPr lang="zh-CN" sz="1800" dirty="0" smtClean="0"/>
            <a:t>。</a:t>
          </a:r>
          <a:endParaRPr lang="zh-CN" altLang="en-US" sz="1800" dirty="0"/>
        </a:p>
      </dgm:t>
    </dgm:pt>
    <dgm:pt modelId="{0640CEBE-5843-46D1-81EB-98E3E8141696}" type="parTrans" cxnId="{B102242C-EDD2-4C35-8591-6F1C7F1ABCB8}">
      <dgm:prSet/>
      <dgm:spPr/>
      <dgm:t>
        <a:bodyPr/>
        <a:lstStyle/>
        <a:p>
          <a:endParaRPr lang="zh-CN" altLang="en-US" sz="2400"/>
        </a:p>
      </dgm:t>
    </dgm:pt>
    <dgm:pt modelId="{63B67D48-6FAA-4F89-B494-6523B1CE06E1}" type="sibTrans" cxnId="{B102242C-EDD2-4C35-8591-6F1C7F1ABCB8}">
      <dgm:prSet/>
      <dgm:spPr/>
      <dgm:t>
        <a:bodyPr/>
        <a:lstStyle/>
        <a:p>
          <a:endParaRPr lang="zh-CN" altLang="en-US" sz="2400"/>
        </a:p>
      </dgm:t>
    </dgm:pt>
    <dgm:pt modelId="{433C043F-6BDE-4F4C-B7FA-7B61B801C10F}">
      <dgm:prSet custT="1"/>
      <dgm:spPr/>
      <dgm:t>
        <a:bodyPr/>
        <a:lstStyle/>
        <a:p>
          <a:r>
            <a:rPr lang="en-US" sz="1800" dirty="0" smtClean="0"/>
            <a:t>2</a:t>
          </a:r>
          <a:r>
            <a:rPr lang="zh-CN" sz="1800" dirty="0" smtClean="0"/>
            <a:t>、</a:t>
          </a:r>
          <a:r>
            <a:rPr lang="zh-CN" altLang="en-US" sz="1800" dirty="0" smtClean="0"/>
            <a:t>自适应混合式性能预测方法</a:t>
          </a:r>
          <a:endParaRPr lang="zh-CN" sz="1800" dirty="0"/>
        </a:p>
      </dgm:t>
    </dgm:pt>
    <dgm:pt modelId="{81033EB2-31DC-4309-AEEE-7644AA60AA03}" type="parTrans" cxnId="{81F33282-D88A-45B5-BF61-3AB599DED5EA}">
      <dgm:prSet/>
      <dgm:spPr/>
      <dgm:t>
        <a:bodyPr/>
        <a:lstStyle/>
        <a:p>
          <a:endParaRPr lang="zh-CN" altLang="en-US" sz="2400"/>
        </a:p>
      </dgm:t>
    </dgm:pt>
    <dgm:pt modelId="{338051A1-13B1-47AE-85F4-7FFA919BEF8D}" type="sibTrans" cxnId="{81F33282-D88A-45B5-BF61-3AB599DED5EA}">
      <dgm:prSet/>
      <dgm:spPr/>
      <dgm:t>
        <a:bodyPr/>
        <a:lstStyle/>
        <a:p>
          <a:endParaRPr lang="zh-CN" altLang="en-US" sz="2400"/>
        </a:p>
      </dgm:t>
    </dgm:pt>
    <dgm:pt modelId="{37BC7D26-BA2F-404B-8E54-FDABDFCABB89}">
      <dgm:prSet custT="1"/>
      <dgm:spPr/>
      <dgm:t>
        <a:bodyPr/>
        <a:lstStyle/>
        <a:p>
          <a:r>
            <a:rPr lang="en-US" altLang="zh-CN" sz="1800" dirty="0" smtClean="0"/>
            <a:t>3</a:t>
          </a:r>
          <a:r>
            <a:rPr lang="zh-CN" altLang="en-US" sz="1800" dirty="0" smtClean="0"/>
            <a:t>、基于规则抽取的可解释性方法</a:t>
          </a:r>
          <a:r>
            <a:rPr lang="en-US" altLang="zh-CN" sz="1800" dirty="0" smtClean="0"/>
            <a:t>	</a:t>
          </a:r>
          <a:endParaRPr lang="zh-CN" sz="1800" dirty="0"/>
        </a:p>
      </dgm:t>
    </dgm:pt>
    <dgm:pt modelId="{C91704F6-EAA9-41F1-98CB-7DDA1685F7FA}" type="parTrans" cxnId="{345CA37B-20A9-47A9-8355-A1DE21194FE4}">
      <dgm:prSet/>
      <dgm:spPr/>
      <dgm:t>
        <a:bodyPr/>
        <a:lstStyle/>
        <a:p>
          <a:endParaRPr lang="zh-CN" altLang="en-US" sz="2400"/>
        </a:p>
      </dgm:t>
    </dgm:pt>
    <dgm:pt modelId="{98EEF78F-DD38-4AC3-8715-54DE00FE7983}" type="sibTrans" cxnId="{345CA37B-20A9-47A9-8355-A1DE21194FE4}">
      <dgm:prSet/>
      <dgm:spPr/>
      <dgm:t>
        <a:bodyPr/>
        <a:lstStyle/>
        <a:p>
          <a:endParaRPr lang="zh-CN" altLang="en-US" sz="2400"/>
        </a:p>
      </dgm:t>
    </dgm:pt>
    <dgm:pt modelId="{C46357FB-C698-4C29-B2B7-E3E082E54BFF}">
      <dgm:prSet custT="1"/>
      <dgm:spPr/>
      <dgm:t>
        <a:bodyPr/>
        <a:lstStyle/>
        <a:p>
          <a:r>
            <a:rPr lang="zh-CN" sz="1800" dirty="0" smtClean="0"/>
            <a:t>针对机器学习方法的“黑盒子”问题，使用基于规则提取的可解释性方法</a:t>
          </a:r>
          <a:r>
            <a:rPr lang="zh-CN" altLang="en-US" sz="1800" dirty="0" smtClean="0"/>
            <a:t>来对合金性能与合金元素建立可解释性的关系</a:t>
          </a:r>
          <a:r>
            <a:rPr lang="zh-CN" sz="1800" dirty="0" smtClean="0"/>
            <a:t>。</a:t>
          </a:r>
          <a:endParaRPr lang="zh-CN" altLang="en-US" sz="1800" dirty="0"/>
        </a:p>
      </dgm:t>
    </dgm:pt>
    <dgm:pt modelId="{E01BDDD9-DCD3-49DC-8DF4-C69162402151}" type="parTrans" cxnId="{43B5C4B7-61D5-421E-A335-F9A4EA7DA0F6}">
      <dgm:prSet/>
      <dgm:spPr/>
      <dgm:t>
        <a:bodyPr/>
        <a:lstStyle/>
        <a:p>
          <a:endParaRPr lang="zh-CN" altLang="en-US" sz="2400"/>
        </a:p>
      </dgm:t>
    </dgm:pt>
    <dgm:pt modelId="{759549A3-3300-4AD7-B343-AB103ACDAEC9}" type="sibTrans" cxnId="{43B5C4B7-61D5-421E-A335-F9A4EA7DA0F6}">
      <dgm:prSet/>
      <dgm:spPr/>
      <dgm:t>
        <a:bodyPr/>
        <a:lstStyle/>
        <a:p>
          <a:endParaRPr lang="zh-CN" altLang="en-US" sz="2400"/>
        </a:p>
      </dgm:t>
    </dgm:pt>
    <dgm:pt modelId="{AEB47FBB-15CC-4AC7-9735-BB0FB361EC9E}">
      <dgm:prSet custT="1"/>
      <dgm:spPr/>
      <dgm:t>
        <a:bodyPr/>
        <a:lstStyle/>
        <a:p>
          <a:r>
            <a:rPr lang="zh-CN" sz="1800" dirty="0" smtClean="0"/>
            <a:t>针对单一模型无法很好地解决单晶高温制合金研究中的</a:t>
          </a:r>
          <a:r>
            <a:rPr lang="zh-CN" altLang="en-US" sz="1800" dirty="0" smtClean="0"/>
            <a:t>合计元素与合金性能关系的</a:t>
          </a:r>
          <a:r>
            <a:rPr lang="zh-CN" sz="1800" dirty="0" smtClean="0"/>
            <a:t>复杂性，使用基于集成学习的自适应混合式性能预测模型发挥各个算法的优势以应对不同的实际问题，同时降低模型的构造复杂性</a:t>
          </a:r>
          <a:r>
            <a:rPr lang="zh-CN" altLang="en-US" sz="1800" dirty="0" smtClean="0"/>
            <a:t>。</a:t>
          </a:r>
          <a:endParaRPr lang="zh-CN" sz="1800" dirty="0"/>
        </a:p>
      </dgm:t>
    </dgm:pt>
    <dgm:pt modelId="{8DCD9FFF-F056-4A42-960E-95C2EDF2A191}" type="parTrans" cxnId="{4AF0269C-2812-4AAA-9970-7BE8C9E73AC2}">
      <dgm:prSet/>
      <dgm:spPr/>
      <dgm:t>
        <a:bodyPr/>
        <a:lstStyle/>
        <a:p>
          <a:endParaRPr lang="zh-CN" altLang="en-US"/>
        </a:p>
      </dgm:t>
    </dgm:pt>
    <dgm:pt modelId="{8F1E5CA2-1790-4BCE-883C-D2A602E2DD55}" type="sibTrans" cxnId="{4AF0269C-2812-4AAA-9970-7BE8C9E73AC2}">
      <dgm:prSet/>
      <dgm:spPr/>
      <dgm:t>
        <a:bodyPr/>
        <a:lstStyle/>
        <a:p>
          <a:endParaRPr lang="zh-CN" altLang="en-US"/>
        </a:p>
      </dgm:t>
    </dgm:pt>
    <dgm:pt modelId="{23A39F89-FC35-44EC-BB18-493C9B3E413E}" type="pres">
      <dgm:prSet presAssocID="{71825134-3A10-43BE-AFE1-5DD080188202}" presName="linear" presStyleCnt="0">
        <dgm:presLayoutVars>
          <dgm:dir/>
          <dgm:animLvl val="lvl"/>
          <dgm:resizeHandles val="exact"/>
        </dgm:presLayoutVars>
      </dgm:prSet>
      <dgm:spPr/>
      <dgm:t>
        <a:bodyPr/>
        <a:lstStyle/>
        <a:p>
          <a:endParaRPr lang="zh-CN" altLang="en-US"/>
        </a:p>
      </dgm:t>
    </dgm:pt>
    <dgm:pt modelId="{BADE8FBD-46C0-4B10-9208-875E552519C6}" type="pres">
      <dgm:prSet presAssocID="{A758E462-1179-4E00-93C5-F5C58F3A16F2}" presName="parentLin" presStyleCnt="0"/>
      <dgm:spPr/>
    </dgm:pt>
    <dgm:pt modelId="{3D94B899-A516-475F-BBBF-7C183D5D68FA}" type="pres">
      <dgm:prSet presAssocID="{A758E462-1179-4E00-93C5-F5C58F3A16F2}" presName="parentLeftMargin" presStyleLbl="node1" presStyleIdx="0" presStyleCnt="3"/>
      <dgm:spPr/>
      <dgm:t>
        <a:bodyPr/>
        <a:lstStyle/>
        <a:p>
          <a:endParaRPr lang="zh-CN" altLang="en-US"/>
        </a:p>
      </dgm:t>
    </dgm:pt>
    <dgm:pt modelId="{C19EE212-5DEE-4000-BE36-849B4A0D9FA3}" type="pres">
      <dgm:prSet presAssocID="{A758E462-1179-4E00-93C5-F5C58F3A16F2}" presName="parentText" presStyleLbl="node1" presStyleIdx="0" presStyleCnt="3" custLinFactNeighborX="-100000" custLinFactNeighborY="-34500">
        <dgm:presLayoutVars>
          <dgm:chMax val="0"/>
          <dgm:bulletEnabled val="1"/>
        </dgm:presLayoutVars>
      </dgm:prSet>
      <dgm:spPr/>
      <dgm:t>
        <a:bodyPr/>
        <a:lstStyle/>
        <a:p>
          <a:endParaRPr lang="zh-CN" altLang="en-US"/>
        </a:p>
      </dgm:t>
    </dgm:pt>
    <dgm:pt modelId="{44046826-5277-4BDE-942C-EE7BBC181E7C}" type="pres">
      <dgm:prSet presAssocID="{A758E462-1179-4E00-93C5-F5C58F3A16F2}" presName="negativeSpace" presStyleCnt="0"/>
      <dgm:spPr/>
    </dgm:pt>
    <dgm:pt modelId="{52F17FE2-B76D-4819-9365-E012BE2458FC}" type="pres">
      <dgm:prSet presAssocID="{A758E462-1179-4E00-93C5-F5C58F3A16F2}" presName="childText" presStyleLbl="conFgAcc1" presStyleIdx="0" presStyleCnt="3" custLinFactNeighborY="28692">
        <dgm:presLayoutVars>
          <dgm:bulletEnabled val="1"/>
        </dgm:presLayoutVars>
      </dgm:prSet>
      <dgm:spPr/>
      <dgm:t>
        <a:bodyPr/>
        <a:lstStyle/>
        <a:p>
          <a:endParaRPr lang="zh-CN" altLang="en-US"/>
        </a:p>
      </dgm:t>
    </dgm:pt>
    <dgm:pt modelId="{7549592C-C75E-45F6-9C79-51BFC891C4BE}" type="pres">
      <dgm:prSet presAssocID="{DC9B9BCA-7214-4D91-8F70-A3EE91C5B757}" presName="spaceBetweenRectangles" presStyleCnt="0"/>
      <dgm:spPr/>
    </dgm:pt>
    <dgm:pt modelId="{9C33F9D8-EFD0-4F67-BF57-89A0EA3D4A5F}" type="pres">
      <dgm:prSet presAssocID="{433C043F-6BDE-4F4C-B7FA-7B61B801C10F}" presName="parentLin" presStyleCnt="0"/>
      <dgm:spPr/>
    </dgm:pt>
    <dgm:pt modelId="{E55C6552-35D4-4632-A498-7BEC7C96DAA5}" type="pres">
      <dgm:prSet presAssocID="{433C043F-6BDE-4F4C-B7FA-7B61B801C10F}" presName="parentLeftMargin" presStyleLbl="node1" presStyleIdx="0" presStyleCnt="3"/>
      <dgm:spPr/>
      <dgm:t>
        <a:bodyPr/>
        <a:lstStyle/>
        <a:p>
          <a:endParaRPr lang="zh-CN" altLang="en-US"/>
        </a:p>
      </dgm:t>
    </dgm:pt>
    <dgm:pt modelId="{CE3ADB09-ABFB-4D05-8D1A-B161D012AA95}" type="pres">
      <dgm:prSet presAssocID="{433C043F-6BDE-4F4C-B7FA-7B61B801C10F}" presName="parentText" presStyleLbl="node1" presStyleIdx="1" presStyleCnt="3">
        <dgm:presLayoutVars>
          <dgm:chMax val="0"/>
          <dgm:bulletEnabled val="1"/>
        </dgm:presLayoutVars>
      </dgm:prSet>
      <dgm:spPr/>
      <dgm:t>
        <a:bodyPr/>
        <a:lstStyle/>
        <a:p>
          <a:endParaRPr lang="zh-CN" altLang="en-US"/>
        </a:p>
      </dgm:t>
    </dgm:pt>
    <dgm:pt modelId="{CDE629EE-083E-42F2-A4E2-9FF121EE2AFA}" type="pres">
      <dgm:prSet presAssocID="{433C043F-6BDE-4F4C-B7FA-7B61B801C10F}" presName="negativeSpace" presStyleCnt="0"/>
      <dgm:spPr/>
    </dgm:pt>
    <dgm:pt modelId="{C98F2C4C-E618-4B38-A92A-107F027E69BD}" type="pres">
      <dgm:prSet presAssocID="{433C043F-6BDE-4F4C-B7FA-7B61B801C10F}" presName="childText" presStyleLbl="conFgAcc1" presStyleIdx="1" presStyleCnt="3" custLinFactNeighborY="28692">
        <dgm:presLayoutVars>
          <dgm:bulletEnabled val="1"/>
        </dgm:presLayoutVars>
      </dgm:prSet>
      <dgm:spPr/>
      <dgm:t>
        <a:bodyPr/>
        <a:lstStyle/>
        <a:p>
          <a:endParaRPr lang="zh-CN" altLang="en-US"/>
        </a:p>
      </dgm:t>
    </dgm:pt>
    <dgm:pt modelId="{C9DD8773-5498-4B1E-BE1E-4B296221CEA5}" type="pres">
      <dgm:prSet presAssocID="{338051A1-13B1-47AE-85F4-7FFA919BEF8D}" presName="spaceBetweenRectangles" presStyleCnt="0"/>
      <dgm:spPr/>
    </dgm:pt>
    <dgm:pt modelId="{1B66757F-7187-4EAE-B3CD-95B31175963A}" type="pres">
      <dgm:prSet presAssocID="{37BC7D26-BA2F-404B-8E54-FDABDFCABB89}" presName="parentLin" presStyleCnt="0"/>
      <dgm:spPr/>
    </dgm:pt>
    <dgm:pt modelId="{C88C5411-2DFE-4B38-8452-6733AF94A922}" type="pres">
      <dgm:prSet presAssocID="{37BC7D26-BA2F-404B-8E54-FDABDFCABB89}" presName="parentLeftMargin" presStyleLbl="node1" presStyleIdx="1" presStyleCnt="3"/>
      <dgm:spPr/>
      <dgm:t>
        <a:bodyPr/>
        <a:lstStyle/>
        <a:p>
          <a:endParaRPr lang="zh-CN" altLang="en-US"/>
        </a:p>
      </dgm:t>
    </dgm:pt>
    <dgm:pt modelId="{F628A3BC-5420-4B5F-B73B-7DAACB500F88}" type="pres">
      <dgm:prSet presAssocID="{37BC7D26-BA2F-404B-8E54-FDABDFCABB89}" presName="parentText" presStyleLbl="node1" presStyleIdx="2" presStyleCnt="3" custLinFactNeighborX="2564" custLinFactNeighborY="8744">
        <dgm:presLayoutVars>
          <dgm:chMax val="0"/>
          <dgm:bulletEnabled val="1"/>
        </dgm:presLayoutVars>
      </dgm:prSet>
      <dgm:spPr/>
      <dgm:t>
        <a:bodyPr/>
        <a:lstStyle/>
        <a:p>
          <a:endParaRPr lang="zh-CN" altLang="en-US"/>
        </a:p>
      </dgm:t>
    </dgm:pt>
    <dgm:pt modelId="{5832AD32-4902-4B19-B589-CF9AAF1D833A}" type="pres">
      <dgm:prSet presAssocID="{37BC7D26-BA2F-404B-8E54-FDABDFCABB89}" presName="negativeSpace" presStyleCnt="0"/>
      <dgm:spPr/>
    </dgm:pt>
    <dgm:pt modelId="{7F847455-2C1B-4C89-B751-CF63AED29DED}" type="pres">
      <dgm:prSet presAssocID="{37BC7D26-BA2F-404B-8E54-FDABDFCABB89}" presName="childText" presStyleLbl="conFgAcc1" presStyleIdx="2" presStyleCnt="3">
        <dgm:presLayoutVars>
          <dgm:bulletEnabled val="1"/>
        </dgm:presLayoutVars>
      </dgm:prSet>
      <dgm:spPr/>
      <dgm:t>
        <a:bodyPr/>
        <a:lstStyle/>
        <a:p>
          <a:endParaRPr lang="zh-CN" altLang="en-US"/>
        </a:p>
      </dgm:t>
    </dgm:pt>
  </dgm:ptLst>
  <dgm:cxnLst>
    <dgm:cxn modelId="{345CA37B-20A9-47A9-8355-A1DE21194FE4}" srcId="{71825134-3A10-43BE-AFE1-5DD080188202}" destId="{37BC7D26-BA2F-404B-8E54-FDABDFCABB89}" srcOrd="2" destOrd="0" parTransId="{C91704F6-EAA9-41F1-98CB-7DDA1685F7FA}" sibTransId="{98EEF78F-DD38-4AC3-8715-54DE00FE7983}"/>
    <dgm:cxn modelId="{9B21F012-71F3-47ED-A3B8-9B89AF59AF01}" type="presOf" srcId="{71825134-3A10-43BE-AFE1-5DD080188202}" destId="{23A39F89-FC35-44EC-BB18-493C9B3E413E}" srcOrd="0" destOrd="0" presId="urn:microsoft.com/office/officeart/2005/8/layout/list1"/>
    <dgm:cxn modelId="{75A0A8B9-17B2-47CB-A7BD-0B338B11ED2D}" type="presOf" srcId="{A758E462-1179-4E00-93C5-F5C58F3A16F2}" destId="{C19EE212-5DEE-4000-BE36-849B4A0D9FA3}" srcOrd="1" destOrd="0" presId="urn:microsoft.com/office/officeart/2005/8/layout/list1"/>
    <dgm:cxn modelId="{DBED7A9E-951C-4CBB-935D-A6CC6F6D46FF}" type="presOf" srcId="{C46357FB-C698-4C29-B2B7-E3E082E54BFF}" destId="{7F847455-2C1B-4C89-B751-CF63AED29DED}" srcOrd="0" destOrd="0" presId="urn:microsoft.com/office/officeart/2005/8/layout/list1"/>
    <dgm:cxn modelId="{B102242C-EDD2-4C35-8591-6F1C7F1ABCB8}" srcId="{A758E462-1179-4E00-93C5-F5C58F3A16F2}" destId="{DFF32440-4410-44C4-B5E4-04C799FE64B7}" srcOrd="0" destOrd="0" parTransId="{0640CEBE-5843-46D1-81EB-98E3E8141696}" sibTransId="{63B67D48-6FAA-4F89-B494-6523B1CE06E1}"/>
    <dgm:cxn modelId="{43B5C4B7-61D5-421E-A335-F9A4EA7DA0F6}" srcId="{37BC7D26-BA2F-404B-8E54-FDABDFCABB89}" destId="{C46357FB-C698-4C29-B2B7-E3E082E54BFF}" srcOrd="0" destOrd="0" parTransId="{E01BDDD9-DCD3-49DC-8DF4-C69162402151}" sibTransId="{759549A3-3300-4AD7-B343-AB103ACDAEC9}"/>
    <dgm:cxn modelId="{AE6B0DAF-81C8-4EFF-857E-F5207C34E096}" srcId="{71825134-3A10-43BE-AFE1-5DD080188202}" destId="{A758E462-1179-4E00-93C5-F5C58F3A16F2}" srcOrd="0" destOrd="0" parTransId="{5FB5D075-5AB3-41A3-A042-F842BFCA0427}" sibTransId="{DC9B9BCA-7214-4D91-8F70-A3EE91C5B757}"/>
    <dgm:cxn modelId="{6F49E68D-1BCF-4224-87E8-A267CE73B24A}" type="presOf" srcId="{433C043F-6BDE-4F4C-B7FA-7B61B801C10F}" destId="{CE3ADB09-ABFB-4D05-8D1A-B161D012AA95}" srcOrd="1" destOrd="0" presId="urn:microsoft.com/office/officeart/2005/8/layout/list1"/>
    <dgm:cxn modelId="{4AF0269C-2812-4AAA-9970-7BE8C9E73AC2}" srcId="{433C043F-6BDE-4F4C-B7FA-7B61B801C10F}" destId="{AEB47FBB-15CC-4AC7-9735-BB0FB361EC9E}" srcOrd="0" destOrd="0" parTransId="{8DCD9FFF-F056-4A42-960E-95C2EDF2A191}" sibTransId="{8F1E5CA2-1790-4BCE-883C-D2A602E2DD55}"/>
    <dgm:cxn modelId="{AC034516-0524-4B77-A89B-859A5B4A36AA}" type="presOf" srcId="{AEB47FBB-15CC-4AC7-9735-BB0FB361EC9E}" destId="{C98F2C4C-E618-4B38-A92A-107F027E69BD}" srcOrd="0" destOrd="0" presId="urn:microsoft.com/office/officeart/2005/8/layout/list1"/>
    <dgm:cxn modelId="{A54E7D72-A450-4747-BBE2-061D351B9788}" type="presOf" srcId="{DFF32440-4410-44C4-B5E4-04C799FE64B7}" destId="{52F17FE2-B76D-4819-9365-E012BE2458FC}" srcOrd="0" destOrd="0" presId="urn:microsoft.com/office/officeart/2005/8/layout/list1"/>
    <dgm:cxn modelId="{B1B26DFB-8995-4338-A793-379F54397BAD}" type="presOf" srcId="{A758E462-1179-4E00-93C5-F5C58F3A16F2}" destId="{3D94B899-A516-475F-BBBF-7C183D5D68FA}" srcOrd="0" destOrd="0" presId="urn:microsoft.com/office/officeart/2005/8/layout/list1"/>
    <dgm:cxn modelId="{1CF69435-E272-462D-BC7B-A70BB1F68290}" type="presOf" srcId="{433C043F-6BDE-4F4C-B7FA-7B61B801C10F}" destId="{E55C6552-35D4-4632-A498-7BEC7C96DAA5}" srcOrd="0" destOrd="0" presId="urn:microsoft.com/office/officeart/2005/8/layout/list1"/>
    <dgm:cxn modelId="{FC5041F9-9A5D-47DF-B484-0DBF78AC61EC}" type="presOf" srcId="{37BC7D26-BA2F-404B-8E54-FDABDFCABB89}" destId="{C88C5411-2DFE-4B38-8452-6733AF94A922}" srcOrd="0" destOrd="0" presId="urn:microsoft.com/office/officeart/2005/8/layout/list1"/>
    <dgm:cxn modelId="{885A8975-B735-4AA1-B4D0-43BC9D776B92}" type="presOf" srcId="{37BC7D26-BA2F-404B-8E54-FDABDFCABB89}" destId="{F628A3BC-5420-4B5F-B73B-7DAACB500F88}" srcOrd="1" destOrd="0" presId="urn:microsoft.com/office/officeart/2005/8/layout/list1"/>
    <dgm:cxn modelId="{81F33282-D88A-45B5-BF61-3AB599DED5EA}" srcId="{71825134-3A10-43BE-AFE1-5DD080188202}" destId="{433C043F-6BDE-4F4C-B7FA-7B61B801C10F}" srcOrd="1" destOrd="0" parTransId="{81033EB2-31DC-4309-AEEE-7644AA60AA03}" sibTransId="{338051A1-13B1-47AE-85F4-7FFA919BEF8D}"/>
    <dgm:cxn modelId="{43B9AC98-BC6B-4278-BA6F-46609B6BA81A}" type="presParOf" srcId="{23A39F89-FC35-44EC-BB18-493C9B3E413E}" destId="{BADE8FBD-46C0-4B10-9208-875E552519C6}" srcOrd="0" destOrd="0" presId="urn:microsoft.com/office/officeart/2005/8/layout/list1"/>
    <dgm:cxn modelId="{33CDF3F0-5B08-4018-B064-C0A84596506E}" type="presParOf" srcId="{BADE8FBD-46C0-4B10-9208-875E552519C6}" destId="{3D94B899-A516-475F-BBBF-7C183D5D68FA}" srcOrd="0" destOrd="0" presId="urn:microsoft.com/office/officeart/2005/8/layout/list1"/>
    <dgm:cxn modelId="{D9D20E04-A5F2-4F4B-BA68-C36DD7CCA767}" type="presParOf" srcId="{BADE8FBD-46C0-4B10-9208-875E552519C6}" destId="{C19EE212-5DEE-4000-BE36-849B4A0D9FA3}" srcOrd="1" destOrd="0" presId="urn:microsoft.com/office/officeart/2005/8/layout/list1"/>
    <dgm:cxn modelId="{97082ECC-1286-43CC-ACD8-2751700FA45B}" type="presParOf" srcId="{23A39F89-FC35-44EC-BB18-493C9B3E413E}" destId="{44046826-5277-4BDE-942C-EE7BBC181E7C}" srcOrd="1" destOrd="0" presId="urn:microsoft.com/office/officeart/2005/8/layout/list1"/>
    <dgm:cxn modelId="{42A6FD93-B496-4809-8178-51AF8D7D06DE}" type="presParOf" srcId="{23A39F89-FC35-44EC-BB18-493C9B3E413E}" destId="{52F17FE2-B76D-4819-9365-E012BE2458FC}" srcOrd="2" destOrd="0" presId="urn:microsoft.com/office/officeart/2005/8/layout/list1"/>
    <dgm:cxn modelId="{44001FEF-E5AB-4A5E-8F30-45D6C2540B0E}" type="presParOf" srcId="{23A39F89-FC35-44EC-BB18-493C9B3E413E}" destId="{7549592C-C75E-45F6-9C79-51BFC891C4BE}" srcOrd="3" destOrd="0" presId="urn:microsoft.com/office/officeart/2005/8/layout/list1"/>
    <dgm:cxn modelId="{1B4950EC-BD21-4709-BCC4-CFFE5FADDCB5}" type="presParOf" srcId="{23A39F89-FC35-44EC-BB18-493C9B3E413E}" destId="{9C33F9D8-EFD0-4F67-BF57-89A0EA3D4A5F}" srcOrd="4" destOrd="0" presId="urn:microsoft.com/office/officeart/2005/8/layout/list1"/>
    <dgm:cxn modelId="{4B19EF59-BDCC-4748-8233-12F123C809EE}" type="presParOf" srcId="{9C33F9D8-EFD0-4F67-BF57-89A0EA3D4A5F}" destId="{E55C6552-35D4-4632-A498-7BEC7C96DAA5}" srcOrd="0" destOrd="0" presId="urn:microsoft.com/office/officeart/2005/8/layout/list1"/>
    <dgm:cxn modelId="{08C04DDE-DDF7-4D28-8851-59E92E4316FF}" type="presParOf" srcId="{9C33F9D8-EFD0-4F67-BF57-89A0EA3D4A5F}" destId="{CE3ADB09-ABFB-4D05-8D1A-B161D012AA95}" srcOrd="1" destOrd="0" presId="urn:microsoft.com/office/officeart/2005/8/layout/list1"/>
    <dgm:cxn modelId="{30CADF77-D705-48AF-BC0E-D1F820E7E627}" type="presParOf" srcId="{23A39F89-FC35-44EC-BB18-493C9B3E413E}" destId="{CDE629EE-083E-42F2-A4E2-9FF121EE2AFA}" srcOrd="5" destOrd="0" presId="urn:microsoft.com/office/officeart/2005/8/layout/list1"/>
    <dgm:cxn modelId="{25852173-264F-4EFD-B0C6-72C3EF9345DE}" type="presParOf" srcId="{23A39F89-FC35-44EC-BB18-493C9B3E413E}" destId="{C98F2C4C-E618-4B38-A92A-107F027E69BD}" srcOrd="6" destOrd="0" presId="urn:microsoft.com/office/officeart/2005/8/layout/list1"/>
    <dgm:cxn modelId="{2875CD01-3118-407C-B1B4-8976D114E5E6}" type="presParOf" srcId="{23A39F89-FC35-44EC-BB18-493C9B3E413E}" destId="{C9DD8773-5498-4B1E-BE1E-4B296221CEA5}" srcOrd="7" destOrd="0" presId="urn:microsoft.com/office/officeart/2005/8/layout/list1"/>
    <dgm:cxn modelId="{1E6D3CB9-CA2C-41E7-A8C4-8B5E0CD78D3B}" type="presParOf" srcId="{23A39F89-FC35-44EC-BB18-493C9B3E413E}" destId="{1B66757F-7187-4EAE-B3CD-95B31175963A}" srcOrd="8" destOrd="0" presId="urn:microsoft.com/office/officeart/2005/8/layout/list1"/>
    <dgm:cxn modelId="{B754E2A2-86AA-475E-811E-EE12AF58F61F}" type="presParOf" srcId="{1B66757F-7187-4EAE-B3CD-95B31175963A}" destId="{C88C5411-2DFE-4B38-8452-6733AF94A922}" srcOrd="0" destOrd="0" presId="urn:microsoft.com/office/officeart/2005/8/layout/list1"/>
    <dgm:cxn modelId="{E024A141-810B-4BA2-92CA-FB8A0F208862}" type="presParOf" srcId="{1B66757F-7187-4EAE-B3CD-95B31175963A}" destId="{F628A3BC-5420-4B5F-B73B-7DAACB500F88}" srcOrd="1" destOrd="0" presId="urn:microsoft.com/office/officeart/2005/8/layout/list1"/>
    <dgm:cxn modelId="{6AD3B350-3AB4-4DC2-85BB-92A0D6459EFC}" type="presParOf" srcId="{23A39F89-FC35-44EC-BB18-493C9B3E413E}" destId="{5832AD32-4902-4B19-B589-CF9AAF1D833A}" srcOrd="9" destOrd="0" presId="urn:microsoft.com/office/officeart/2005/8/layout/list1"/>
    <dgm:cxn modelId="{0BE51014-67E2-4C1D-BF05-B31672B4EE67}" type="presParOf" srcId="{23A39F89-FC35-44EC-BB18-493C9B3E413E}" destId="{7F847455-2C1B-4C89-B751-CF63AED29DED}"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0C069F-FF90-4BE8-966A-FF1DA6BCDC4D}" type="doc">
      <dgm:prSet loTypeId="urn:microsoft.com/office/officeart/2005/8/layout/radial1" loCatId="cycle" qsTypeId="urn:microsoft.com/office/officeart/2005/8/quickstyle/simple1" qsCatId="simple" csTypeId="urn:microsoft.com/office/officeart/2005/8/colors/colorful1" csCatId="colorful" phldr="1"/>
      <dgm:spPr/>
      <dgm:t>
        <a:bodyPr/>
        <a:lstStyle/>
        <a:p>
          <a:endParaRPr lang="zh-CN" altLang="en-US"/>
        </a:p>
      </dgm:t>
    </dgm:pt>
    <dgm:pt modelId="{26368942-51A8-402D-80E3-800223C186D1}">
      <dgm:prSet phldrT="[文本]"/>
      <dgm:spPr/>
      <dgm:t>
        <a:bodyPr/>
        <a:lstStyle/>
        <a:p>
          <a:r>
            <a:rPr lang="zh-CN" altLang="en-US" dirty="0" smtClean="0"/>
            <a:t>之际</a:t>
          </a:r>
          <a:endParaRPr lang="zh-CN" altLang="en-US" dirty="0"/>
        </a:p>
      </dgm:t>
    </dgm:pt>
    <dgm:pt modelId="{732FA3FB-366A-48E6-8527-F776BF9DCE23}" type="parTrans" cxnId="{18A695BA-6ACA-4FA7-A26F-1737DB291239}">
      <dgm:prSet/>
      <dgm:spPr/>
      <dgm:t>
        <a:bodyPr/>
        <a:lstStyle/>
        <a:p>
          <a:endParaRPr lang="zh-CN" altLang="en-US"/>
        </a:p>
      </dgm:t>
    </dgm:pt>
    <dgm:pt modelId="{25CC4DC4-484F-4928-898E-5A61B3C07252}" type="sibTrans" cxnId="{18A695BA-6ACA-4FA7-A26F-1737DB291239}">
      <dgm:prSet/>
      <dgm:spPr/>
      <dgm:t>
        <a:bodyPr/>
        <a:lstStyle/>
        <a:p>
          <a:endParaRPr lang="zh-CN" altLang="en-US"/>
        </a:p>
      </dgm:t>
    </dgm:pt>
    <dgm:pt modelId="{0A99660D-FCB1-442F-BCE0-3F7AE74B9288}">
      <dgm:prSet phldrT="[文本]" phldr="1"/>
      <dgm:spPr/>
      <dgm:t>
        <a:bodyPr/>
        <a:lstStyle/>
        <a:p>
          <a:endParaRPr lang="zh-CN" altLang="en-US" dirty="0"/>
        </a:p>
      </dgm:t>
    </dgm:pt>
    <dgm:pt modelId="{76460A18-32C0-4DE9-8EA3-1BE95FC076AA}" type="parTrans" cxnId="{28EA59C6-F776-439E-B29E-B4811ACED2D0}">
      <dgm:prSet/>
      <dgm:spPr/>
      <dgm:t>
        <a:bodyPr/>
        <a:lstStyle/>
        <a:p>
          <a:endParaRPr lang="zh-CN" altLang="en-US"/>
        </a:p>
      </dgm:t>
    </dgm:pt>
    <dgm:pt modelId="{476AC8D2-72E1-4282-8CE9-4FD7D4B36DE8}" type="sibTrans" cxnId="{28EA59C6-F776-439E-B29E-B4811ACED2D0}">
      <dgm:prSet/>
      <dgm:spPr/>
      <dgm:t>
        <a:bodyPr/>
        <a:lstStyle/>
        <a:p>
          <a:endParaRPr lang="zh-CN" altLang="en-US"/>
        </a:p>
      </dgm:t>
    </dgm:pt>
    <dgm:pt modelId="{D015F049-3F9E-4449-9FAD-2E61A68C3DAB}">
      <dgm:prSet phldrT="[文本]" phldr="1"/>
      <dgm:spPr/>
      <dgm:t>
        <a:bodyPr/>
        <a:lstStyle/>
        <a:p>
          <a:endParaRPr lang="zh-CN" altLang="en-US"/>
        </a:p>
      </dgm:t>
    </dgm:pt>
    <dgm:pt modelId="{87E5CF2E-9A0A-4960-A8CC-D4D555A235B1}" type="parTrans" cxnId="{F707F3CC-9873-4D74-973E-B0012C3E8827}">
      <dgm:prSet/>
      <dgm:spPr/>
      <dgm:t>
        <a:bodyPr/>
        <a:lstStyle/>
        <a:p>
          <a:endParaRPr lang="zh-CN" altLang="en-US"/>
        </a:p>
      </dgm:t>
    </dgm:pt>
    <dgm:pt modelId="{F48830B0-1297-48A9-B771-0BB029BD08E8}" type="sibTrans" cxnId="{F707F3CC-9873-4D74-973E-B0012C3E8827}">
      <dgm:prSet/>
      <dgm:spPr/>
      <dgm:t>
        <a:bodyPr/>
        <a:lstStyle/>
        <a:p>
          <a:endParaRPr lang="zh-CN" altLang="en-US"/>
        </a:p>
      </dgm:t>
    </dgm:pt>
    <dgm:pt modelId="{B27AF4D1-C139-4FAB-B868-C01CA1389364}">
      <dgm:prSet phldrT="[文本]" phldr="1"/>
      <dgm:spPr/>
      <dgm:t>
        <a:bodyPr/>
        <a:lstStyle/>
        <a:p>
          <a:endParaRPr lang="zh-CN" altLang="en-US"/>
        </a:p>
      </dgm:t>
    </dgm:pt>
    <dgm:pt modelId="{5109878F-AF7B-413D-837B-F7F577C3C2D2}" type="parTrans" cxnId="{F32F98DC-C819-4910-B1F8-DD952E9F9D1E}">
      <dgm:prSet/>
      <dgm:spPr/>
      <dgm:t>
        <a:bodyPr/>
        <a:lstStyle/>
        <a:p>
          <a:endParaRPr lang="zh-CN" altLang="en-US"/>
        </a:p>
      </dgm:t>
    </dgm:pt>
    <dgm:pt modelId="{467431D1-6DFD-4BEB-B8E4-D2EE80FB1396}" type="sibTrans" cxnId="{F32F98DC-C819-4910-B1F8-DD952E9F9D1E}">
      <dgm:prSet/>
      <dgm:spPr/>
      <dgm:t>
        <a:bodyPr/>
        <a:lstStyle/>
        <a:p>
          <a:endParaRPr lang="zh-CN" altLang="en-US"/>
        </a:p>
      </dgm:t>
    </dgm:pt>
    <dgm:pt modelId="{1E469B9D-D482-4960-87F7-4620EC12A7CF}">
      <dgm:prSet phldrT="[文本]" phldr="1"/>
      <dgm:spPr/>
      <dgm:t>
        <a:bodyPr/>
        <a:lstStyle/>
        <a:p>
          <a:endParaRPr lang="zh-CN" altLang="en-US"/>
        </a:p>
      </dgm:t>
    </dgm:pt>
    <dgm:pt modelId="{01198702-E668-4C95-8AE1-79880D0E5F83}" type="parTrans" cxnId="{A2162EA6-95DE-466F-82F4-787D94F3D48B}">
      <dgm:prSet/>
      <dgm:spPr/>
      <dgm:t>
        <a:bodyPr/>
        <a:lstStyle/>
        <a:p>
          <a:endParaRPr lang="zh-CN" altLang="en-US"/>
        </a:p>
      </dgm:t>
    </dgm:pt>
    <dgm:pt modelId="{436D2576-176C-4DB0-BC44-447CABDD9F0F}" type="sibTrans" cxnId="{A2162EA6-95DE-466F-82F4-787D94F3D48B}">
      <dgm:prSet/>
      <dgm:spPr/>
      <dgm:t>
        <a:bodyPr/>
        <a:lstStyle/>
        <a:p>
          <a:endParaRPr lang="zh-CN" altLang="en-US"/>
        </a:p>
      </dgm:t>
    </dgm:pt>
    <dgm:pt modelId="{B57A7159-369A-4324-9F37-01465C06F87F}" type="pres">
      <dgm:prSet presAssocID="{EE0C069F-FF90-4BE8-966A-FF1DA6BCDC4D}" presName="cycle" presStyleCnt="0">
        <dgm:presLayoutVars>
          <dgm:chMax val="1"/>
          <dgm:dir/>
          <dgm:animLvl val="ctr"/>
          <dgm:resizeHandles val="exact"/>
        </dgm:presLayoutVars>
      </dgm:prSet>
      <dgm:spPr/>
    </dgm:pt>
    <dgm:pt modelId="{A7047886-3D61-4EE9-8FA2-AF347DD01234}" type="pres">
      <dgm:prSet presAssocID="{26368942-51A8-402D-80E3-800223C186D1}" presName="centerShape" presStyleLbl="node0" presStyleIdx="0" presStyleCnt="1"/>
      <dgm:spPr/>
      <dgm:t>
        <a:bodyPr/>
        <a:lstStyle/>
        <a:p>
          <a:endParaRPr lang="zh-CN" altLang="en-US"/>
        </a:p>
      </dgm:t>
    </dgm:pt>
    <dgm:pt modelId="{C24ED334-6530-4086-840C-1B56D1D2DB66}" type="pres">
      <dgm:prSet presAssocID="{76460A18-32C0-4DE9-8EA3-1BE95FC076AA}" presName="Name9" presStyleLbl="parChTrans1D2" presStyleIdx="0" presStyleCnt="4"/>
      <dgm:spPr/>
    </dgm:pt>
    <dgm:pt modelId="{972CFCEB-3F53-4562-80B1-E4D66F8E1577}" type="pres">
      <dgm:prSet presAssocID="{76460A18-32C0-4DE9-8EA3-1BE95FC076AA}" presName="connTx" presStyleLbl="parChTrans1D2" presStyleIdx="0" presStyleCnt="4"/>
      <dgm:spPr/>
    </dgm:pt>
    <dgm:pt modelId="{2E03F627-4244-4D0C-BD26-7957F232B77F}" type="pres">
      <dgm:prSet presAssocID="{0A99660D-FCB1-442F-BCE0-3F7AE74B9288}" presName="node" presStyleLbl="node1" presStyleIdx="0" presStyleCnt="4">
        <dgm:presLayoutVars>
          <dgm:bulletEnabled val="1"/>
        </dgm:presLayoutVars>
      </dgm:prSet>
      <dgm:spPr/>
    </dgm:pt>
    <dgm:pt modelId="{1CC1CF2D-68B5-4F47-9805-889AE5388501}" type="pres">
      <dgm:prSet presAssocID="{87E5CF2E-9A0A-4960-A8CC-D4D555A235B1}" presName="Name9" presStyleLbl="parChTrans1D2" presStyleIdx="1" presStyleCnt="4"/>
      <dgm:spPr/>
    </dgm:pt>
    <dgm:pt modelId="{6AD14331-0CD7-433B-B8FA-93782BCED7E4}" type="pres">
      <dgm:prSet presAssocID="{87E5CF2E-9A0A-4960-A8CC-D4D555A235B1}" presName="connTx" presStyleLbl="parChTrans1D2" presStyleIdx="1" presStyleCnt="4"/>
      <dgm:spPr/>
    </dgm:pt>
    <dgm:pt modelId="{68B4EB33-D820-4E39-89FC-7508B28D095F}" type="pres">
      <dgm:prSet presAssocID="{D015F049-3F9E-4449-9FAD-2E61A68C3DAB}" presName="node" presStyleLbl="node1" presStyleIdx="1" presStyleCnt="4">
        <dgm:presLayoutVars>
          <dgm:bulletEnabled val="1"/>
        </dgm:presLayoutVars>
      </dgm:prSet>
      <dgm:spPr/>
    </dgm:pt>
    <dgm:pt modelId="{11A1D03A-E696-4DE6-805D-EF5238D7E3E6}" type="pres">
      <dgm:prSet presAssocID="{5109878F-AF7B-413D-837B-F7F577C3C2D2}" presName="Name9" presStyleLbl="parChTrans1D2" presStyleIdx="2" presStyleCnt="4"/>
      <dgm:spPr/>
    </dgm:pt>
    <dgm:pt modelId="{AE5561B3-7ACF-4FA4-8A2F-D08A01B6FA1A}" type="pres">
      <dgm:prSet presAssocID="{5109878F-AF7B-413D-837B-F7F577C3C2D2}" presName="connTx" presStyleLbl="parChTrans1D2" presStyleIdx="2" presStyleCnt="4"/>
      <dgm:spPr/>
    </dgm:pt>
    <dgm:pt modelId="{B998075F-4E6B-4F20-9169-152A3CD7A7FE}" type="pres">
      <dgm:prSet presAssocID="{B27AF4D1-C139-4FAB-B868-C01CA1389364}" presName="node" presStyleLbl="node1" presStyleIdx="2" presStyleCnt="4">
        <dgm:presLayoutVars>
          <dgm:bulletEnabled val="1"/>
        </dgm:presLayoutVars>
      </dgm:prSet>
      <dgm:spPr/>
    </dgm:pt>
    <dgm:pt modelId="{6AEC2A3A-D6D0-4DD1-AA4B-69CC177DAC10}" type="pres">
      <dgm:prSet presAssocID="{01198702-E668-4C95-8AE1-79880D0E5F83}" presName="Name9" presStyleLbl="parChTrans1D2" presStyleIdx="3" presStyleCnt="4"/>
      <dgm:spPr/>
    </dgm:pt>
    <dgm:pt modelId="{E725EED2-5992-4B7C-BAF3-070FD0A38EB2}" type="pres">
      <dgm:prSet presAssocID="{01198702-E668-4C95-8AE1-79880D0E5F83}" presName="connTx" presStyleLbl="parChTrans1D2" presStyleIdx="3" presStyleCnt="4"/>
      <dgm:spPr/>
    </dgm:pt>
    <dgm:pt modelId="{2379AC8E-B820-41BB-8577-C33E134A2BBD}" type="pres">
      <dgm:prSet presAssocID="{1E469B9D-D482-4960-87F7-4620EC12A7CF}" presName="node" presStyleLbl="node1" presStyleIdx="3" presStyleCnt="4">
        <dgm:presLayoutVars>
          <dgm:bulletEnabled val="1"/>
        </dgm:presLayoutVars>
      </dgm:prSet>
      <dgm:spPr/>
    </dgm:pt>
  </dgm:ptLst>
  <dgm:cxnLst>
    <dgm:cxn modelId="{07DC187F-D75B-4256-80F0-A24E21D5A2B0}" type="presOf" srcId="{76460A18-32C0-4DE9-8EA3-1BE95FC076AA}" destId="{C24ED334-6530-4086-840C-1B56D1D2DB66}" srcOrd="0" destOrd="0" presId="urn:microsoft.com/office/officeart/2005/8/layout/radial1"/>
    <dgm:cxn modelId="{F707F3CC-9873-4D74-973E-B0012C3E8827}" srcId="{26368942-51A8-402D-80E3-800223C186D1}" destId="{D015F049-3F9E-4449-9FAD-2E61A68C3DAB}" srcOrd="1" destOrd="0" parTransId="{87E5CF2E-9A0A-4960-A8CC-D4D555A235B1}" sibTransId="{F48830B0-1297-48A9-B771-0BB029BD08E8}"/>
    <dgm:cxn modelId="{F32F98DC-C819-4910-B1F8-DD952E9F9D1E}" srcId="{26368942-51A8-402D-80E3-800223C186D1}" destId="{B27AF4D1-C139-4FAB-B868-C01CA1389364}" srcOrd="2" destOrd="0" parTransId="{5109878F-AF7B-413D-837B-F7F577C3C2D2}" sibTransId="{467431D1-6DFD-4BEB-B8E4-D2EE80FB1396}"/>
    <dgm:cxn modelId="{0C597FDA-335F-47F2-B2D4-8507E1EF5FC9}" type="presOf" srcId="{D015F049-3F9E-4449-9FAD-2E61A68C3DAB}" destId="{68B4EB33-D820-4E39-89FC-7508B28D095F}" srcOrd="0" destOrd="0" presId="urn:microsoft.com/office/officeart/2005/8/layout/radial1"/>
    <dgm:cxn modelId="{426B23DE-EA06-410E-97D2-C77DFEAAC7FA}" type="presOf" srcId="{87E5CF2E-9A0A-4960-A8CC-D4D555A235B1}" destId="{6AD14331-0CD7-433B-B8FA-93782BCED7E4}" srcOrd="1" destOrd="0" presId="urn:microsoft.com/office/officeart/2005/8/layout/radial1"/>
    <dgm:cxn modelId="{CB6D27CE-74E2-4A2C-8442-79F95006F412}" type="presOf" srcId="{76460A18-32C0-4DE9-8EA3-1BE95FC076AA}" destId="{972CFCEB-3F53-4562-80B1-E4D66F8E1577}" srcOrd="1" destOrd="0" presId="urn:microsoft.com/office/officeart/2005/8/layout/radial1"/>
    <dgm:cxn modelId="{18A695BA-6ACA-4FA7-A26F-1737DB291239}" srcId="{EE0C069F-FF90-4BE8-966A-FF1DA6BCDC4D}" destId="{26368942-51A8-402D-80E3-800223C186D1}" srcOrd="0" destOrd="0" parTransId="{732FA3FB-366A-48E6-8527-F776BF9DCE23}" sibTransId="{25CC4DC4-484F-4928-898E-5A61B3C07252}"/>
    <dgm:cxn modelId="{BFD3A427-4C2E-47D0-8A0D-E504790C9559}" type="presOf" srcId="{5109878F-AF7B-413D-837B-F7F577C3C2D2}" destId="{11A1D03A-E696-4DE6-805D-EF5238D7E3E6}" srcOrd="0" destOrd="0" presId="urn:microsoft.com/office/officeart/2005/8/layout/radial1"/>
    <dgm:cxn modelId="{3CAD91B6-FC9C-43DD-97D3-1FF8A7F97AAC}" type="presOf" srcId="{5109878F-AF7B-413D-837B-F7F577C3C2D2}" destId="{AE5561B3-7ACF-4FA4-8A2F-D08A01B6FA1A}" srcOrd="1" destOrd="0" presId="urn:microsoft.com/office/officeart/2005/8/layout/radial1"/>
    <dgm:cxn modelId="{AB2D4790-2887-4C85-8190-5D144E733D02}" type="presOf" srcId="{01198702-E668-4C95-8AE1-79880D0E5F83}" destId="{E725EED2-5992-4B7C-BAF3-070FD0A38EB2}" srcOrd="1" destOrd="0" presId="urn:microsoft.com/office/officeart/2005/8/layout/radial1"/>
    <dgm:cxn modelId="{B1E7A46B-9BA7-4C98-9ADC-33F978C3FFB5}" type="presOf" srcId="{B27AF4D1-C139-4FAB-B868-C01CA1389364}" destId="{B998075F-4E6B-4F20-9169-152A3CD7A7FE}" srcOrd="0" destOrd="0" presId="urn:microsoft.com/office/officeart/2005/8/layout/radial1"/>
    <dgm:cxn modelId="{E1A33D2A-C76F-40FD-BC7C-1FC83DAC3799}" type="presOf" srcId="{26368942-51A8-402D-80E3-800223C186D1}" destId="{A7047886-3D61-4EE9-8FA2-AF347DD01234}" srcOrd="0" destOrd="0" presId="urn:microsoft.com/office/officeart/2005/8/layout/radial1"/>
    <dgm:cxn modelId="{E67926CC-50EB-45D6-969B-D0387DC4CCD0}" type="presOf" srcId="{87E5CF2E-9A0A-4960-A8CC-D4D555A235B1}" destId="{1CC1CF2D-68B5-4F47-9805-889AE5388501}" srcOrd="0" destOrd="0" presId="urn:microsoft.com/office/officeart/2005/8/layout/radial1"/>
    <dgm:cxn modelId="{0A15B19B-792F-4C4E-8418-B8404A01318E}" type="presOf" srcId="{01198702-E668-4C95-8AE1-79880D0E5F83}" destId="{6AEC2A3A-D6D0-4DD1-AA4B-69CC177DAC10}" srcOrd="0" destOrd="0" presId="urn:microsoft.com/office/officeart/2005/8/layout/radial1"/>
    <dgm:cxn modelId="{816F04E6-68F3-4287-9E49-53D590A16240}" type="presOf" srcId="{1E469B9D-D482-4960-87F7-4620EC12A7CF}" destId="{2379AC8E-B820-41BB-8577-C33E134A2BBD}" srcOrd="0" destOrd="0" presId="urn:microsoft.com/office/officeart/2005/8/layout/radial1"/>
    <dgm:cxn modelId="{949C41C7-0F0B-4365-8E7E-3BAAC1AC1E96}" type="presOf" srcId="{EE0C069F-FF90-4BE8-966A-FF1DA6BCDC4D}" destId="{B57A7159-369A-4324-9F37-01465C06F87F}" srcOrd="0" destOrd="0" presId="urn:microsoft.com/office/officeart/2005/8/layout/radial1"/>
    <dgm:cxn modelId="{A2162EA6-95DE-466F-82F4-787D94F3D48B}" srcId="{26368942-51A8-402D-80E3-800223C186D1}" destId="{1E469B9D-D482-4960-87F7-4620EC12A7CF}" srcOrd="3" destOrd="0" parTransId="{01198702-E668-4C95-8AE1-79880D0E5F83}" sibTransId="{436D2576-176C-4DB0-BC44-447CABDD9F0F}"/>
    <dgm:cxn modelId="{65A50005-626A-44F9-87EE-E0A49F540F05}" type="presOf" srcId="{0A99660D-FCB1-442F-BCE0-3F7AE74B9288}" destId="{2E03F627-4244-4D0C-BD26-7957F232B77F}" srcOrd="0" destOrd="0" presId="urn:microsoft.com/office/officeart/2005/8/layout/radial1"/>
    <dgm:cxn modelId="{28EA59C6-F776-439E-B29E-B4811ACED2D0}" srcId="{26368942-51A8-402D-80E3-800223C186D1}" destId="{0A99660D-FCB1-442F-BCE0-3F7AE74B9288}" srcOrd="0" destOrd="0" parTransId="{76460A18-32C0-4DE9-8EA3-1BE95FC076AA}" sibTransId="{476AC8D2-72E1-4282-8CE9-4FD7D4B36DE8}"/>
    <dgm:cxn modelId="{FC28F4BE-027E-4438-9822-146F557EACA0}" type="presParOf" srcId="{B57A7159-369A-4324-9F37-01465C06F87F}" destId="{A7047886-3D61-4EE9-8FA2-AF347DD01234}" srcOrd="0" destOrd="0" presId="urn:microsoft.com/office/officeart/2005/8/layout/radial1"/>
    <dgm:cxn modelId="{CE61AE87-CB06-41F8-873D-63F7E30F13A0}" type="presParOf" srcId="{B57A7159-369A-4324-9F37-01465C06F87F}" destId="{C24ED334-6530-4086-840C-1B56D1D2DB66}" srcOrd="1" destOrd="0" presId="urn:microsoft.com/office/officeart/2005/8/layout/radial1"/>
    <dgm:cxn modelId="{B0F35637-E315-4D15-BDD4-505180E3F69F}" type="presParOf" srcId="{C24ED334-6530-4086-840C-1B56D1D2DB66}" destId="{972CFCEB-3F53-4562-80B1-E4D66F8E1577}" srcOrd="0" destOrd="0" presId="urn:microsoft.com/office/officeart/2005/8/layout/radial1"/>
    <dgm:cxn modelId="{96F51A18-15E7-488A-88CA-2C375F29CFE9}" type="presParOf" srcId="{B57A7159-369A-4324-9F37-01465C06F87F}" destId="{2E03F627-4244-4D0C-BD26-7957F232B77F}" srcOrd="2" destOrd="0" presId="urn:microsoft.com/office/officeart/2005/8/layout/radial1"/>
    <dgm:cxn modelId="{FA58BD43-30BB-4654-959E-F96D55E7E3D2}" type="presParOf" srcId="{B57A7159-369A-4324-9F37-01465C06F87F}" destId="{1CC1CF2D-68B5-4F47-9805-889AE5388501}" srcOrd="3" destOrd="0" presId="urn:microsoft.com/office/officeart/2005/8/layout/radial1"/>
    <dgm:cxn modelId="{2BACB3A6-3BB8-4EF6-9B38-DE4424716F87}" type="presParOf" srcId="{1CC1CF2D-68B5-4F47-9805-889AE5388501}" destId="{6AD14331-0CD7-433B-B8FA-93782BCED7E4}" srcOrd="0" destOrd="0" presId="urn:microsoft.com/office/officeart/2005/8/layout/radial1"/>
    <dgm:cxn modelId="{051F1621-45EC-492A-B0E7-5DE67F82CD16}" type="presParOf" srcId="{B57A7159-369A-4324-9F37-01465C06F87F}" destId="{68B4EB33-D820-4E39-89FC-7508B28D095F}" srcOrd="4" destOrd="0" presId="urn:microsoft.com/office/officeart/2005/8/layout/radial1"/>
    <dgm:cxn modelId="{E140080C-BA50-489D-B856-E56E9482380A}" type="presParOf" srcId="{B57A7159-369A-4324-9F37-01465C06F87F}" destId="{11A1D03A-E696-4DE6-805D-EF5238D7E3E6}" srcOrd="5" destOrd="0" presId="urn:microsoft.com/office/officeart/2005/8/layout/radial1"/>
    <dgm:cxn modelId="{EB6215F1-4653-45A0-B082-4B50E15B02F0}" type="presParOf" srcId="{11A1D03A-E696-4DE6-805D-EF5238D7E3E6}" destId="{AE5561B3-7ACF-4FA4-8A2F-D08A01B6FA1A}" srcOrd="0" destOrd="0" presId="urn:microsoft.com/office/officeart/2005/8/layout/radial1"/>
    <dgm:cxn modelId="{8BC3765E-3144-4F2B-96DD-09DD536229FC}" type="presParOf" srcId="{B57A7159-369A-4324-9F37-01465C06F87F}" destId="{B998075F-4E6B-4F20-9169-152A3CD7A7FE}" srcOrd="6" destOrd="0" presId="urn:microsoft.com/office/officeart/2005/8/layout/radial1"/>
    <dgm:cxn modelId="{EEB405C7-D318-47E9-B1F0-FCF65095E1B4}" type="presParOf" srcId="{B57A7159-369A-4324-9F37-01465C06F87F}" destId="{6AEC2A3A-D6D0-4DD1-AA4B-69CC177DAC10}" srcOrd="7" destOrd="0" presId="urn:microsoft.com/office/officeart/2005/8/layout/radial1"/>
    <dgm:cxn modelId="{B6C7B427-8F4C-472D-867A-654C56A50AE7}" type="presParOf" srcId="{6AEC2A3A-D6D0-4DD1-AA4B-69CC177DAC10}" destId="{E725EED2-5992-4B7C-BAF3-070FD0A38EB2}" srcOrd="0" destOrd="0" presId="urn:microsoft.com/office/officeart/2005/8/layout/radial1"/>
    <dgm:cxn modelId="{4E26AB07-FB3F-4667-92EB-32AEFE719BE8}" type="presParOf" srcId="{B57A7159-369A-4324-9F37-01465C06F87F}" destId="{2379AC8E-B820-41BB-8577-C33E134A2BBD}"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6CFD132-FFC4-453E-8702-1EDFABC29259}" type="doc">
      <dgm:prSet loTypeId="urn:microsoft.com/office/officeart/2005/8/layout/StepDownProcess" loCatId="process" qsTypeId="urn:microsoft.com/office/officeart/2005/8/quickstyle/simple1" qsCatId="simple" csTypeId="urn:microsoft.com/office/officeart/2005/8/colors/accent1_1" csCatId="accent1" phldr="0"/>
      <dgm:spPr/>
      <dgm:t>
        <a:bodyPr/>
        <a:lstStyle/>
        <a:p>
          <a:endParaRPr lang="zh-CN" altLang="en-US"/>
        </a:p>
      </dgm:t>
    </dgm:pt>
    <dgm:pt modelId="{DE0AFC7A-32A6-44CA-A2B9-8C5036F45C25}">
      <dgm:prSet phldrT="[文本]" phldr="1"/>
      <dgm:spPr/>
      <dgm:t>
        <a:bodyPr/>
        <a:lstStyle/>
        <a:p>
          <a:endParaRPr lang="zh-CN" altLang="en-US" dirty="0"/>
        </a:p>
      </dgm:t>
    </dgm:pt>
    <dgm:pt modelId="{FDD5748B-3FCE-44E7-816E-55952EB170D9}" type="parTrans" cxnId="{800BD3DD-A6DF-4578-8BE1-ED1E7FCF018B}">
      <dgm:prSet/>
      <dgm:spPr/>
      <dgm:t>
        <a:bodyPr/>
        <a:lstStyle/>
        <a:p>
          <a:endParaRPr lang="zh-CN" altLang="en-US"/>
        </a:p>
      </dgm:t>
    </dgm:pt>
    <dgm:pt modelId="{D98ACDFD-4951-46C7-A3DF-F3A4663511B4}" type="sibTrans" cxnId="{800BD3DD-A6DF-4578-8BE1-ED1E7FCF018B}">
      <dgm:prSet/>
      <dgm:spPr/>
      <dgm:t>
        <a:bodyPr/>
        <a:lstStyle/>
        <a:p>
          <a:endParaRPr lang="zh-CN" altLang="en-US"/>
        </a:p>
      </dgm:t>
    </dgm:pt>
    <dgm:pt modelId="{1BE7706A-B9E3-4BE4-88F3-35753B9AE486}">
      <dgm:prSet phldrT="[文本]" phldr="1"/>
      <dgm:spPr/>
      <dgm:t>
        <a:bodyPr/>
        <a:lstStyle/>
        <a:p>
          <a:endParaRPr lang="zh-CN" altLang="en-US" dirty="0"/>
        </a:p>
      </dgm:t>
    </dgm:pt>
    <dgm:pt modelId="{18BFCB47-D3BE-46BB-B5B7-4ADAEFE5D38A}" type="parTrans" cxnId="{6BEED91D-1229-4C14-A1AD-F9436380491B}">
      <dgm:prSet/>
      <dgm:spPr/>
      <dgm:t>
        <a:bodyPr/>
        <a:lstStyle/>
        <a:p>
          <a:endParaRPr lang="zh-CN" altLang="en-US"/>
        </a:p>
      </dgm:t>
    </dgm:pt>
    <dgm:pt modelId="{B148EEC3-A5BC-4FBD-8515-80ECEB7346F7}" type="sibTrans" cxnId="{6BEED91D-1229-4C14-A1AD-F9436380491B}">
      <dgm:prSet/>
      <dgm:spPr/>
      <dgm:t>
        <a:bodyPr/>
        <a:lstStyle/>
        <a:p>
          <a:endParaRPr lang="zh-CN" altLang="en-US"/>
        </a:p>
      </dgm:t>
    </dgm:pt>
    <dgm:pt modelId="{7AC963F5-C2BB-4E42-8FE3-49418415B473}">
      <dgm:prSet phldrT="[文本]" phldr="1"/>
      <dgm:spPr/>
      <dgm:t>
        <a:bodyPr/>
        <a:lstStyle/>
        <a:p>
          <a:endParaRPr lang="zh-CN" altLang="en-US"/>
        </a:p>
      </dgm:t>
    </dgm:pt>
    <dgm:pt modelId="{9E040433-194E-4888-AC81-5D2562C3FF83}" type="parTrans" cxnId="{6A3FABF4-013E-4F07-B5DB-B73D0F670595}">
      <dgm:prSet/>
      <dgm:spPr/>
      <dgm:t>
        <a:bodyPr/>
        <a:lstStyle/>
        <a:p>
          <a:endParaRPr lang="zh-CN" altLang="en-US"/>
        </a:p>
      </dgm:t>
    </dgm:pt>
    <dgm:pt modelId="{565A6C3B-DBD0-4767-8FF6-1D1A1A2E12F4}" type="sibTrans" cxnId="{6A3FABF4-013E-4F07-B5DB-B73D0F670595}">
      <dgm:prSet/>
      <dgm:spPr/>
      <dgm:t>
        <a:bodyPr/>
        <a:lstStyle/>
        <a:p>
          <a:endParaRPr lang="zh-CN" altLang="en-US"/>
        </a:p>
      </dgm:t>
    </dgm:pt>
    <dgm:pt modelId="{7F3460BC-9D1C-438E-A16D-957B4A9E4AE7}">
      <dgm:prSet phldrT="[文本]" phldr="1"/>
      <dgm:spPr/>
      <dgm:t>
        <a:bodyPr/>
        <a:lstStyle/>
        <a:p>
          <a:endParaRPr lang="zh-CN" altLang="en-US"/>
        </a:p>
      </dgm:t>
    </dgm:pt>
    <dgm:pt modelId="{642EDCCC-6ACD-4B38-976E-6E98A2CEA9F8}" type="parTrans" cxnId="{C07A83D1-6B99-416D-91B5-2CE1EE18FEA1}">
      <dgm:prSet/>
      <dgm:spPr/>
      <dgm:t>
        <a:bodyPr/>
        <a:lstStyle/>
        <a:p>
          <a:endParaRPr lang="zh-CN" altLang="en-US"/>
        </a:p>
      </dgm:t>
    </dgm:pt>
    <dgm:pt modelId="{51846D5D-CB86-4F06-89D6-1B937A31E159}" type="sibTrans" cxnId="{C07A83D1-6B99-416D-91B5-2CE1EE18FEA1}">
      <dgm:prSet/>
      <dgm:spPr/>
      <dgm:t>
        <a:bodyPr/>
        <a:lstStyle/>
        <a:p>
          <a:endParaRPr lang="zh-CN" altLang="en-US"/>
        </a:p>
      </dgm:t>
    </dgm:pt>
    <dgm:pt modelId="{28286D6B-6AF2-4F86-8225-E7671410A53F}">
      <dgm:prSet phldrT="[文本]" phldr="1"/>
      <dgm:spPr/>
      <dgm:t>
        <a:bodyPr/>
        <a:lstStyle/>
        <a:p>
          <a:endParaRPr lang="zh-CN" altLang="en-US"/>
        </a:p>
      </dgm:t>
    </dgm:pt>
    <dgm:pt modelId="{C8436459-B8F3-4B30-8B5B-6A59C4594371}" type="parTrans" cxnId="{95EF1E04-AA62-49E4-A0AE-0988117C596B}">
      <dgm:prSet/>
      <dgm:spPr/>
      <dgm:t>
        <a:bodyPr/>
        <a:lstStyle/>
        <a:p>
          <a:endParaRPr lang="zh-CN" altLang="en-US"/>
        </a:p>
      </dgm:t>
    </dgm:pt>
    <dgm:pt modelId="{EB9F5287-78BF-4F79-B88B-A06C581E3D0E}" type="sibTrans" cxnId="{95EF1E04-AA62-49E4-A0AE-0988117C596B}">
      <dgm:prSet/>
      <dgm:spPr/>
      <dgm:t>
        <a:bodyPr/>
        <a:lstStyle/>
        <a:p>
          <a:endParaRPr lang="zh-CN" altLang="en-US"/>
        </a:p>
      </dgm:t>
    </dgm:pt>
    <dgm:pt modelId="{FCE1E4D8-03E8-48A0-84C8-0D5A365A00D3}" type="pres">
      <dgm:prSet presAssocID="{16CFD132-FFC4-453E-8702-1EDFABC29259}" presName="rootnode" presStyleCnt="0">
        <dgm:presLayoutVars>
          <dgm:chMax/>
          <dgm:chPref/>
          <dgm:dir/>
          <dgm:animLvl val="lvl"/>
        </dgm:presLayoutVars>
      </dgm:prSet>
      <dgm:spPr/>
    </dgm:pt>
    <dgm:pt modelId="{95E933FB-D484-414C-86B7-2956FBFA4506}" type="pres">
      <dgm:prSet presAssocID="{DE0AFC7A-32A6-44CA-A2B9-8C5036F45C25}" presName="composite" presStyleCnt="0"/>
      <dgm:spPr/>
    </dgm:pt>
    <dgm:pt modelId="{FEF1F730-4EC7-4586-9E60-B8982D090065}" type="pres">
      <dgm:prSet presAssocID="{DE0AFC7A-32A6-44CA-A2B9-8C5036F45C25}" presName="bentUpArrow1" presStyleLbl="alignImgPlace1" presStyleIdx="0" presStyleCnt="2"/>
      <dgm:spPr/>
    </dgm:pt>
    <dgm:pt modelId="{696069D4-A4F0-4652-8976-CD45E5323055}" type="pres">
      <dgm:prSet presAssocID="{DE0AFC7A-32A6-44CA-A2B9-8C5036F45C25}" presName="ParentText" presStyleLbl="node1" presStyleIdx="0" presStyleCnt="3">
        <dgm:presLayoutVars>
          <dgm:chMax val="1"/>
          <dgm:chPref val="1"/>
          <dgm:bulletEnabled val="1"/>
        </dgm:presLayoutVars>
      </dgm:prSet>
      <dgm:spPr/>
    </dgm:pt>
    <dgm:pt modelId="{197AACBB-11AD-4B74-A52B-71BE494BB8C8}" type="pres">
      <dgm:prSet presAssocID="{DE0AFC7A-32A6-44CA-A2B9-8C5036F45C25}" presName="ChildText" presStyleLbl="revTx" presStyleIdx="0" presStyleCnt="3">
        <dgm:presLayoutVars>
          <dgm:chMax val="0"/>
          <dgm:chPref val="0"/>
          <dgm:bulletEnabled val="1"/>
        </dgm:presLayoutVars>
      </dgm:prSet>
      <dgm:spPr/>
      <dgm:t>
        <a:bodyPr/>
        <a:lstStyle/>
        <a:p>
          <a:endParaRPr lang="zh-CN" altLang="en-US"/>
        </a:p>
      </dgm:t>
    </dgm:pt>
    <dgm:pt modelId="{549E935C-C51D-4157-8398-031005738B6A}" type="pres">
      <dgm:prSet presAssocID="{D98ACDFD-4951-46C7-A3DF-F3A4663511B4}" presName="sibTrans" presStyleCnt="0"/>
      <dgm:spPr/>
    </dgm:pt>
    <dgm:pt modelId="{F347F57B-A7B1-48B1-8B86-ABF273FE4EBB}" type="pres">
      <dgm:prSet presAssocID="{1BE7706A-B9E3-4BE4-88F3-35753B9AE486}" presName="composite" presStyleCnt="0"/>
      <dgm:spPr/>
    </dgm:pt>
    <dgm:pt modelId="{DA678CB8-3323-4548-B557-E37C7BC76F23}" type="pres">
      <dgm:prSet presAssocID="{1BE7706A-B9E3-4BE4-88F3-35753B9AE486}" presName="bentUpArrow1" presStyleLbl="alignImgPlace1" presStyleIdx="1" presStyleCnt="2"/>
      <dgm:spPr/>
    </dgm:pt>
    <dgm:pt modelId="{D3E241AB-A46C-470F-8EB9-712DBDC00277}" type="pres">
      <dgm:prSet presAssocID="{1BE7706A-B9E3-4BE4-88F3-35753B9AE486}" presName="ParentText" presStyleLbl="node1" presStyleIdx="1" presStyleCnt="3">
        <dgm:presLayoutVars>
          <dgm:chMax val="1"/>
          <dgm:chPref val="1"/>
          <dgm:bulletEnabled val="1"/>
        </dgm:presLayoutVars>
      </dgm:prSet>
      <dgm:spPr/>
    </dgm:pt>
    <dgm:pt modelId="{775EA85E-9A63-443C-9A02-E9BCD49F1A1B}" type="pres">
      <dgm:prSet presAssocID="{1BE7706A-B9E3-4BE4-88F3-35753B9AE486}" presName="ChildText" presStyleLbl="revTx" presStyleIdx="1" presStyleCnt="3">
        <dgm:presLayoutVars>
          <dgm:chMax val="0"/>
          <dgm:chPref val="0"/>
          <dgm:bulletEnabled val="1"/>
        </dgm:presLayoutVars>
      </dgm:prSet>
      <dgm:spPr/>
    </dgm:pt>
    <dgm:pt modelId="{896E6269-FA10-459E-9EFC-1877A8E269F4}" type="pres">
      <dgm:prSet presAssocID="{B148EEC3-A5BC-4FBD-8515-80ECEB7346F7}" presName="sibTrans" presStyleCnt="0"/>
      <dgm:spPr/>
    </dgm:pt>
    <dgm:pt modelId="{50DB1F9E-8F30-4440-AC8D-FC1B60EF383D}" type="pres">
      <dgm:prSet presAssocID="{7F3460BC-9D1C-438E-A16D-957B4A9E4AE7}" presName="composite" presStyleCnt="0"/>
      <dgm:spPr/>
    </dgm:pt>
    <dgm:pt modelId="{C846D24D-2A72-45AA-A322-C9BC38E78766}" type="pres">
      <dgm:prSet presAssocID="{7F3460BC-9D1C-438E-A16D-957B4A9E4AE7}" presName="ParentText" presStyleLbl="node1" presStyleIdx="2" presStyleCnt="3">
        <dgm:presLayoutVars>
          <dgm:chMax val="1"/>
          <dgm:chPref val="1"/>
          <dgm:bulletEnabled val="1"/>
        </dgm:presLayoutVars>
      </dgm:prSet>
      <dgm:spPr/>
    </dgm:pt>
    <dgm:pt modelId="{E2193D14-B18A-4322-9B2B-4CFCC61A70B0}" type="pres">
      <dgm:prSet presAssocID="{7F3460BC-9D1C-438E-A16D-957B4A9E4AE7}" presName="FinalChildText" presStyleLbl="revTx" presStyleIdx="2" presStyleCnt="3">
        <dgm:presLayoutVars>
          <dgm:chMax val="0"/>
          <dgm:chPref val="0"/>
          <dgm:bulletEnabled val="1"/>
        </dgm:presLayoutVars>
      </dgm:prSet>
      <dgm:spPr/>
    </dgm:pt>
  </dgm:ptLst>
  <dgm:cxnLst>
    <dgm:cxn modelId="{82A339A7-1C07-4681-86C7-2161B6AB12A3}" type="presOf" srcId="{DE0AFC7A-32A6-44CA-A2B9-8C5036F45C25}" destId="{696069D4-A4F0-4652-8976-CD45E5323055}" srcOrd="0" destOrd="0" presId="urn:microsoft.com/office/officeart/2005/8/layout/StepDownProcess"/>
    <dgm:cxn modelId="{95EF1E04-AA62-49E4-A0AE-0988117C596B}" srcId="{7F3460BC-9D1C-438E-A16D-957B4A9E4AE7}" destId="{28286D6B-6AF2-4F86-8225-E7671410A53F}" srcOrd="0" destOrd="0" parTransId="{C8436459-B8F3-4B30-8B5B-6A59C4594371}" sibTransId="{EB9F5287-78BF-4F79-B88B-A06C581E3D0E}"/>
    <dgm:cxn modelId="{F536FC97-0FA6-46F9-AB26-7A74B33A7B20}" type="presOf" srcId="{28286D6B-6AF2-4F86-8225-E7671410A53F}" destId="{E2193D14-B18A-4322-9B2B-4CFCC61A70B0}" srcOrd="0" destOrd="0" presId="urn:microsoft.com/office/officeart/2005/8/layout/StepDownProcess"/>
    <dgm:cxn modelId="{C07A83D1-6B99-416D-91B5-2CE1EE18FEA1}" srcId="{16CFD132-FFC4-453E-8702-1EDFABC29259}" destId="{7F3460BC-9D1C-438E-A16D-957B4A9E4AE7}" srcOrd="2" destOrd="0" parTransId="{642EDCCC-6ACD-4B38-976E-6E98A2CEA9F8}" sibTransId="{51846D5D-CB86-4F06-89D6-1B937A31E159}"/>
    <dgm:cxn modelId="{800BD3DD-A6DF-4578-8BE1-ED1E7FCF018B}" srcId="{16CFD132-FFC4-453E-8702-1EDFABC29259}" destId="{DE0AFC7A-32A6-44CA-A2B9-8C5036F45C25}" srcOrd="0" destOrd="0" parTransId="{FDD5748B-3FCE-44E7-816E-55952EB170D9}" sibTransId="{D98ACDFD-4951-46C7-A3DF-F3A4663511B4}"/>
    <dgm:cxn modelId="{0D84B80C-ADDB-482E-A131-CAEAAD40F1EB}" type="presOf" srcId="{1BE7706A-B9E3-4BE4-88F3-35753B9AE486}" destId="{D3E241AB-A46C-470F-8EB9-712DBDC00277}" srcOrd="0" destOrd="0" presId="urn:microsoft.com/office/officeart/2005/8/layout/StepDownProcess"/>
    <dgm:cxn modelId="{F43FAB59-EC13-4E73-B5D8-28D401A2665F}" type="presOf" srcId="{7F3460BC-9D1C-438E-A16D-957B4A9E4AE7}" destId="{C846D24D-2A72-45AA-A322-C9BC38E78766}" srcOrd="0" destOrd="0" presId="urn:microsoft.com/office/officeart/2005/8/layout/StepDownProcess"/>
    <dgm:cxn modelId="{6BEED91D-1229-4C14-A1AD-F9436380491B}" srcId="{16CFD132-FFC4-453E-8702-1EDFABC29259}" destId="{1BE7706A-B9E3-4BE4-88F3-35753B9AE486}" srcOrd="1" destOrd="0" parTransId="{18BFCB47-D3BE-46BB-B5B7-4ADAEFE5D38A}" sibTransId="{B148EEC3-A5BC-4FBD-8515-80ECEB7346F7}"/>
    <dgm:cxn modelId="{2A3D1A33-67ED-4212-AD0D-F3DBF4299CC7}" type="presOf" srcId="{7AC963F5-C2BB-4E42-8FE3-49418415B473}" destId="{775EA85E-9A63-443C-9A02-E9BCD49F1A1B}" srcOrd="0" destOrd="0" presId="urn:microsoft.com/office/officeart/2005/8/layout/StepDownProcess"/>
    <dgm:cxn modelId="{6A3FABF4-013E-4F07-B5DB-B73D0F670595}" srcId="{1BE7706A-B9E3-4BE4-88F3-35753B9AE486}" destId="{7AC963F5-C2BB-4E42-8FE3-49418415B473}" srcOrd="0" destOrd="0" parTransId="{9E040433-194E-4888-AC81-5D2562C3FF83}" sibTransId="{565A6C3B-DBD0-4767-8FF6-1D1A1A2E12F4}"/>
    <dgm:cxn modelId="{DD14D42A-64CF-46FB-B4BA-FA9EBBF99F16}" type="presOf" srcId="{16CFD132-FFC4-453E-8702-1EDFABC29259}" destId="{FCE1E4D8-03E8-48A0-84C8-0D5A365A00D3}" srcOrd="0" destOrd="0" presId="urn:microsoft.com/office/officeart/2005/8/layout/StepDownProcess"/>
    <dgm:cxn modelId="{D6072A7C-08C5-4EC6-95AF-F1A36A49023C}" type="presParOf" srcId="{FCE1E4D8-03E8-48A0-84C8-0D5A365A00D3}" destId="{95E933FB-D484-414C-86B7-2956FBFA4506}" srcOrd="0" destOrd="0" presId="urn:microsoft.com/office/officeart/2005/8/layout/StepDownProcess"/>
    <dgm:cxn modelId="{F8518CDC-0680-4F62-85E0-EA8AEA452068}" type="presParOf" srcId="{95E933FB-D484-414C-86B7-2956FBFA4506}" destId="{FEF1F730-4EC7-4586-9E60-B8982D090065}" srcOrd="0" destOrd="0" presId="urn:microsoft.com/office/officeart/2005/8/layout/StepDownProcess"/>
    <dgm:cxn modelId="{ED3F38C3-17A9-4516-8C89-E64E7CD927D2}" type="presParOf" srcId="{95E933FB-D484-414C-86B7-2956FBFA4506}" destId="{696069D4-A4F0-4652-8976-CD45E5323055}" srcOrd="1" destOrd="0" presId="urn:microsoft.com/office/officeart/2005/8/layout/StepDownProcess"/>
    <dgm:cxn modelId="{34E1A3D0-8327-44E4-A9D4-1B113BC88BD3}" type="presParOf" srcId="{95E933FB-D484-414C-86B7-2956FBFA4506}" destId="{197AACBB-11AD-4B74-A52B-71BE494BB8C8}" srcOrd="2" destOrd="0" presId="urn:microsoft.com/office/officeart/2005/8/layout/StepDownProcess"/>
    <dgm:cxn modelId="{0869B86C-562D-4103-8343-5868B1D5E50F}" type="presParOf" srcId="{FCE1E4D8-03E8-48A0-84C8-0D5A365A00D3}" destId="{549E935C-C51D-4157-8398-031005738B6A}" srcOrd="1" destOrd="0" presId="urn:microsoft.com/office/officeart/2005/8/layout/StepDownProcess"/>
    <dgm:cxn modelId="{02B7A525-B98A-479D-B63C-106524135CE2}" type="presParOf" srcId="{FCE1E4D8-03E8-48A0-84C8-0D5A365A00D3}" destId="{F347F57B-A7B1-48B1-8B86-ABF273FE4EBB}" srcOrd="2" destOrd="0" presId="urn:microsoft.com/office/officeart/2005/8/layout/StepDownProcess"/>
    <dgm:cxn modelId="{F34A496E-AB4F-4B04-A9AA-02A837E76958}" type="presParOf" srcId="{F347F57B-A7B1-48B1-8B86-ABF273FE4EBB}" destId="{DA678CB8-3323-4548-B557-E37C7BC76F23}" srcOrd="0" destOrd="0" presId="urn:microsoft.com/office/officeart/2005/8/layout/StepDownProcess"/>
    <dgm:cxn modelId="{401FABF6-3C3E-421A-B266-6F2D7EDF5485}" type="presParOf" srcId="{F347F57B-A7B1-48B1-8B86-ABF273FE4EBB}" destId="{D3E241AB-A46C-470F-8EB9-712DBDC00277}" srcOrd="1" destOrd="0" presId="urn:microsoft.com/office/officeart/2005/8/layout/StepDownProcess"/>
    <dgm:cxn modelId="{022C86DD-AED1-4C29-B628-E7A348B207B4}" type="presParOf" srcId="{F347F57B-A7B1-48B1-8B86-ABF273FE4EBB}" destId="{775EA85E-9A63-443C-9A02-E9BCD49F1A1B}" srcOrd="2" destOrd="0" presId="urn:microsoft.com/office/officeart/2005/8/layout/StepDownProcess"/>
    <dgm:cxn modelId="{26F319AB-539D-4C6B-B4F4-CE714856A925}" type="presParOf" srcId="{FCE1E4D8-03E8-48A0-84C8-0D5A365A00D3}" destId="{896E6269-FA10-459E-9EFC-1877A8E269F4}" srcOrd="3" destOrd="0" presId="urn:microsoft.com/office/officeart/2005/8/layout/StepDownProcess"/>
    <dgm:cxn modelId="{8015A4FA-673B-42A7-8935-8D624F22A6D5}" type="presParOf" srcId="{FCE1E4D8-03E8-48A0-84C8-0D5A365A00D3}" destId="{50DB1F9E-8F30-4440-AC8D-FC1B60EF383D}" srcOrd="4" destOrd="0" presId="urn:microsoft.com/office/officeart/2005/8/layout/StepDownProcess"/>
    <dgm:cxn modelId="{8D7B4EF4-83DF-47C4-B8A0-74937A9754E4}" type="presParOf" srcId="{50DB1F9E-8F30-4440-AC8D-FC1B60EF383D}" destId="{C846D24D-2A72-45AA-A322-C9BC38E78766}" srcOrd="0" destOrd="0" presId="urn:microsoft.com/office/officeart/2005/8/layout/StepDownProcess"/>
    <dgm:cxn modelId="{2EF398B7-B612-4433-89CD-DB379FD6DF7F}" type="presParOf" srcId="{50DB1F9E-8F30-4440-AC8D-FC1B60EF383D}" destId="{E2193D14-B18A-4322-9B2B-4CFCC61A70B0}" srcOrd="1" destOrd="0" presId="urn:microsoft.com/office/officeart/2005/8/layout/StepDown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C352062-8A35-47C9-AE64-8042D5C5A2F4}" type="doc">
      <dgm:prSet loTypeId="urn:microsoft.com/office/officeart/2005/8/layout/cycle4" loCatId="matrix" qsTypeId="urn:microsoft.com/office/officeart/2005/8/quickstyle/3d2" qsCatId="3D" csTypeId="urn:microsoft.com/office/officeart/2005/8/colors/accent5_2" csCatId="accent5" phldr="0"/>
      <dgm:spPr/>
      <dgm:t>
        <a:bodyPr/>
        <a:lstStyle/>
        <a:p>
          <a:endParaRPr lang="zh-CN" altLang="en-US"/>
        </a:p>
      </dgm:t>
    </dgm:pt>
    <dgm:pt modelId="{A114C43F-CA43-4FB6-B33C-925F04773603}">
      <dgm:prSet phldrT="[文本]" phldr="1"/>
      <dgm:spPr/>
      <dgm:t>
        <a:bodyPr/>
        <a:lstStyle/>
        <a:p>
          <a:endParaRPr lang="zh-CN" altLang="en-US" dirty="0"/>
        </a:p>
      </dgm:t>
    </dgm:pt>
    <dgm:pt modelId="{F20E569E-7766-4EA9-A00D-431B1D343AF3}" type="parTrans" cxnId="{75CF1864-7CED-4817-8093-F03403791592}">
      <dgm:prSet/>
      <dgm:spPr/>
      <dgm:t>
        <a:bodyPr/>
        <a:lstStyle/>
        <a:p>
          <a:endParaRPr lang="zh-CN" altLang="en-US"/>
        </a:p>
      </dgm:t>
    </dgm:pt>
    <dgm:pt modelId="{7BD8D2BA-DE4E-452D-8235-C28CA92DCAAA}" type="sibTrans" cxnId="{75CF1864-7CED-4817-8093-F03403791592}">
      <dgm:prSet/>
      <dgm:spPr/>
      <dgm:t>
        <a:bodyPr/>
        <a:lstStyle/>
        <a:p>
          <a:endParaRPr lang="zh-CN" altLang="en-US"/>
        </a:p>
      </dgm:t>
    </dgm:pt>
    <dgm:pt modelId="{DBE938A1-F6D6-40B2-9FF3-9A236950348B}">
      <dgm:prSet phldrT="[文本]" phldr="1"/>
      <dgm:spPr/>
      <dgm:t>
        <a:bodyPr/>
        <a:lstStyle/>
        <a:p>
          <a:endParaRPr lang="zh-CN" altLang="en-US" dirty="0"/>
        </a:p>
      </dgm:t>
    </dgm:pt>
    <dgm:pt modelId="{F38B5CD4-78E0-4F88-83B3-7C6097D02930}" type="parTrans" cxnId="{FCE16D09-5E27-4392-AB68-49183B3D7F27}">
      <dgm:prSet/>
      <dgm:spPr/>
      <dgm:t>
        <a:bodyPr/>
        <a:lstStyle/>
        <a:p>
          <a:endParaRPr lang="zh-CN" altLang="en-US"/>
        </a:p>
      </dgm:t>
    </dgm:pt>
    <dgm:pt modelId="{6B5699D9-BE5E-42ED-8F41-246EE42F8C9E}" type="sibTrans" cxnId="{FCE16D09-5E27-4392-AB68-49183B3D7F27}">
      <dgm:prSet/>
      <dgm:spPr/>
      <dgm:t>
        <a:bodyPr/>
        <a:lstStyle/>
        <a:p>
          <a:endParaRPr lang="zh-CN" altLang="en-US"/>
        </a:p>
      </dgm:t>
    </dgm:pt>
    <dgm:pt modelId="{9CB6EEC5-53A3-41CA-81DF-5E4FDEE95FB9}">
      <dgm:prSet phldrT="[文本]" phldr="1"/>
      <dgm:spPr/>
      <dgm:t>
        <a:bodyPr/>
        <a:lstStyle/>
        <a:p>
          <a:endParaRPr lang="zh-CN" altLang="en-US"/>
        </a:p>
      </dgm:t>
    </dgm:pt>
    <dgm:pt modelId="{B0D151DB-DAAA-4552-9127-1156EB487EC5}" type="parTrans" cxnId="{A9F09DF4-E391-4EB7-ABE2-F51D872B4DE5}">
      <dgm:prSet/>
      <dgm:spPr/>
      <dgm:t>
        <a:bodyPr/>
        <a:lstStyle/>
        <a:p>
          <a:endParaRPr lang="zh-CN" altLang="en-US"/>
        </a:p>
      </dgm:t>
    </dgm:pt>
    <dgm:pt modelId="{EEF2FE47-0B54-4D63-B0D3-E35EEBEA30AD}" type="sibTrans" cxnId="{A9F09DF4-E391-4EB7-ABE2-F51D872B4DE5}">
      <dgm:prSet/>
      <dgm:spPr/>
      <dgm:t>
        <a:bodyPr/>
        <a:lstStyle/>
        <a:p>
          <a:endParaRPr lang="zh-CN" altLang="en-US"/>
        </a:p>
      </dgm:t>
    </dgm:pt>
    <dgm:pt modelId="{C5A05140-4065-4ECA-9C33-298B3E761D4C}">
      <dgm:prSet phldrT="[文本]" phldr="1"/>
      <dgm:spPr/>
      <dgm:t>
        <a:bodyPr/>
        <a:lstStyle/>
        <a:p>
          <a:endParaRPr lang="zh-CN" altLang="en-US"/>
        </a:p>
      </dgm:t>
    </dgm:pt>
    <dgm:pt modelId="{1315F2B8-D552-40C0-891F-FA3BBCF99FD2}" type="parTrans" cxnId="{C6AAD815-37F2-49F6-B23C-F7B9D549D8A8}">
      <dgm:prSet/>
      <dgm:spPr/>
      <dgm:t>
        <a:bodyPr/>
        <a:lstStyle/>
        <a:p>
          <a:endParaRPr lang="zh-CN" altLang="en-US"/>
        </a:p>
      </dgm:t>
    </dgm:pt>
    <dgm:pt modelId="{51AF5830-CAAB-4D74-BDFF-4750B09135B6}" type="sibTrans" cxnId="{C6AAD815-37F2-49F6-B23C-F7B9D549D8A8}">
      <dgm:prSet/>
      <dgm:spPr/>
      <dgm:t>
        <a:bodyPr/>
        <a:lstStyle/>
        <a:p>
          <a:endParaRPr lang="zh-CN" altLang="en-US"/>
        </a:p>
      </dgm:t>
    </dgm:pt>
    <dgm:pt modelId="{FC7F0122-76C2-41FD-9209-548CB9A73E4A}">
      <dgm:prSet phldrT="[文本]" phldr="1"/>
      <dgm:spPr/>
      <dgm:t>
        <a:bodyPr/>
        <a:lstStyle/>
        <a:p>
          <a:endParaRPr lang="zh-CN" altLang="en-US"/>
        </a:p>
      </dgm:t>
    </dgm:pt>
    <dgm:pt modelId="{958CE7B0-A0A0-4A5D-AEE1-A8CC5CE3B343}" type="parTrans" cxnId="{3661F707-7140-481D-BC12-C710C2BB56AC}">
      <dgm:prSet/>
      <dgm:spPr/>
      <dgm:t>
        <a:bodyPr/>
        <a:lstStyle/>
        <a:p>
          <a:endParaRPr lang="zh-CN" altLang="en-US"/>
        </a:p>
      </dgm:t>
    </dgm:pt>
    <dgm:pt modelId="{D67549FA-4EBE-4E99-AAFE-453B696954E9}" type="sibTrans" cxnId="{3661F707-7140-481D-BC12-C710C2BB56AC}">
      <dgm:prSet/>
      <dgm:spPr/>
      <dgm:t>
        <a:bodyPr/>
        <a:lstStyle/>
        <a:p>
          <a:endParaRPr lang="zh-CN" altLang="en-US"/>
        </a:p>
      </dgm:t>
    </dgm:pt>
    <dgm:pt modelId="{638C1877-43B3-41AA-ACCD-A8128B64DAB2}">
      <dgm:prSet phldrT="[文本]" phldr="1"/>
      <dgm:spPr/>
      <dgm:t>
        <a:bodyPr/>
        <a:lstStyle/>
        <a:p>
          <a:endParaRPr lang="zh-CN" altLang="en-US"/>
        </a:p>
      </dgm:t>
    </dgm:pt>
    <dgm:pt modelId="{C05C9016-E26E-4148-ABB3-C57307FE7B4E}" type="parTrans" cxnId="{8B101E22-59BC-44F8-8C84-33044FD373BB}">
      <dgm:prSet/>
      <dgm:spPr/>
      <dgm:t>
        <a:bodyPr/>
        <a:lstStyle/>
        <a:p>
          <a:endParaRPr lang="zh-CN" altLang="en-US"/>
        </a:p>
      </dgm:t>
    </dgm:pt>
    <dgm:pt modelId="{F5333A63-A1EE-4EE1-B2D8-C1DAF9007BB0}" type="sibTrans" cxnId="{8B101E22-59BC-44F8-8C84-33044FD373BB}">
      <dgm:prSet/>
      <dgm:spPr/>
      <dgm:t>
        <a:bodyPr/>
        <a:lstStyle/>
        <a:p>
          <a:endParaRPr lang="zh-CN" altLang="en-US"/>
        </a:p>
      </dgm:t>
    </dgm:pt>
    <dgm:pt modelId="{922B3ABD-8613-4394-A3C8-832DDA8F7276}">
      <dgm:prSet phldrT="[文本]" phldr="1"/>
      <dgm:spPr/>
      <dgm:t>
        <a:bodyPr/>
        <a:lstStyle/>
        <a:p>
          <a:endParaRPr lang="zh-CN" altLang="en-US"/>
        </a:p>
      </dgm:t>
    </dgm:pt>
    <dgm:pt modelId="{41B2750F-C756-43CC-AA5C-59DBC73399D4}" type="parTrans" cxnId="{15CF5573-8B53-4C69-B0E7-AC6D16CE5777}">
      <dgm:prSet/>
      <dgm:spPr/>
      <dgm:t>
        <a:bodyPr/>
        <a:lstStyle/>
        <a:p>
          <a:endParaRPr lang="zh-CN" altLang="en-US"/>
        </a:p>
      </dgm:t>
    </dgm:pt>
    <dgm:pt modelId="{755F2571-848C-4727-A5FE-08F670370B8F}" type="sibTrans" cxnId="{15CF5573-8B53-4C69-B0E7-AC6D16CE5777}">
      <dgm:prSet/>
      <dgm:spPr/>
      <dgm:t>
        <a:bodyPr/>
        <a:lstStyle/>
        <a:p>
          <a:endParaRPr lang="zh-CN" altLang="en-US"/>
        </a:p>
      </dgm:t>
    </dgm:pt>
    <dgm:pt modelId="{9969749C-9DC1-45C6-8E8B-7EB6A39F22F1}">
      <dgm:prSet phldrT="[文本]" phldr="1"/>
      <dgm:spPr/>
      <dgm:t>
        <a:bodyPr/>
        <a:lstStyle/>
        <a:p>
          <a:endParaRPr lang="zh-CN" altLang="en-US"/>
        </a:p>
      </dgm:t>
    </dgm:pt>
    <dgm:pt modelId="{68218F5E-3136-4F52-8656-6D3283F0339A}" type="parTrans" cxnId="{C609DE0A-B5E2-4FC4-980B-BEDBCD15556E}">
      <dgm:prSet/>
      <dgm:spPr/>
      <dgm:t>
        <a:bodyPr/>
        <a:lstStyle/>
        <a:p>
          <a:endParaRPr lang="zh-CN" altLang="en-US"/>
        </a:p>
      </dgm:t>
    </dgm:pt>
    <dgm:pt modelId="{75D34A3F-6E10-46BB-B603-18671905E27A}" type="sibTrans" cxnId="{C609DE0A-B5E2-4FC4-980B-BEDBCD15556E}">
      <dgm:prSet/>
      <dgm:spPr/>
      <dgm:t>
        <a:bodyPr/>
        <a:lstStyle/>
        <a:p>
          <a:endParaRPr lang="zh-CN" altLang="en-US"/>
        </a:p>
      </dgm:t>
    </dgm:pt>
    <dgm:pt modelId="{6F7ED3F9-8AA8-4A3C-9E31-1EBA57F1C2A9}" type="pres">
      <dgm:prSet presAssocID="{BC352062-8A35-47C9-AE64-8042D5C5A2F4}" presName="cycleMatrixDiagram" presStyleCnt="0">
        <dgm:presLayoutVars>
          <dgm:chMax val="1"/>
          <dgm:dir/>
          <dgm:animLvl val="lvl"/>
          <dgm:resizeHandles val="exact"/>
        </dgm:presLayoutVars>
      </dgm:prSet>
      <dgm:spPr/>
    </dgm:pt>
    <dgm:pt modelId="{E4C66FFB-6212-4408-9242-F7BADC5AEF0E}" type="pres">
      <dgm:prSet presAssocID="{BC352062-8A35-47C9-AE64-8042D5C5A2F4}" presName="children" presStyleCnt="0"/>
      <dgm:spPr/>
    </dgm:pt>
    <dgm:pt modelId="{CF5E9BD2-B547-43FD-971A-2E5EDA155E20}" type="pres">
      <dgm:prSet presAssocID="{BC352062-8A35-47C9-AE64-8042D5C5A2F4}" presName="child1group" presStyleCnt="0"/>
      <dgm:spPr/>
    </dgm:pt>
    <dgm:pt modelId="{7EE27F46-FFDB-4DDC-B4D7-56C644221648}" type="pres">
      <dgm:prSet presAssocID="{BC352062-8A35-47C9-AE64-8042D5C5A2F4}" presName="child1" presStyleLbl="bgAcc1" presStyleIdx="0" presStyleCnt="4" custLinFactNeighborX="-5335" custLinFactNeighborY="-1128"/>
      <dgm:spPr/>
    </dgm:pt>
    <dgm:pt modelId="{F111B2F1-5D18-4DBF-B672-F6303EEA383A}" type="pres">
      <dgm:prSet presAssocID="{BC352062-8A35-47C9-AE64-8042D5C5A2F4}" presName="child1Text" presStyleLbl="bgAcc1" presStyleIdx="0" presStyleCnt="4">
        <dgm:presLayoutVars>
          <dgm:bulletEnabled val="1"/>
        </dgm:presLayoutVars>
      </dgm:prSet>
      <dgm:spPr/>
    </dgm:pt>
    <dgm:pt modelId="{35E9A7A6-FC3F-481A-AFEE-553F2866543C}" type="pres">
      <dgm:prSet presAssocID="{BC352062-8A35-47C9-AE64-8042D5C5A2F4}" presName="child2group" presStyleCnt="0"/>
      <dgm:spPr/>
    </dgm:pt>
    <dgm:pt modelId="{266F0E95-22D9-4132-A80D-7359C565629C}" type="pres">
      <dgm:prSet presAssocID="{BC352062-8A35-47C9-AE64-8042D5C5A2F4}" presName="child2" presStyleLbl="bgAcc1" presStyleIdx="1" presStyleCnt="4" custLinFactY="-8191" custLinFactNeighborX="83604" custLinFactNeighborY="-100000"/>
      <dgm:spPr/>
    </dgm:pt>
    <dgm:pt modelId="{3D0E299D-321C-43AB-879E-2DB2EA1741EE}" type="pres">
      <dgm:prSet presAssocID="{BC352062-8A35-47C9-AE64-8042D5C5A2F4}" presName="child2Text" presStyleLbl="bgAcc1" presStyleIdx="1" presStyleCnt="4">
        <dgm:presLayoutVars>
          <dgm:bulletEnabled val="1"/>
        </dgm:presLayoutVars>
      </dgm:prSet>
      <dgm:spPr/>
    </dgm:pt>
    <dgm:pt modelId="{9C93991F-3C5F-40B7-8E0F-D511EDE3497E}" type="pres">
      <dgm:prSet presAssocID="{BC352062-8A35-47C9-AE64-8042D5C5A2F4}" presName="child3group" presStyleCnt="0"/>
      <dgm:spPr/>
    </dgm:pt>
    <dgm:pt modelId="{4FC60400-BFC9-4D58-8E25-751C8CF8C1B3}" type="pres">
      <dgm:prSet presAssocID="{BC352062-8A35-47C9-AE64-8042D5C5A2F4}" presName="child3" presStyleLbl="bgAcc1" presStyleIdx="2" presStyleCnt="4"/>
      <dgm:spPr/>
    </dgm:pt>
    <dgm:pt modelId="{56C1A0D3-28C8-40B7-84DC-C132E9B751CF}" type="pres">
      <dgm:prSet presAssocID="{BC352062-8A35-47C9-AE64-8042D5C5A2F4}" presName="child3Text" presStyleLbl="bgAcc1" presStyleIdx="2" presStyleCnt="4">
        <dgm:presLayoutVars>
          <dgm:bulletEnabled val="1"/>
        </dgm:presLayoutVars>
      </dgm:prSet>
      <dgm:spPr/>
    </dgm:pt>
    <dgm:pt modelId="{2C4D4DBE-1F48-47DA-8224-6F68095138B7}" type="pres">
      <dgm:prSet presAssocID="{BC352062-8A35-47C9-AE64-8042D5C5A2F4}" presName="child4group" presStyleCnt="0"/>
      <dgm:spPr/>
    </dgm:pt>
    <dgm:pt modelId="{A0FAF48C-6FEE-4071-A82F-9F9B2258CDC5}" type="pres">
      <dgm:prSet presAssocID="{BC352062-8A35-47C9-AE64-8042D5C5A2F4}" presName="child4" presStyleLbl="bgAcc1" presStyleIdx="3" presStyleCnt="4"/>
      <dgm:spPr/>
    </dgm:pt>
    <dgm:pt modelId="{63C8A651-3B12-497A-83F8-AAFADE9D1149}" type="pres">
      <dgm:prSet presAssocID="{BC352062-8A35-47C9-AE64-8042D5C5A2F4}" presName="child4Text" presStyleLbl="bgAcc1" presStyleIdx="3" presStyleCnt="4">
        <dgm:presLayoutVars>
          <dgm:bulletEnabled val="1"/>
        </dgm:presLayoutVars>
      </dgm:prSet>
      <dgm:spPr/>
    </dgm:pt>
    <dgm:pt modelId="{4CB83B66-8597-4E6A-8862-CCAD37CFDE4A}" type="pres">
      <dgm:prSet presAssocID="{BC352062-8A35-47C9-AE64-8042D5C5A2F4}" presName="childPlaceholder" presStyleCnt="0"/>
      <dgm:spPr/>
    </dgm:pt>
    <dgm:pt modelId="{5E92913C-DEF8-46CE-AF3A-E5AB581C0FFD}" type="pres">
      <dgm:prSet presAssocID="{BC352062-8A35-47C9-AE64-8042D5C5A2F4}" presName="circle" presStyleCnt="0"/>
      <dgm:spPr/>
    </dgm:pt>
    <dgm:pt modelId="{DC42CB2D-7229-4065-8680-47D8590A27F3}" type="pres">
      <dgm:prSet presAssocID="{BC352062-8A35-47C9-AE64-8042D5C5A2F4}" presName="quadrant1" presStyleLbl="node1" presStyleIdx="0" presStyleCnt="4">
        <dgm:presLayoutVars>
          <dgm:chMax val="1"/>
          <dgm:bulletEnabled val="1"/>
        </dgm:presLayoutVars>
      </dgm:prSet>
      <dgm:spPr/>
    </dgm:pt>
    <dgm:pt modelId="{4FEB4D20-05E6-464C-B4D5-15AF02580C38}" type="pres">
      <dgm:prSet presAssocID="{BC352062-8A35-47C9-AE64-8042D5C5A2F4}" presName="quadrant2" presStyleLbl="node1" presStyleIdx="1" presStyleCnt="4">
        <dgm:presLayoutVars>
          <dgm:chMax val="1"/>
          <dgm:bulletEnabled val="1"/>
        </dgm:presLayoutVars>
      </dgm:prSet>
      <dgm:spPr/>
    </dgm:pt>
    <dgm:pt modelId="{4391E466-AEDA-41F3-B8E3-D3521D66F9CC}" type="pres">
      <dgm:prSet presAssocID="{BC352062-8A35-47C9-AE64-8042D5C5A2F4}" presName="quadrant3" presStyleLbl="node1" presStyleIdx="2" presStyleCnt="4">
        <dgm:presLayoutVars>
          <dgm:chMax val="1"/>
          <dgm:bulletEnabled val="1"/>
        </dgm:presLayoutVars>
      </dgm:prSet>
      <dgm:spPr/>
    </dgm:pt>
    <dgm:pt modelId="{BED2AB4F-88AF-45D4-A409-9CE01770C2F3}" type="pres">
      <dgm:prSet presAssocID="{BC352062-8A35-47C9-AE64-8042D5C5A2F4}" presName="quadrant4" presStyleLbl="node1" presStyleIdx="3" presStyleCnt="4">
        <dgm:presLayoutVars>
          <dgm:chMax val="1"/>
          <dgm:bulletEnabled val="1"/>
        </dgm:presLayoutVars>
      </dgm:prSet>
      <dgm:spPr/>
    </dgm:pt>
    <dgm:pt modelId="{D40648AC-7757-48F1-94CB-26F61D1818CA}" type="pres">
      <dgm:prSet presAssocID="{BC352062-8A35-47C9-AE64-8042D5C5A2F4}" presName="quadrantPlaceholder" presStyleCnt="0"/>
      <dgm:spPr/>
    </dgm:pt>
    <dgm:pt modelId="{8A10AB2F-A9B7-4D9A-A518-28A127E7B0F0}" type="pres">
      <dgm:prSet presAssocID="{BC352062-8A35-47C9-AE64-8042D5C5A2F4}" presName="center1" presStyleLbl="fgShp" presStyleIdx="0" presStyleCnt="2"/>
      <dgm:spPr/>
    </dgm:pt>
    <dgm:pt modelId="{F9767061-8C4E-4882-B782-4903596629A1}" type="pres">
      <dgm:prSet presAssocID="{BC352062-8A35-47C9-AE64-8042D5C5A2F4}" presName="center2" presStyleLbl="fgShp" presStyleIdx="1" presStyleCnt="2"/>
      <dgm:spPr/>
    </dgm:pt>
  </dgm:ptLst>
  <dgm:cxnLst>
    <dgm:cxn modelId="{8B101E22-59BC-44F8-8C84-33044FD373BB}" srcId="{FC7F0122-76C2-41FD-9209-548CB9A73E4A}" destId="{638C1877-43B3-41AA-ACCD-A8128B64DAB2}" srcOrd="0" destOrd="0" parTransId="{C05C9016-E26E-4148-ABB3-C57307FE7B4E}" sibTransId="{F5333A63-A1EE-4EE1-B2D8-C1DAF9007BB0}"/>
    <dgm:cxn modelId="{15CF5573-8B53-4C69-B0E7-AC6D16CE5777}" srcId="{BC352062-8A35-47C9-AE64-8042D5C5A2F4}" destId="{922B3ABD-8613-4394-A3C8-832DDA8F7276}" srcOrd="3" destOrd="0" parTransId="{41B2750F-C756-43CC-AA5C-59DBC73399D4}" sibTransId="{755F2571-848C-4727-A5FE-08F670370B8F}"/>
    <dgm:cxn modelId="{83784D7C-C17F-4888-B1BF-2ECBAFE598C2}" type="presOf" srcId="{A114C43F-CA43-4FB6-B33C-925F04773603}" destId="{DC42CB2D-7229-4065-8680-47D8590A27F3}" srcOrd="0" destOrd="0" presId="urn:microsoft.com/office/officeart/2005/8/layout/cycle4"/>
    <dgm:cxn modelId="{FCE16D09-5E27-4392-AB68-49183B3D7F27}" srcId="{A114C43F-CA43-4FB6-B33C-925F04773603}" destId="{DBE938A1-F6D6-40B2-9FF3-9A236950348B}" srcOrd="0" destOrd="0" parTransId="{F38B5CD4-78E0-4F88-83B3-7C6097D02930}" sibTransId="{6B5699D9-BE5E-42ED-8F41-246EE42F8C9E}"/>
    <dgm:cxn modelId="{EDB8C2B6-B0FA-4500-BFB0-DFBE4B6F762A}" type="presOf" srcId="{9969749C-9DC1-45C6-8E8B-7EB6A39F22F1}" destId="{63C8A651-3B12-497A-83F8-AAFADE9D1149}" srcOrd="1" destOrd="0" presId="urn:microsoft.com/office/officeart/2005/8/layout/cycle4"/>
    <dgm:cxn modelId="{A9F09DF4-E391-4EB7-ABE2-F51D872B4DE5}" srcId="{BC352062-8A35-47C9-AE64-8042D5C5A2F4}" destId="{9CB6EEC5-53A3-41CA-81DF-5E4FDEE95FB9}" srcOrd="1" destOrd="0" parTransId="{B0D151DB-DAAA-4552-9127-1156EB487EC5}" sibTransId="{EEF2FE47-0B54-4D63-B0D3-E35EEBEA30AD}"/>
    <dgm:cxn modelId="{396ADC8C-94F9-4B26-98C0-92EFF6771510}" type="presOf" srcId="{DBE938A1-F6D6-40B2-9FF3-9A236950348B}" destId="{7EE27F46-FFDB-4DDC-B4D7-56C644221648}" srcOrd="0" destOrd="0" presId="urn:microsoft.com/office/officeart/2005/8/layout/cycle4"/>
    <dgm:cxn modelId="{331FCF1B-34D3-4EC2-9D1C-85E7E645C5D0}" type="presOf" srcId="{BC352062-8A35-47C9-AE64-8042D5C5A2F4}" destId="{6F7ED3F9-8AA8-4A3C-9E31-1EBA57F1C2A9}" srcOrd="0" destOrd="0" presId="urn:microsoft.com/office/officeart/2005/8/layout/cycle4"/>
    <dgm:cxn modelId="{C6AAD815-37F2-49F6-B23C-F7B9D549D8A8}" srcId="{9CB6EEC5-53A3-41CA-81DF-5E4FDEE95FB9}" destId="{C5A05140-4065-4ECA-9C33-298B3E761D4C}" srcOrd="0" destOrd="0" parTransId="{1315F2B8-D552-40C0-891F-FA3BBCF99FD2}" sibTransId="{51AF5830-CAAB-4D74-BDFF-4750B09135B6}"/>
    <dgm:cxn modelId="{82A768FF-C827-4B11-BDDA-7465046ACBD0}" type="presOf" srcId="{638C1877-43B3-41AA-ACCD-A8128B64DAB2}" destId="{4FC60400-BFC9-4D58-8E25-751C8CF8C1B3}" srcOrd="0" destOrd="0" presId="urn:microsoft.com/office/officeart/2005/8/layout/cycle4"/>
    <dgm:cxn modelId="{71D6824A-96EB-40CE-B03A-8CDB908D48DF}" type="presOf" srcId="{C5A05140-4065-4ECA-9C33-298B3E761D4C}" destId="{266F0E95-22D9-4132-A80D-7359C565629C}" srcOrd="0" destOrd="0" presId="urn:microsoft.com/office/officeart/2005/8/layout/cycle4"/>
    <dgm:cxn modelId="{8AF19928-1BF1-4164-BCC7-8A1C2BCEE34F}" type="presOf" srcId="{638C1877-43B3-41AA-ACCD-A8128B64DAB2}" destId="{56C1A0D3-28C8-40B7-84DC-C132E9B751CF}" srcOrd="1" destOrd="0" presId="urn:microsoft.com/office/officeart/2005/8/layout/cycle4"/>
    <dgm:cxn modelId="{2FD8F092-AFC8-41C9-8A09-9432B64FF485}" type="presOf" srcId="{DBE938A1-F6D6-40B2-9FF3-9A236950348B}" destId="{F111B2F1-5D18-4DBF-B672-F6303EEA383A}" srcOrd="1" destOrd="0" presId="urn:microsoft.com/office/officeart/2005/8/layout/cycle4"/>
    <dgm:cxn modelId="{3E21EF8A-2E8E-4FE1-BAE7-22DEA48BFE56}" type="presOf" srcId="{922B3ABD-8613-4394-A3C8-832DDA8F7276}" destId="{BED2AB4F-88AF-45D4-A409-9CE01770C2F3}" srcOrd="0" destOrd="0" presId="urn:microsoft.com/office/officeart/2005/8/layout/cycle4"/>
    <dgm:cxn modelId="{3661F707-7140-481D-BC12-C710C2BB56AC}" srcId="{BC352062-8A35-47C9-AE64-8042D5C5A2F4}" destId="{FC7F0122-76C2-41FD-9209-548CB9A73E4A}" srcOrd="2" destOrd="0" parTransId="{958CE7B0-A0A0-4A5D-AEE1-A8CC5CE3B343}" sibTransId="{D67549FA-4EBE-4E99-AAFE-453B696954E9}"/>
    <dgm:cxn modelId="{75CF1864-7CED-4817-8093-F03403791592}" srcId="{BC352062-8A35-47C9-AE64-8042D5C5A2F4}" destId="{A114C43F-CA43-4FB6-B33C-925F04773603}" srcOrd="0" destOrd="0" parTransId="{F20E569E-7766-4EA9-A00D-431B1D343AF3}" sibTransId="{7BD8D2BA-DE4E-452D-8235-C28CA92DCAAA}"/>
    <dgm:cxn modelId="{DC284FC8-C064-4482-880E-DD70DE670423}" type="presOf" srcId="{9969749C-9DC1-45C6-8E8B-7EB6A39F22F1}" destId="{A0FAF48C-6FEE-4071-A82F-9F9B2258CDC5}" srcOrd="0" destOrd="0" presId="urn:microsoft.com/office/officeart/2005/8/layout/cycle4"/>
    <dgm:cxn modelId="{9F1AF085-70DD-45D4-A311-38439F9D44D4}" type="presOf" srcId="{FC7F0122-76C2-41FD-9209-548CB9A73E4A}" destId="{4391E466-AEDA-41F3-B8E3-D3521D66F9CC}" srcOrd="0" destOrd="0" presId="urn:microsoft.com/office/officeart/2005/8/layout/cycle4"/>
    <dgm:cxn modelId="{528BDF6A-FEF8-4A62-BD7C-38F3FB739BB3}" type="presOf" srcId="{9CB6EEC5-53A3-41CA-81DF-5E4FDEE95FB9}" destId="{4FEB4D20-05E6-464C-B4D5-15AF02580C38}" srcOrd="0" destOrd="0" presId="urn:microsoft.com/office/officeart/2005/8/layout/cycle4"/>
    <dgm:cxn modelId="{7C836EA6-E615-468A-AAB3-4E2415AE449F}" type="presOf" srcId="{C5A05140-4065-4ECA-9C33-298B3E761D4C}" destId="{3D0E299D-321C-43AB-879E-2DB2EA1741EE}" srcOrd="1" destOrd="0" presId="urn:microsoft.com/office/officeart/2005/8/layout/cycle4"/>
    <dgm:cxn modelId="{C609DE0A-B5E2-4FC4-980B-BEDBCD15556E}" srcId="{922B3ABD-8613-4394-A3C8-832DDA8F7276}" destId="{9969749C-9DC1-45C6-8E8B-7EB6A39F22F1}" srcOrd="0" destOrd="0" parTransId="{68218F5E-3136-4F52-8656-6D3283F0339A}" sibTransId="{75D34A3F-6E10-46BB-B603-18671905E27A}"/>
    <dgm:cxn modelId="{A67F9DB4-A997-4C4E-8C8D-F597E36DE655}" type="presParOf" srcId="{6F7ED3F9-8AA8-4A3C-9E31-1EBA57F1C2A9}" destId="{E4C66FFB-6212-4408-9242-F7BADC5AEF0E}" srcOrd="0" destOrd="0" presId="urn:microsoft.com/office/officeart/2005/8/layout/cycle4"/>
    <dgm:cxn modelId="{98D9CCE8-7050-4EF7-96AE-EB1854087E8A}" type="presParOf" srcId="{E4C66FFB-6212-4408-9242-F7BADC5AEF0E}" destId="{CF5E9BD2-B547-43FD-971A-2E5EDA155E20}" srcOrd="0" destOrd="0" presId="urn:microsoft.com/office/officeart/2005/8/layout/cycle4"/>
    <dgm:cxn modelId="{CD93E436-44F9-48D4-826B-3E4F6C45CA90}" type="presParOf" srcId="{CF5E9BD2-B547-43FD-971A-2E5EDA155E20}" destId="{7EE27F46-FFDB-4DDC-B4D7-56C644221648}" srcOrd="0" destOrd="0" presId="urn:microsoft.com/office/officeart/2005/8/layout/cycle4"/>
    <dgm:cxn modelId="{F9463D4E-5E44-485F-83FC-08C1D68DB62A}" type="presParOf" srcId="{CF5E9BD2-B547-43FD-971A-2E5EDA155E20}" destId="{F111B2F1-5D18-4DBF-B672-F6303EEA383A}" srcOrd="1" destOrd="0" presId="urn:microsoft.com/office/officeart/2005/8/layout/cycle4"/>
    <dgm:cxn modelId="{00D5EDC9-BF48-4507-9AA8-D9A64A1AD237}" type="presParOf" srcId="{E4C66FFB-6212-4408-9242-F7BADC5AEF0E}" destId="{35E9A7A6-FC3F-481A-AFEE-553F2866543C}" srcOrd="1" destOrd="0" presId="urn:microsoft.com/office/officeart/2005/8/layout/cycle4"/>
    <dgm:cxn modelId="{6531A614-D203-46E2-B9D6-91F3BBB9F40D}" type="presParOf" srcId="{35E9A7A6-FC3F-481A-AFEE-553F2866543C}" destId="{266F0E95-22D9-4132-A80D-7359C565629C}" srcOrd="0" destOrd="0" presId="urn:microsoft.com/office/officeart/2005/8/layout/cycle4"/>
    <dgm:cxn modelId="{6AA0B73D-393A-4CF9-8971-295CED668E67}" type="presParOf" srcId="{35E9A7A6-FC3F-481A-AFEE-553F2866543C}" destId="{3D0E299D-321C-43AB-879E-2DB2EA1741EE}" srcOrd="1" destOrd="0" presId="urn:microsoft.com/office/officeart/2005/8/layout/cycle4"/>
    <dgm:cxn modelId="{2CA97AC7-62BF-461A-81EB-18E90A981A3B}" type="presParOf" srcId="{E4C66FFB-6212-4408-9242-F7BADC5AEF0E}" destId="{9C93991F-3C5F-40B7-8E0F-D511EDE3497E}" srcOrd="2" destOrd="0" presId="urn:microsoft.com/office/officeart/2005/8/layout/cycle4"/>
    <dgm:cxn modelId="{F4FC8587-3FD0-40FD-8F43-201CF7C4B7CD}" type="presParOf" srcId="{9C93991F-3C5F-40B7-8E0F-D511EDE3497E}" destId="{4FC60400-BFC9-4D58-8E25-751C8CF8C1B3}" srcOrd="0" destOrd="0" presId="urn:microsoft.com/office/officeart/2005/8/layout/cycle4"/>
    <dgm:cxn modelId="{7A5ACC71-42CB-4032-A5AD-930E2962A54B}" type="presParOf" srcId="{9C93991F-3C5F-40B7-8E0F-D511EDE3497E}" destId="{56C1A0D3-28C8-40B7-84DC-C132E9B751CF}" srcOrd="1" destOrd="0" presId="urn:microsoft.com/office/officeart/2005/8/layout/cycle4"/>
    <dgm:cxn modelId="{03C03189-A7CB-400F-9BC8-CA9B7928B910}" type="presParOf" srcId="{E4C66FFB-6212-4408-9242-F7BADC5AEF0E}" destId="{2C4D4DBE-1F48-47DA-8224-6F68095138B7}" srcOrd="3" destOrd="0" presId="urn:microsoft.com/office/officeart/2005/8/layout/cycle4"/>
    <dgm:cxn modelId="{0F28CC1B-A87E-426B-A778-6835DC27E7F3}" type="presParOf" srcId="{2C4D4DBE-1F48-47DA-8224-6F68095138B7}" destId="{A0FAF48C-6FEE-4071-A82F-9F9B2258CDC5}" srcOrd="0" destOrd="0" presId="urn:microsoft.com/office/officeart/2005/8/layout/cycle4"/>
    <dgm:cxn modelId="{21EC1C95-9A71-4CBB-89D4-0A7725A8A4A0}" type="presParOf" srcId="{2C4D4DBE-1F48-47DA-8224-6F68095138B7}" destId="{63C8A651-3B12-497A-83F8-AAFADE9D1149}" srcOrd="1" destOrd="0" presId="urn:microsoft.com/office/officeart/2005/8/layout/cycle4"/>
    <dgm:cxn modelId="{C3A64546-7C54-4145-BCBC-4EAF9EF24A75}" type="presParOf" srcId="{E4C66FFB-6212-4408-9242-F7BADC5AEF0E}" destId="{4CB83B66-8597-4E6A-8862-CCAD37CFDE4A}" srcOrd="4" destOrd="0" presId="urn:microsoft.com/office/officeart/2005/8/layout/cycle4"/>
    <dgm:cxn modelId="{F347A7B6-D7B2-44FF-8FD6-144D4CD2CC10}" type="presParOf" srcId="{6F7ED3F9-8AA8-4A3C-9E31-1EBA57F1C2A9}" destId="{5E92913C-DEF8-46CE-AF3A-E5AB581C0FFD}" srcOrd="1" destOrd="0" presId="urn:microsoft.com/office/officeart/2005/8/layout/cycle4"/>
    <dgm:cxn modelId="{73D8BA6A-C241-4015-9361-BED718305D0F}" type="presParOf" srcId="{5E92913C-DEF8-46CE-AF3A-E5AB581C0FFD}" destId="{DC42CB2D-7229-4065-8680-47D8590A27F3}" srcOrd="0" destOrd="0" presId="urn:microsoft.com/office/officeart/2005/8/layout/cycle4"/>
    <dgm:cxn modelId="{E32C4DF3-5BF8-46D4-B982-961A388E75B6}" type="presParOf" srcId="{5E92913C-DEF8-46CE-AF3A-E5AB581C0FFD}" destId="{4FEB4D20-05E6-464C-B4D5-15AF02580C38}" srcOrd="1" destOrd="0" presId="urn:microsoft.com/office/officeart/2005/8/layout/cycle4"/>
    <dgm:cxn modelId="{E9242E62-A15F-456C-A866-FE3AAD1C9B6E}" type="presParOf" srcId="{5E92913C-DEF8-46CE-AF3A-E5AB581C0FFD}" destId="{4391E466-AEDA-41F3-B8E3-D3521D66F9CC}" srcOrd="2" destOrd="0" presId="urn:microsoft.com/office/officeart/2005/8/layout/cycle4"/>
    <dgm:cxn modelId="{E2438ADE-F2EC-4438-BD21-6E908937B656}" type="presParOf" srcId="{5E92913C-DEF8-46CE-AF3A-E5AB581C0FFD}" destId="{BED2AB4F-88AF-45D4-A409-9CE01770C2F3}" srcOrd="3" destOrd="0" presId="urn:microsoft.com/office/officeart/2005/8/layout/cycle4"/>
    <dgm:cxn modelId="{46EBEC94-002F-46D3-B7EF-7C2ED9A3F4D4}" type="presParOf" srcId="{5E92913C-DEF8-46CE-AF3A-E5AB581C0FFD}" destId="{D40648AC-7757-48F1-94CB-26F61D1818CA}" srcOrd="4" destOrd="0" presId="urn:microsoft.com/office/officeart/2005/8/layout/cycle4"/>
    <dgm:cxn modelId="{8405461F-1F45-4B5E-AB91-E486E1BC8BC8}" type="presParOf" srcId="{6F7ED3F9-8AA8-4A3C-9E31-1EBA57F1C2A9}" destId="{8A10AB2F-A9B7-4D9A-A518-28A127E7B0F0}" srcOrd="2" destOrd="0" presId="urn:microsoft.com/office/officeart/2005/8/layout/cycle4"/>
    <dgm:cxn modelId="{CECABAEC-1122-4800-9D13-3D981E40AF7E}" type="presParOf" srcId="{6F7ED3F9-8AA8-4A3C-9E31-1EBA57F1C2A9}" destId="{F9767061-8C4E-4882-B782-4903596629A1}" srcOrd="3" destOrd="0" presId="urn:microsoft.com/office/officeart/2005/8/layout/cycle4"/>
  </dgm:cxnLst>
  <dgm:bg/>
  <dgm:whole/>
  <dgm:extLst>
    <a:ext uri="http://schemas.microsoft.com/office/drawing/2008/diagram">
      <dsp:dataModelExt xmlns:dsp="http://schemas.microsoft.com/office/drawing/2008/diagram" relId="rId1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F17FE2-B76D-4819-9365-E012BE2458FC}">
      <dsp:nvSpPr>
        <dsp:cNvPr id="0" name=""/>
        <dsp:cNvSpPr/>
      </dsp:nvSpPr>
      <dsp:spPr>
        <a:xfrm>
          <a:off x="0" y="238208"/>
          <a:ext cx="8280920" cy="1208025"/>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42691" tIns="270764" rIns="642691" bIns="128016" numCol="1" spcCol="1270" anchor="t" anchorCtr="0">
          <a:noAutofit/>
        </a:bodyPr>
        <a:lstStyle/>
        <a:p>
          <a:pPr marL="171450" lvl="1" indent="-171450" algn="l" defTabSz="800100">
            <a:lnSpc>
              <a:spcPct val="90000"/>
            </a:lnSpc>
            <a:spcBef>
              <a:spcPct val="0"/>
            </a:spcBef>
            <a:spcAft>
              <a:spcPct val="15000"/>
            </a:spcAft>
            <a:buChar char="••"/>
          </a:pPr>
          <a:r>
            <a:rPr lang="zh-CN" sz="1800" kern="1200" dirty="0" smtClean="0"/>
            <a:t>针对单晶高温合金的高通量计算数据和实验数据中</a:t>
          </a:r>
          <a:r>
            <a:rPr lang="zh-CN" altLang="en-US" sz="1800" kern="1200" dirty="0" smtClean="0"/>
            <a:t>合金元素</a:t>
          </a:r>
          <a:r>
            <a:rPr lang="zh-CN" sz="1800" kern="1200" dirty="0" smtClean="0"/>
            <a:t>存在的稀疏、不相关等特征，使用基于主动学习的交互式多层级特征选择方法</a:t>
          </a:r>
          <a:r>
            <a:rPr lang="zh-CN" altLang="en-US" sz="1800" kern="1200" dirty="0" smtClean="0"/>
            <a:t>分析合金元素和合金</a:t>
          </a:r>
          <a:r>
            <a:rPr lang="zh-CN" sz="1800" kern="1200" dirty="0" smtClean="0"/>
            <a:t>。</a:t>
          </a:r>
          <a:endParaRPr lang="zh-CN" altLang="en-US" sz="1800" kern="1200" dirty="0"/>
        </a:p>
      </dsp:txBody>
      <dsp:txXfrm>
        <a:off x="0" y="238208"/>
        <a:ext cx="8280920" cy="1208025"/>
      </dsp:txXfrm>
    </dsp:sp>
    <dsp:sp modelId="{C19EE212-5DEE-4000-BE36-849B4A0D9FA3}">
      <dsp:nvSpPr>
        <dsp:cNvPr id="0" name=""/>
        <dsp:cNvSpPr/>
      </dsp:nvSpPr>
      <dsp:spPr>
        <a:xfrm>
          <a:off x="0" y="0"/>
          <a:ext cx="5796644" cy="383760"/>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9099" tIns="0" rIns="219099" bIns="0" numCol="1" spcCol="1270" anchor="ctr" anchorCtr="0">
          <a:noAutofit/>
        </a:bodyPr>
        <a:lstStyle/>
        <a:p>
          <a:pPr lvl="0" algn="l" defTabSz="800100">
            <a:lnSpc>
              <a:spcPct val="90000"/>
            </a:lnSpc>
            <a:spcBef>
              <a:spcPct val="0"/>
            </a:spcBef>
            <a:spcAft>
              <a:spcPct val="35000"/>
            </a:spcAft>
          </a:pPr>
          <a:r>
            <a:rPr lang="en-US" sz="1800" kern="1200" dirty="0" smtClean="0"/>
            <a:t>1</a:t>
          </a:r>
          <a:r>
            <a:rPr lang="zh-CN" altLang="en-US" sz="1800" kern="1200" dirty="0" smtClean="0"/>
            <a:t>、多层级交互式特征选择方法</a:t>
          </a:r>
          <a:endParaRPr lang="zh-CN" altLang="en-US" sz="1800" kern="1200" dirty="0"/>
        </a:p>
      </dsp:txBody>
      <dsp:txXfrm>
        <a:off x="18734" y="18734"/>
        <a:ext cx="5759176" cy="346292"/>
      </dsp:txXfrm>
    </dsp:sp>
    <dsp:sp modelId="{C98F2C4C-E618-4B38-A92A-107F027E69BD}">
      <dsp:nvSpPr>
        <dsp:cNvPr id="0" name=""/>
        <dsp:cNvSpPr/>
      </dsp:nvSpPr>
      <dsp:spPr>
        <a:xfrm>
          <a:off x="0" y="1708313"/>
          <a:ext cx="8280920" cy="1474200"/>
        </a:xfrm>
        <a:prstGeom prst="rect">
          <a:avLst/>
        </a:prstGeom>
        <a:solidFill>
          <a:schemeClr val="lt1">
            <a:alpha val="90000"/>
            <a:hueOff val="0"/>
            <a:satOff val="0"/>
            <a:lumOff val="0"/>
            <a:alphaOff val="0"/>
          </a:schemeClr>
        </a:solidFill>
        <a:ln w="9525" cap="flat" cmpd="sng" algn="ctr">
          <a:solidFill>
            <a:schemeClr val="accent3">
              <a:hueOff val="5625132"/>
              <a:satOff val="-8440"/>
              <a:lumOff val="-1373"/>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42691" tIns="270764" rIns="642691" bIns="128016" numCol="1" spcCol="1270" anchor="t" anchorCtr="0">
          <a:noAutofit/>
        </a:bodyPr>
        <a:lstStyle/>
        <a:p>
          <a:pPr marL="171450" lvl="1" indent="-171450" algn="l" defTabSz="800100">
            <a:lnSpc>
              <a:spcPct val="90000"/>
            </a:lnSpc>
            <a:spcBef>
              <a:spcPct val="0"/>
            </a:spcBef>
            <a:spcAft>
              <a:spcPct val="15000"/>
            </a:spcAft>
            <a:buChar char="••"/>
          </a:pPr>
          <a:r>
            <a:rPr lang="zh-CN" sz="1800" kern="1200" dirty="0" smtClean="0"/>
            <a:t>针对单一模型无法很好地解决单晶高温制合金研究中的</a:t>
          </a:r>
          <a:r>
            <a:rPr lang="zh-CN" altLang="en-US" sz="1800" kern="1200" dirty="0" smtClean="0"/>
            <a:t>合计元素与合金性能关系的</a:t>
          </a:r>
          <a:r>
            <a:rPr lang="zh-CN" sz="1800" kern="1200" dirty="0" smtClean="0"/>
            <a:t>复杂性，使用基于集成学习的自适应混合式性能预测模型发挥各个算法的优势以应对不同的实际问题，同时降低模型的构造复杂性</a:t>
          </a:r>
          <a:r>
            <a:rPr lang="zh-CN" altLang="en-US" sz="1800" kern="1200" dirty="0" smtClean="0"/>
            <a:t>。</a:t>
          </a:r>
          <a:endParaRPr lang="zh-CN" sz="1800" kern="1200" dirty="0"/>
        </a:p>
      </dsp:txBody>
      <dsp:txXfrm>
        <a:off x="0" y="1708313"/>
        <a:ext cx="8280920" cy="1474200"/>
      </dsp:txXfrm>
    </dsp:sp>
    <dsp:sp modelId="{CE3ADB09-ABFB-4D05-8D1A-B161D012AA95}">
      <dsp:nvSpPr>
        <dsp:cNvPr id="0" name=""/>
        <dsp:cNvSpPr/>
      </dsp:nvSpPr>
      <dsp:spPr>
        <a:xfrm>
          <a:off x="414046" y="1496291"/>
          <a:ext cx="5796644" cy="383760"/>
        </a:xfrm>
        <a:prstGeom prst="roundRect">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9099" tIns="0" rIns="219099" bIns="0" numCol="1" spcCol="1270" anchor="ctr" anchorCtr="0">
          <a:noAutofit/>
        </a:bodyPr>
        <a:lstStyle/>
        <a:p>
          <a:pPr lvl="0" algn="l" defTabSz="800100">
            <a:lnSpc>
              <a:spcPct val="90000"/>
            </a:lnSpc>
            <a:spcBef>
              <a:spcPct val="0"/>
            </a:spcBef>
            <a:spcAft>
              <a:spcPct val="35000"/>
            </a:spcAft>
          </a:pPr>
          <a:r>
            <a:rPr lang="en-US" sz="1800" kern="1200" dirty="0" smtClean="0"/>
            <a:t>2</a:t>
          </a:r>
          <a:r>
            <a:rPr lang="zh-CN" sz="1800" kern="1200" dirty="0" smtClean="0"/>
            <a:t>、</a:t>
          </a:r>
          <a:r>
            <a:rPr lang="zh-CN" altLang="en-US" sz="1800" kern="1200" dirty="0" smtClean="0"/>
            <a:t>自适应混合式性能预测方法</a:t>
          </a:r>
          <a:endParaRPr lang="zh-CN" sz="1800" kern="1200" dirty="0"/>
        </a:p>
      </dsp:txBody>
      <dsp:txXfrm>
        <a:off x="432780" y="1515025"/>
        <a:ext cx="5759176" cy="346292"/>
      </dsp:txXfrm>
    </dsp:sp>
    <dsp:sp modelId="{7F847455-2C1B-4C89-B751-CF63AED29DED}">
      <dsp:nvSpPr>
        <dsp:cNvPr id="0" name=""/>
        <dsp:cNvSpPr/>
      </dsp:nvSpPr>
      <dsp:spPr>
        <a:xfrm>
          <a:off x="0" y="3424451"/>
          <a:ext cx="8280920" cy="941850"/>
        </a:xfrm>
        <a:prstGeom prst="rect">
          <a:avLst/>
        </a:prstGeom>
        <a:solidFill>
          <a:schemeClr val="lt1">
            <a:alpha val="90000"/>
            <a:hueOff val="0"/>
            <a:satOff val="0"/>
            <a:lumOff val="0"/>
            <a:alphaOff val="0"/>
          </a:schemeClr>
        </a:solidFill>
        <a:ln w="9525" cap="flat" cmpd="sng" algn="ctr">
          <a:solidFill>
            <a:schemeClr val="accent3">
              <a:hueOff val="11250264"/>
              <a:satOff val="-16880"/>
              <a:lumOff val="-2745"/>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42691" tIns="270764" rIns="642691" bIns="128016" numCol="1" spcCol="1270" anchor="t" anchorCtr="0">
          <a:noAutofit/>
        </a:bodyPr>
        <a:lstStyle/>
        <a:p>
          <a:pPr marL="171450" lvl="1" indent="-171450" algn="l" defTabSz="800100">
            <a:lnSpc>
              <a:spcPct val="90000"/>
            </a:lnSpc>
            <a:spcBef>
              <a:spcPct val="0"/>
            </a:spcBef>
            <a:spcAft>
              <a:spcPct val="15000"/>
            </a:spcAft>
            <a:buChar char="••"/>
          </a:pPr>
          <a:r>
            <a:rPr lang="zh-CN" sz="1800" kern="1200" dirty="0" smtClean="0"/>
            <a:t>针对机器学习方法的“黑盒子”问题，使用基于规则提取的可解释性方法</a:t>
          </a:r>
          <a:r>
            <a:rPr lang="zh-CN" altLang="en-US" sz="1800" kern="1200" dirty="0" smtClean="0"/>
            <a:t>来对合金性能与合金元素建立可解释性的关系</a:t>
          </a:r>
          <a:r>
            <a:rPr lang="zh-CN" sz="1800" kern="1200" dirty="0" smtClean="0"/>
            <a:t>。</a:t>
          </a:r>
          <a:endParaRPr lang="zh-CN" altLang="en-US" sz="1800" kern="1200" dirty="0"/>
        </a:p>
      </dsp:txBody>
      <dsp:txXfrm>
        <a:off x="0" y="3424451"/>
        <a:ext cx="8280920" cy="941850"/>
      </dsp:txXfrm>
    </dsp:sp>
    <dsp:sp modelId="{F628A3BC-5420-4B5F-B73B-7DAACB500F88}">
      <dsp:nvSpPr>
        <dsp:cNvPr id="0" name=""/>
        <dsp:cNvSpPr/>
      </dsp:nvSpPr>
      <dsp:spPr>
        <a:xfrm>
          <a:off x="424662" y="3266127"/>
          <a:ext cx="5796644" cy="383760"/>
        </a:xfrm>
        <a:prstGeom prst="round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9099" tIns="0" rIns="219099" bIns="0" numCol="1" spcCol="1270" anchor="ctr" anchorCtr="0">
          <a:noAutofit/>
        </a:bodyPr>
        <a:lstStyle/>
        <a:p>
          <a:pPr lvl="0" algn="l" defTabSz="800100">
            <a:lnSpc>
              <a:spcPct val="90000"/>
            </a:lnSpc>
            <a:spcBef>
              <a:spcPct val="0"/>
            </a:spcBef>
            <a:spcAft>
              <a:spcPct val="35000"/>
            </a:spcAft>
          </a:pPr>
          <a:r>
            <a:rPr lang="en-US" altLang="zh-CN" sz="1800" kern="1200" dirty="0" smtClean="0"/>
            <a:t>3</a:t>
          </a:r>
          <a:r>
            <a:rPr lang="zh-CN" altLang="en-US" sz="1800" kern="1200" dirty="0" smtClean="0"/>
            <a:t>、基于规则抽取的可解释性方法</a:t>
          </a:r>
          <a:r>
            <a:rPr lang="en-US" altLang="zh-CN" sz="1800" kern="1200" dirty="0" smtClean="0"/>
            <a:t>	</a:t>
          </a:r>
          <a:endParaRPr lang="zh-CN" sz="1800" kern="1200" dirty="0"/>
        </a:p>
      </dsp:txBody>
      <dsp:txXfrm>
        <a:off x="443396" y="3284861"/>
        <a:ext cx="5759176"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047886-3D61-4EE9-8FA2-AF347DD01234}">
      <dsp:nvSpPr>
        <dsp:cNvPr id="0" name=""/>
        <dsp:cNvSpPr/>
      </dsp:nvSpPr>
      <dsp:spPr>
        <a:xfrm>
          <a:off x="1846646" y="910542"/>
          <a:ext cx="699194" cy="69919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之际</a:t>
          </a:r>
          <a:endParaRPr lang="zh-CN" altLang="en-US" sz="1800" kern="1200" dirty="0"/>
        </a:p>
      </dsp:txBody>
      <dsp:txXfrm>
        <a:off x="1949041" y="1012937"/>
        <a:ext cx="494404" cy="494404"/>
      </dsp:txXfrm>
    </dsp:sp>
    <dsp:sp modelId="{C24ED334-6530-4086-840C-1B56D1D2DB66}">
      <dsp:nvSpPr>
        <dsp:cNvPr id="0" name=""/>
        <dsp:cNvSpPr/>
      </dsp:nvSpPr>
      <dsp:spPr>
        <a:xfrm rot="16200000">
          <a:off x="2091300" y="791272"/>
          <a:ext cx="209887" cy="28652"/>
        </a:xfrm>
        <a:custGeom>
          <a:avLst/>
          <a:gdLst/>
          <a:ahLst/>
          <a:cxnLst/>
          <a:rect l="0" t="0" r="0" b="0"/>
          <a:pathLst>
            <a:path>
              <a:moveTo>
                <a:pt x="0" y="14326"/>
              </a:moveTo>
              <a:lnTo>
                <a:pt x="209887" y="1432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190996" y="800351"/>
        <a:ext cx="10494" cy="10494"/>
      </dsp:txXfrm>
    </dsp:sp>
    <dsp:sp modelId="{2E03F627-4244-4D0C-BD26-7957F232B77F}">
      <dsp:nvSpPr>
        <dsp:cNvPr id="0" name=""/>
        <dsp:cNvSpPr/>
      </dsp:nvSpPr>
      <dsp:spPr>
        <a:xfrm>
          <a:off x="1846646" y="1459"/>
          <a:ext cx="699194" cy="699194"/>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endParaRPr lang="zh-CN" altLang="en-US" sz="1600" kern="1200" dirty="0"/>
        </a:p>
      </dsp:txBody>
      <dsp:txXfrm>
        <a:off x="1949041" y="103854"/>
        <a:ext cx="494404" cy="494404"/>
      </dsp:txXfrm>
    </dsp:sp>
    <dsp:sp modelId="{1CC1CF2D-68B5-4F47-9805-889AE5388501}">
      <dsp:nvSpPr>
        <dsp:cNvPr id="0" name=""/>
        <dsp:cNvSpPr/>
      </dsp:nvSpPr>
      <dsp:spPr>
        <a:xfrm>
          <a:off x="2545841" y="1245813"/>
          <a:ext cx="209887" cy="28652"/>
        </a:xfrm>
        <a:custGeom>
          <a:avLst/>
          <a:gdLst/>
          <a:ahLst/>
          <a:cxnLst/>
          <a:rect l="0" t="0" r="0" b="0"/>
          <a:pathLst>
            <a:path>
              <a:moveTo>
                <a:pt x="0" y="14326"/>
              </a:moveTo>
              <a:lnTo>
                <a:pt x="209887" y="1432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645538" y="1254892"/>
        <a:ext cx="10494" cy="10494"/>
      </dsp:txXfrm>
    </dsp:sp>
    <dsp:sp modelId="{68B4EB33-D820-4E39-89FC-7508B28D095F}">
      <dsp:nvSpPr>
        <dsp:cNvPr id="0" name=""/>
        <dsp:cNvSpPr/>
      </dsp:nvSpPr>
      <dsp:spPr>
        <a:xfrm>
          <a:off x="2755729" y="910542"/>
          <a:ext cx="699194" cy="699194"/>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2858124" y="1012937"/>
        <a:ext cx="494404" cy="494404"/>
      </dsp:txXfrm>
    </dsp:sp>
    <dsp:sp modelId="{11A1D03A-E696-4DE6-805D-EF5238D7E3E6}">
      <dsp:nvSpPr>
        <dsp:cNvPr id="0" name=""/>
        <dsp:cNvSpPr/>
      </dsp:nvSpPr>
      <dsp:spPr>
        <a:xfrm rot="5400000">
          <a:off x="2091300" y="1700355"/>
          <a:ext cx="209887" cy="28652"/>
        </a:xfrm>
        <a:custGeom>
          <a:avLst/>
          <a:gdLst/>
          <a:ahLst/>
          <a:cxnLst/>
          <a:rect l="0" t="0" r="0" b="0"/>
          <a:pathLst>
            <a:path>
              <a:moveTo>
                <a:pt x="0" y="14326"/>
              </a:moveTo>
              <a:lnTo>
                <a:pt x="209887" y="1432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190996" y="1709434"/>
        <a:ext cx="10494" cy="10494"/>
      </dsp:txXfrm>
    </dsp:sp>
    <dsp:sp modelId="{B998075F-4E6B-4F20-9169-152A3CD7A7FE}">
      <dsp:nvSpPr>
        <dsp:cNvPr id="0" name=""/>
        <dsp:cNvSpPr/>
      </dsp:nvSpPr>
      <dsp:spPr>
        <a:xfrm>
          <a:off x="1846646" y="1819625"/>
          <a:ext cx="699194" cy="699194"/>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1949041" y="1922020"/>
        <a:ext cx="494404" cy="494404"/>
      </dsp:txXfrm>
    </dsp:sp>
    <dsp:sp modelId="{6AEC2A3A-D6D0-4DD1-AA4B-69CC177DAC10}">
      <dsp:nvSpPr>
        <dsp:cNvPr id="0" name=""/>
        <dsp:cNvSpPr/>
      </dsp:nvSpPr>
      <dsp:spPr>
        <a:xfrm rot="10800000">
          <a:off x="1636758" y="1245813"/>
          <a:ext cx="209887" cy="28652"/>
        </a:xfrm>
        <a:custGeom>
          <a:avLst/>
          <a:gdLst/>
          <a:ahLst/>
          <a:cxnLst/>
          <a:rect l="0" t="0" r="0" b="0"/>
          <a:pathLst>
            <a:path>
              <a:moveTo>
                <a:pt x="0" y="14326"/>
              </a:moveTo>
              <a:lnTo>
                <a:pt x="209887" y="1432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1736455" y="1254892"/>
        <a:ext cx="10494" cy="10494"/>
      </dsp:txXfrm>
    </dsp:sp>
    <dsp:sp modelId="{2379AC8E-B820-41BB-8577-C33E134A2BBD}">
      <dsp:nvSpPr>
        <dsp:cNvPr id="0" name=""/>
        <dsp:cNvSpPr/>
      </dsp:nvSpPr>
      <dsp:spPr>
        <a:xfrm>
          <a:off x="937563" y="910542"/>
          <a:ext cx="699194" cy="699194"/>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1039958" y="1012937"/>
        <a:ext cx="494404" cy="4944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1F730-4EC7-4586-9E60-B8982D090065}">
      <dsp:nvSpPr>
        <dsp:cNvPr id="0" name=""/>
        <dsp:cNvSpPr/>
      </dsp:nvSpPr>
      <dsp:spPr>
        <a:xfrm rot="5400000">
          <a:off x="753474" y="631155"/>
          <a:ext cx="558202" cy="635493"/>
        </a:xfrm>
        <a:prstGeom prst="bentUpArrow">
          <a:avLst>
            <a:gd name="adj1" fmla="val 32840"/>
            <a:gd name="adj2" fmla="val 25000"/>
            <a:gd name="adj3" fmla="val 35780"/>
          </a:avLst>
        </a:prstGeom>
        <a:solidFill>
          <a:schemeClr val="accent1">
            <a:tint val="40000"/>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96069D4-A4F0-4652-8976-CD45E5323055}">
      <dsp:nvSpPr>
        <dsp:cNvPr id="0" name=""/>
        <dsp:cNvSpPr/>
      </dsp:nvSpPr>
      <dsp:spPr>
        <a:xfrm>
          <a:off x="605584" y="12376"/>
          <a:ext cx="939684" cy="657748"/>
        </a:xfrm>
        <a:prstGeom prst="roundRect">
          <a:avLst>
            <a:gd name="adj" fmla="val 1667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endParaRPr lang="zh-CN" altLang="en-US" sz="2300" kern="1200" dirty="0"/>
        </a:p>
      </dsp:txBody>
      <dsp:txXfrm>
        <a:off x="637698" y="44490"/>
        <a:ext cx="875456" cy="593520"/>
      </dsp:txXfrm>
    </dsp:sp>
    <dsp:sp modelId="{197AACBB-11AD-4B74-A52B-71BE494BB8C8}">
      <dsp:nvSpPr>
        <dsp:cNvPr id="0" name=""/>
        <dsp:cNvSpPr/>
      </dsp:nvSpPr>
      <dsp:spPr>
        <a:xfrm>
          <a:off x="1545269" y="75108"/>
          <a:ext cx="683437" cy="531621"/>
        </a:xfrm>
        <a:prstGeom prst="rect">
          <a:avLst/>
        </a:prstGeom>
        <a:noFill/>
        <a:ln>
          <a:noFill/>
        </a:ln>
        <a:effectLst/>
      </dsp:spPr>
      <dsp:style>
        <a:lnRef idx="0">
          <a:scrgbClr r="0" g="0" b="0"/>
        </a:lnRef>
        <a:fillRef idx="0">
          <a:scrgbClr r="0" g="0" b="0"/>
        </a:fillRef>
        <a:effectRef idx="0">
          <a:scrgbClr r="0" g="0" b="0"/>
        </a:effectRef>
        <a:fontRef idx="minor"/>
      </dsp:style>
    </dsp:sp>
    <dsp:sp modelId="{DA678CB8-3323-4548-B557-E37C7BC76F23}">
      <dsp:nvSpPr>
        <dsp:cNvPr id="0" name=""/>
        <dsp:cNvSpPr/>
      </dsp:nvSpPr>
      <dsp:spPr>
        <a:xfrm rot="5400000">
          <a:off x="1532572" y="1370024"/>
          <a:ext cx="558202" cy="635493"/>
        </a:xfrm>
        <a:prstGeom prst="bentUpArrow">
          <a:avLst>
            <a:gd name="adj1" fmla="val 32840"/>
            <a:gd name="adj2" fmla="val 25000"/>
            <a:gd name="adj3" fmla="val 35780"/>
          </a:avLst>
        </a:prstGeom>
        <a:solidFill>
          <a:schemeClr val="accent1">
            <a:tint val="40000"/>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E241AB-A46C-470F-8EB9-712DBDC00277}">
      <dsp:nvSpPr>
        <dsp:cNvPr id="0" name=""/>
        <dsp:cNvSpPr/>
      </dsp:nvSpPr>
      <dsp:spPr>
        <a:xfrm>
          <a:off x="1384683" y="751245"/>
          <a:ext cx="939684" cy="657748"/>
        </a:xfrm>
        <a:prstGeom prst="roundRect">
          <a:avLst>
            <a:gd name="adj" fmla="val 1667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endParaRPr lang="zh-CN" altLang="en-US" sz="2300" kern="1200" dirty="0"/>
        </a:p>
      </dsp:txBody>
      <dsp:txXfrm>
        <a:off x="1416797" y="783359"/>
        <a:ext cx="875456" cy="593520"/>
      </dsp:txXfrm>
    </dsp:sp>
    <dsp:sp modelId="{775EA85E-9A63-443C-9A02-E9BCD49F1A1B}">
      <dsp:nvSpPr>
        <dsp:cNvPr id="0" name=""/>
        <dsp:cNvSpPr/>
      </dsp:nvSpPr>
      <dsp:spPr>
        <a:xfrm>
          <a:off x="2324367" y="813976"/>
          <a:ext cx="683437" cy="531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14300" lvl="1" indent="-114300" algn="l" defTabSz="622300">
            <a:lnSpc>
              <a:spcPct val="90000"/>
            </a:lnSpc>
            <a:spcBef>
              <a:spcPct val="0"/>
            </a:spcBef>
            <a:spcAft>
              <a:spcPct val="15000"/>
            </a:spcAft>
            <a:buChar char="••"/>
          </a:pPr>
          <a:endParaRPr lang="zh-CN" altLang="en-US" sz="1400" kern="1200"/>
        </a:p>
      </dsp:txBody>
      <dsp:txXfrm>
        <a:off x="2324367" y="813976"/>
        <a:ext cx="683437" cy="531621"/>
      </dsp:txXfrm>
    </dsp:sp>
    <dsp:sp modelId="{C846D24D-2A72-45AA-A322-C9BC38E78766}">
      <dsp:nvSpPr>
        <dsp:cNvPr id="0" name=""/>
        <dsp:cNvSpPr/>
      </dsp:nvSpPr>
      <dsp:spPr>
        <a:xfrm>
          <a:off x="2163781" y="1490114"/>
          <a:ext cx="939684" cy="657748"/>
        </a:xfrm>
        <a:prstGeom prst="roundRect">
          <a:avLst>
            <a:gd name="adj" fmla="val 1667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endParaRPr lang="zh-CN" altLang="en-US" sz="2300" kern="1200"/>
        </a:p>
      </dsp:txBody>
      <dsp:txXfrm>
        <a:off x="2195895" y="1522228"/>
        <a:ext cx="875456" cy="593520"/>
      </dsp:txXfrm>
    </dsp:sp>
    <dsp:sp modelId="{E2193D14-B18A-4322-9B2B-4CFCC61A70B0}">
      <dsp:nvSpPr>
        <dsp:cNvPr id="0" name=""/>
        <dsp:cNvSpPr/>
      </dsp:nvSpPr>
      <dsp:spPr>
        <a:xfrm>
          <a:off x="3103466" y="1552845"/>
          <a:ext cx="683437" cy="531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14300" lvl="1" indent="-114300" algn="l" defTabSz="622300">
            <a:lnSpc>
              <a:spcPct val="90000"/>
            </a:lnSpc>
            <a:spcBef>
              <a:spcPct val="0"/>
            </a:spcBef>
            <a:spcAft>
              <a:spcPct val="15000"/>
            </a:spcAft>
            <a:buChar char="••"/>
          </a:pPr>
          <a:endParaRPr lang="zh-CN" altLang="en-US" sz="1400" kern="1200"/>
        </a:p>
      </dsp:txBody>
      <dsp:txXfrm>
        <a:off x="3103466" y="1552845"/>
        <a:ext cx="683437" cy="5316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C60400-BFC9-4D58-8E25-751C8CF8C1B3}">
      <dsp:nvSpPr>
        <dsp:cNvPr id="0" name=""/>
        <dsp:cNvSpPr/>
      </dsp:nvSpPr>
      <dsp:spPr>
        <a:xfrm>
          <a:off x="2202274" y="1867863"/>
          <a:ext cx="1349781" cy="874352"/>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t" anchorCtr="0">
          <a:noAutofit/>
        </a:bodyPr>
        <a:lstStyle/>
        <a:p>
          <a:pPr marL="171450" lvl="1" indent="-171450" algn="l" defTabSz="800100">
            <a:lnSpc>
              <a:spcPct val="90000"/>
            </a:lnSpc>
            <a:spcBef>
              <a:spcPct val="0"/>
            </a:spcBef>
            <a:spcAft>
              <a:spcPct val="15000"/>
            </a:spcAft>
            <a:buChar char="••"/>
          </a:pPr>
          <a:endParaRPr lang="zh-CN" altLang="en-US" sz="1800" kern="1200"/>
        </a:p>
      </dsp:txBody>
      <dsp:txXfrm>
        <a:off x="2626416" y="2105658"/>
        <a:ext cx="906432" cy="617350"/>
      </dsp:txXfrm>
    </dsp:sp>
    <dsp:sp modelId="{A0FAF48C-6FEE-4071-A82F-9F9B2258CDC5}">
      <dsp:nvSpPr>
        <dsp:cNvPr id="0" name=""/>
        <dsp:cNvSpPr/>
      </dsp:nvSpPr>
      <dsp:spPr>
        <a:xfrm>
          <a:off x="0" y="1867863"/>
          <a:ext cx="1349781" cy="874352"/>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t" anchorCtr="0">
          <a:noAutofit/>
        </a:bodyPr>
        <a:lstStyle/>
        <a:p>
          <a:pPr marL="171450" lvl="1" indent="-171450" algn="l" defTabSz="800100">
            <a:lnSpc>
              <a:spcPct val="90000"/>
            </a:lnSpc>
            <a:spcBef>
              <a:spcPct val="0"/>
            </a:spcBef>
            <a:spcAft>
              <a:spcPct val="15000"/>
            </a:spcAft>
            <a:buChar char="••"/>
          </a:pPr>
          <a:endParaRPr lang="zh-CN" altLang="en-US" sz="1800" kern="1200"/>
        </a:p>
      </dsp:txBody>
      <dsp:txXfrm>
        <a:off x="19207" y="2105658"/>
        <a:ext cx="906432" cy="617350"/>
      </dsp:txXfrm>
    </dsp:sp>
    <dsp:sp modelId="{266F0E95-22D9-4132-A80D-7359C565629C}">
      <dsp:nvSpPr>
        <dsp:cNvPr id="0" name=""/>
        <dsp:cNvSpPr/>
      </dsp:nvSpPr>
      <dsp:spPr>
        <a:xfrm>
          <a:off x="2202274" y="0"/>
          <a:ext cx="1349781" cy="874352"/>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t" anchorCtr="0">
          <a:noAutofit/>
        </a:bodyPr>
        <a:lstStyle/>
        <a:p>
          <a:pPr marL="171450" lvl="1" indent="-171450" algn="l" defTabSz="800100">
            <a:lnSpc>
              <a:spcPct val="90000"/>
            </a:lnSpc>
            <a:spcBef>
              <a:spcPct val="0"/>
            </a:spcBef>
            <a:spcAft>
              <a:spcPct val="15000"/>
            </a:spcAft>
            <a:buChar char="••"/>
          </a:pPr>
          <a:endParaRPr lang="zh-CN" altLang="en-US" sz="1800" kern="1200"/>
        </a:p>
      </dsp:txBody>
      <dsp:txXfrm>
        <a:off x="2626416" y="19207"/>
        <a:ext cx="906432" cy="617350"/>
      </dsp:txXfrm>
    </dsp:sp>
    <dsp:sp modelId="{7EE27F46-FFDB-4DDC-B4D7-56C644221648}">
      <dsp:nvSpPr>
        <dsp:cNvPr id="0" name=""/>
        <dsp:cNvSpPr/>
      </dsp:nvSpPr>
      <dsp:spPr>
        <a:xfrm>
          <a:off x="0" y="1"/>
          <a:ext cx="1349781" cy="874352"/>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t" anchorCtr="0">
          <a:noAutofit/>
        </a:bodyPr>
        <a:lstStyle/>
        <a:p>
          <a:pPr marL="171450" lvl="1" indent="-171450" algn="l" defTabSz="800100">
            <a:lnSpc>
              <a:spcPct val="90000"/>
            </a:lnSpc>
            <a:spcBef>
              <a:spcPct val="0"/>
            </a:spcBef>
            <a:spcAft>
              <a:spcPct val="15000"/>
            </a:spcAft>
            <a:buChar char="••"/>
          </a:pPr>
          <a:endParaRPr lang="zh-CN" altLang="en-US" sz="1800" kern="1200" dirty="0"/>
        </a:p>
      </dsp:txBody>
      <dsp:txXfrm>
        <a:off x="19207" y="19208"/>
        <a:ext cx="906432" cy="617350"/>
      </dsp:txXfrm>
    </dsp:sp>
    <dsp:sp modelId="{DC42CB2D-7229-4065-8680-47D8590A27F3}">
      <dsp:nvSpPr>
        <dsp:cNvPr id="0" name=""/>
        <dsp:cNvSpPr/>
      </dsp:nvSpPr>
      <dsp:spPr>
        <a:xfrm>
          <a:off x="565596" y="165608"/>
          <a:ext cx="1183107" cy="1183107"/>
        </a:xfrm>
        <a:prstGeom prst="pieWedg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endParaRPr lang="zh-CN" altLang="en-US" sz="1900" kern="1200" dirty="0"/>
        </a:p>
      </dsp:txBody>
      <dsp:txXfrm>
        <a:off x="912120" y="512132"/>
        <a:ext cx="836583" cy="836583"/>
      </dsp:txXfrm>
    </dsp:sp>
    <dsp:sp modelId="{4FEB4D20-05E6-464C-B4D5-15AF02580C38}">
      <dsp:nvSpPr>
        <dsp:cNvPr id="0" name=""/>
        <dsp:cNvSpPr/>
      </dsp:nvSpPr>
      <dsp:spPr>
        <a:xfrm rot="5400000">
          <a:off x="1803351" y="165608"/>
          <a:ext cx="1183107" cy="1183107"/>
        </a:xfrm>
        <a:prstGeom prst="pieWedg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endParaRPr lang="zh-CN" altLang="en-US" sz="1900" kern="1200"/>
        </a:p>
      </dsp:txBody>
      <dsp:txXfrm rot="-5400000">
        <a:off x="1803351" y="512132"/>
        <a:ext cx="836583" cy="836583"/>
      </dsp:txXfrm>
    </dsp:sp>
    <dsp:sp modelId="{4391E466-AEDA-41F3-B8E3-D3521D66F9CC}">
      <dsp:nvSpPr>
        <dsp:cNvPr id="0" name=""/>
        <dsp:cNvSpPr/>
      </dsp:nvSpPr>
      <dsp:spPr>
        <a:xfrm rot="10800000">
          <a:off x="1803351" y="1403363"/>
          <a:ext cx="1183107" cy="1183107"/>
        </a:xfrm>
        <a:prstGeom prst="pieWedg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endParaRPr lang="zh-CN" altLang="en-US" sz="1900" kern="1200"/>
        </a:p>
      </dsp:txBody>
      <dsp:txXfrm rot="10800000">
        <a:off x="1803351" y="1403363"/>
        <a:ext cx="836583" cy="836583"/>
      </dsp:txXfrm>
    </dsp:sp>
    <dsp:sp modelId="{BED2AB4F-88AF-45D4-A409-9CE01770C2F3}">
      <dsp:nvSpPr>
        <dsp:cNvPr id="0" name=""/>
        <dsp:cNvSpPr/>
      </dsp:nvSpPr>
      <dsp:spPr>
        <a:xfrm rot="16200000">
          <a:off x="565596" y="1403363"/>
          <a:ext cx="1183107" cy="1183107"/>
        </a:xfrm>
        <a:prstGeom prst="pieWedg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endParaRPr lang="zh-CN" altLang="en-US" sz="1900" kern="1200"/>
        </a:p>
      </dsp:txBody>
      <dsp:txXfrm rot="5400000">
        <a:off x="912120" y="1403363"/>
        <a:ext cx="836583" cy="836583"/>
      </dsp:txXfrm>
    </dsp:sp>
    <dsp:sp modelId="{8A10AB2F-A9B7-4D9A-A518-28A127E7B0F0}">
      <dsp:nvSpPr>
        <dsp:cNvPr id="0" name=""/>
        <dsp:cNvSpPr/>
      </dsp:nvSpPr>
      <dsp:spPr>
        <a:xfrm>
          <a:off x="1571784" y="1130128"/>
          <a:ext cx="408486" cy="355205"/>
        </a:xfrm>
        <a:prstGeom prst="circularArrow">
          <a:avLst/>
        </a:prstGeom>
        <a:solidFill>
          <a:schemeClr val="accent5">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F9767061-8C4E-4882-B782-4903596629A1}">
      <dsp:nvSpPr>
        <dsp:cNvPr id="0" name=""/>
        <dsp:cNvSpPr/>
      </dsp:nvSpPr>
      <dsp:spPr>
        <a:xfrm rot="10800000">
          <a:off x="1571784" y="1266745"/>
          <a:ext cx="408486" cy="355205"/>
        </a:xfrm>
        <a:prstGeom prst="circularArrow">
          <a:avLst/>
        </a:prstGeom>
        <a:solidFill>
          <a:schemeClr val="accent5">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A0D016-9C6E-495D-9181-0EBB90C6024E}" type="datetimeFigureOut">
              <a:rPr lang="zh-CN" altLang="en-US" smtClean="0"/>
              <a:t>2017/7/12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C64B6E-A6BA-4F01-9C3F-9A0D9579A70F}" type="slidenum">
              <a:rPr lang="zh-CN" altLang="en-US" smtClean="0"/>
              <a:t>‹#›</a:t>
            </a:fld>
            <a:endParaRPr lang="zh-CN" altLang="en-US"/>
          </a:p>
        </p:txBody>
      </p:sp>
    </p:spTree>
    <p:extLst>
      <p:ext uri="{BB962C8B-B14F-4D97-AF65-F5344CB8AC3E}">
        <p14:creationId xmlns:p14="http://schemas.microsoft.com/office/powerpoint/2010/main" val="574994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单一模型</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特征选择难、调参繁杂、黑盒子</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特征选择、集成学习、规则抽取</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目标 提高泛化能力、降低复杂性、提高可解释性</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从材料应用角度来看，现有的基于机器学习的高温合金材料研究工作主要使用单一的</a:t>
            </a:r>
            <a:r>
              <a:rPr lang="en-US" altLang="zh-CN" sz="1200" kern="1200" dirty="0" smtClean="0">
                <a:solidFill>
                  <a:schemeClr val="tx1"/>
                </a:solidFill>
                <a:effectLst/>
                <a:latin typeface="+mn-lt"/>
                <a:ea typeface="+mn-ea"/>
                <a:cs typeface="+mn-cs"/>
              </a:rPr>
              <a:t>BP</a:t>
            </a:r>
            <a:r>
              <a:rPr lang="zh-CN" altLang="zh-CN" sz="1200" kern="1200" dirty="0" smtClean="0">
                <a:solidFill>
                  <a:schemeClr val="tx1"/>
                </a:solidFill>
                <a:effectLst/>
                <a:latin typeface="+mn-lt"/>
                <a:ea typeface="+mn-ea"/>
                <a:cs typeface="+mn-cs"/>
              </a:rPr>
              <a:t>神经网络利用成分、工艺制作参数和外部环境参数对简单的构效关系进行了学习；从计算机角度来看，</a:t>
            </a:r>
            <a:r>
              <a:rPr lang="en-US" altLang="zh-CN" sz="1200" kern="1200" dirty="0" smtClean="0">
                <a:solidFill>
                  <a:schemeClr val="tx1"/>
                </a:solidFill>
                <a:effectLst/>
                <a:latin typeface="+mn-lt"/>
                <a:ea typeface="+mn-ea"/>
                <a:cs typeface="+mn-cs"/>
              </a:rPr>
              <a:t>BP</a:t>
            </a:r>
            <a:r>
              <a:rPr lang="zh-CN" altLang="zh-CN" sz="1200" kern="1200" dirty="0" smtClean="0">
                <a:solidFill>
                  <a:schemeClr val="tx1"/>
                </a:solidFill>
                <a:effectLst/>
                <a:latin typeface="+mn-lt"/>
                <a:ea typeface="+mn-ea"/>
                <a:cs typeface="+mn-cs"/>
              </a:rPr>
              <a:t>神经网络等机器学习方法学习过程的参数调优复杂繁琐且依赖于专家经验，并且学习结果不易理解，在一定程度上影响机器学习在高温合金材料中的应用。针对上述问题，我们拟提出一种综合学习方法，针对单晶高温合金的高通量计算数据和实验数据中存在的稀疏、不相关等特征，使用基于主动学习的交互式多层级特征选择方法提高数据质量；针对单一模型无法很好地解决单晶高温制合金研究中的复杂性，使用基于集成学习的自适应混合式性能预测模型发挥各个算法的优势以应对不同的实际问题，同时降低模型的构造复杂性；针对机器学习方法的“黑盒子”问题，使用基于规则提取的可解释性方法提高预测结果的可理解性。</a:t>
            </a:r>
          </a:p>
        </p:txBody>
      </p:sp>
      <p:sp>
        <p:nvSpPr>
          <p:cNvPr id="4" name="灯片编号占位符 3"/>
          <p:cNvSpPr>
            <a:spLocks noGrp="1"/>
          </p:cNvSpPr>
          <p:nvPr>
            <p:ph type="sldNum" sz="quarter" idx="10"/>
          </p:nvPr>
        </p:nvSpPr>
        <p:spPr/>
        <p:txBody>
          <a:bodyPr/>
          <a:lstStyle/>
          <a:p>
            <a:fld id="{48EE1B59-1A3C-46A9-9E04-AFBC5E8CA535}" type="slidenum">
              <a:rPr lang="zh-CN" altLang="en-US" smtClean="0"/>
              <a:t>5</a:t>
            </a:fld>
            <a:endParaRPr lang="zh-CN" altLang="en-US"/>
          </a:p>
        </p:txBody>
      </p:sp>
    </p:spTree>
    <p:extLst>
      <p:ext uri="{BB962C8B-B14F-4D97-AF65-F5344CB8AC3E}">
        <p14:creationId xmlns:p14="http://schemas.microsoft.com/office/powerpoint/2010/main" val="461757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利用如方差过滤法、</a:t>
            </a:r>
            <a:r>
              <a:rPr lang="en-US" altLang="zh-CN" sz="1200" kern="1200" dirty="0" smtClean="0">
                <a:solidFill>
                  <a:schemeClr val="tx1"/>
                </a:solidFill>
                <a:effectLst/>
                <a:latin typeface="+mn-lt"/>
                <a:ea typeface="+mn-ea"/>
                <a:cs typeface="+mn-cs"/>
              </a:rPr>
              <a:t>Pearson</a:t>
            </a:r>
            <a:r>
              <a:rPr lang="zh-CN" altLang="zh-CN" sz="1200" kern="1200" dirty="0" smtClean="0">
                <a:solidFill>
                  <a:schemeClr val="tx1"/>
                </a:solidFill>
                <a:effectLst/>
                <a:latin typeface="+mn-lt"/>
                <a:ea typeface="+mn-ea"/>
                <a:cs typeface="+mn-cs"/>
              </a:rPr>
              <a:t>相关系数法、</a:t>
            </a:r>
            <a:r>
              <a:rPr lang="en-US" altLang="zh-CN" sz="1200" kern="1200" dirty="0" smtClean="0">
                <a:solidFill>
                  <a:schemeClr val="tx1"/>
                </a:solidFill>
                <a:effectLst/>
                <a:latin typeface="+mn-lt"/>
                <a:ea typeface="+mn-ea"/>
                <a:cs typeface="+mn-cs"/>
              </a:rPr>
              <a:t>Random Forest</a:t>
            </a:r>
            <a:r>
              <a:rPr lang="zh-CN" altLang="zh-CN" sz="1200" kern="1200" dirty="0" smtClean="0">
                <a:solidFill>
                  <a:schemeClr val="tx1"/>
                </a:solidFill>
                <a:effectLst/>
                <a:latin typeface="+mn-lt"/>
                <a:ea typeface="+mn-ea"/>
                <a:cs typeface="+mn-cs"/>
              </a:rPr>
              <a:t>、主成分分析法等各种特征选择和转换方法，从特征预处理、相关性评估、冗余性评估和主成分分析四个方面逐层地对原始特征集进行自动地、多层级、过滤式的特征筛选和特征转换；同时，构建专家特征关系、特征</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性能关系经验库。在进行逐层特征筛选</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转换时，将计算机通过模型验证得到的特征分析结果与专家经验库中的特征关系进行智能匹配，从而交互式地验证专家经验，并且可以找到新的特征关系，最终寻找到单晶高温合金制作过程中各种影响因素之间及其与性能的关系。</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方差过滤法，即通过计算属性值的方差大小来反映数据的波动大小，这种方法通常用于评估连续型材料属性数据的稀疏性。</a:t>
            </a:r>
          </a:p>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6</a:t>
            </a:fld>
            <a:endParaRPr lang="zh-CN" altLang="en-US"/>
          </a:p>
        </p:txBody>
      </p:sp>
    </p:spTree>
    <p:extLst>
      <p:ext uri="{BB962C8B-B14F-4D97-AF65-F5344CB8AC3E}">
        <p14:creationId xmlns:p14="http://schemas.microsoft.com/office/powerpoint/2010/main" val="2384247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集成学习（</a:t>
            </a:r>
            <a:r>
              <a:rPr lang="en-US" altLang="zh-CN" sz="1200" kern="1200" dirty="0" smtClean="0">
                <a:solidFill>
                  <a:schemeClr val="tx1"/>
                </a:solidFill>
                <a:effectLst/>
                <a:latin typeface="+mn-lt"/>
                <a:ea typeface="+mn-ea"/>
                <a:cs typeface="+mn-cs"/>
              </a:rPr>
              <a:t>Ensemble Learning</a:t>
            </a:r>
            <a:r>
              <a:rPr lang="zh-CN" altLang="zh-CN" sz="1200" kern="1200" dirty="0" smtClean="0">
                <a:solidFill>
                  <a:schemeClr val="tx1"/>
                </a:solidFill>
                <a:effectLst/>
                <a:latin typeface="+mn-lt"/>
                <a:ea typeface="+mn-ea"/>
                <a:cs typeface="+mn-cs"/>
              </a:rPr>
              <a:t>）是指将有限个学习器通过不同集成策略共同处理同一个问题，使集成的模型具有更强的泛化能力</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在机器学习领域已证明基于集成学习的预测优于单模型预测。因此，本课题将采用基于目标最优的选择性集成方法来构建单晶高温合金材料构效关系，“取长补短”，发挥各个算法的优势应对不同的数据类型，最终组合多个模型完成对性能的预测。本课题组的集成策略是对多个模型的组合优化，其主要思想是通过问题驱动自动选择最适合数据特点的模型，利用集成策略完成最优模型对合金数据的性能预测。在模型选择策略方面，机器学习方法按照问题类型不同，可以分为回归（</a:t>
            </a:r>
            <a:r>
              <a:rPr lang="en-US" altLang="zh-CN" sz="1200" kern="1200" dirty="0" smtClean="0">
                <a:solidFill>
                  <a:schemeClr val="tx1"/>
                </a:solidFill>
                <a:effectLst/>
                <a:latin typeface="+mn-lt"/>
                <a:ea typeface="+mn-ea"/>
                <a:cs typeface="+mn-cs"/>
              </a:rPr>
              <a:t>Logistics</a:t>
            </a:r>
            <a:r>
              <a:rPr lang="zh-CN" altLang="zh-CN" sz="1200" kern="1200" dirty="0" smtClean="0">
                <a:solidFill>
                  <a:schemeClr val="tx1"/>
                </a:solidFill>
                <a:effectLst/>
                <a:latin typeface="+mn-lt"/>
                <a:ea typeface="+mn-ea"/>
                <a:cs typeface="+mn-cs"/>
              </a:rPr>
              <a:t>、多元回归、支持向量机回归等）、分类（</a:t>
            </a:r>
            <a:r>
              <a:rPr lang="en-US" altLang="zh-CN" sz="1200" kern="1200" dirty="0" smtClean="0">
                <a:solidFill>
                  <a:schemeClr val="tx1"/>
                </a:solidFill>
                <a:effectLst/>
                <a:latin typeface="+mn-lt"/>
                <a:ea typeface="+mn-ea"/>
                <a:cs typeface="+mn-cs"/>
              </a:rPr>
              <a:t>BP</a:t>
            </a:r>
            <a:r>
              <a:rPr lang="zh-CN" altLang="zh-CN" sz="1200" kern="1200" dirty="0" smtClean="0">
                <a:solidFill>
                  <a:schemeClr val="tx1"/>
                </a:solidFill>
                <a:effectLst/>
                <a:latin typeface="+mn-lt"/>
                <a:ea typeface="+mn-ea"/>
                <a:cs typeface="+mn-cs"/>
              </a:rPr>
              <a:t>神经网络、支持向量机分类、贝叶斯网络等）、聚类（</a:t>
            </a:r>
            <a:r>
              <a:rPr lang="en-US" altLang="zh-CN" sz="1200" kern="1200" dirty="0" smtClean="0">
                <a:solidFill>
                  <a:schemeClr val="tx1"/>
                </a:solidFill>
                <a:effectLst/>
                <a:latin typeface="+mn-lt"/>
                <a:ea typeface="+mn-ea"/>
                <a:cs typeface="+mn-cs"/>
              </a:rPr>
              <a:t>K-means</a:t>
            </a:r>
            <a:r>
              <a:rPr lang="zh-CN" altLang="zh-CN" sz="1200" kern="1200" dirty="0" smtClean="0">
                <a:solidFill>
                  <a:schemeClr val="tx1"/>
                </a:solidFill>
                <a:effectLst/>
                <a:latin typeface="+mn-lt"/>
                <a:ea typeface="+mn-ea"/>
                <a:cs typeface="+mn-cs"/>
              </a:rPr>
              <a:t>、层次聚类等）等不同的学习方法。每一种学习方法各有特点、适合处理不同问题，如支持向量机适合处理小样本问题，神经网络适合处理非线性问题等，本团队拟使用在验证数据集上找到预测结果优的模型作为最终要集成的模型；在模型集成方面，通过对择优选择出的模型的预测结果进行加权投票或者取平均值。通过以上自适应得到的混合式集成学习模型，建立从成分到性能的预测模型以及高通量计算数据和反应实验数据内在规律的模型，对未知的非线性关系进行逼近，从而找到合金制备过程中成分、组织及性能的变化，可以对单晶高温合金制备过程的参数控制进行优化，以达到指导试验的目的。</a:t>
            </a:r>
          </a:p>
          <a:p>
            <a:endParaRPr lang="en-US" altLang="zh-CN" dirty="0" smtClean="0"/>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现有的性能预测方法主要使用单一模型，泛化能力不强。集成学习是机器学习中常用的模型集成方法，可以提高预测精度与泛化能力，但在方法选择与结果集成策略上可解释性较弱。</a:t>
            </a:r>
            <a:r>
              <a:rPr lang="zh-CN" altLang="zh-CN" sz="1200" dirty="0" smtClean="0"/>
              <a:t>通过问题驱动自动选择最适合数据特点的模型，利用集成策略完成最优模型对合金数据的性能预测。</a:t>
            </a:r>
            <a:endParaRPr lang="zh-CN" altLang="en-US" sz="1400" dirty="0" smtClean="0"/>
          </a:p>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7</a:t>
            </a:fld>
            <a:endParaRPr lang="zh-CN" altLang="en-US"/>
          </a:p>
        </p:txBody>
      </p:sp>
    </p:spTree>
    <p:extLst>
      <p:ext uri="{BB962C8B-B14F-4D97-AF65-F5344CB8AC3E}">
        <p14:creationId xmlns:p14="http://schemas.microsoft.com/office/powerpoint/2010/main" val="2315079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使用基于集成学习的单晶高温合金性能预测方法对单晶高温合金进行预测分析，依旧存在机器学习方法的“黑箱”问题，即机器学习获取的知识不易被人理解。而规则提取是建立具有“黑箱性”机器学习系统解释机制的一种途径，其目的是将机器学习中隐含的知识以一种易于理解的方式表达，提高机器学习方法的可解释性。本课题将采用面向结构和面向性能两种方法进行对基于集成学习的自适应混合式性能预测模型学习结果进行规则抽取。</a:t>
            </a:r>
            <a:r>
              <a:rPr lang="zh-CN" altLang="zh-CN" sz="1200" b="1" kern="1200" dirty="0" smtClean="0">
                <a:solidFill>
                  <a:schemeClr val="tx1"/>
                </a:solidFill>
                <a:effectLst/>
                <a:latin typeface="+mn-lt"/>
                <a:ea typeface="+mn-ea"/>
                <a:cs typeface="+mn-cs"/>
              </a:rPr>
              <a:t>采用基于结构的方法</a:t>
            </a:r>
            <a:r>
              <a:rPr lang="zh-CN" altLang="zh-CN" sz="1200" kern="1200" dirty="0" smtClean="0">
                <a:solidFill>
                  <a:schemeClr val="tx1"/>
                </a:solidFill>
                <a:effectLst/>
                <a:latin typeface="+mn-lt"/>
                <a:ea typeface="+mn-ea"/>
                <a:cs typeface="+mn-cs"/>
              </a:rPr>
              <a:t>，将规则抽取视为一个搜索过程</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把已训练好的神经网络</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支持向量机等学习器的结构（网络结构、权重或者支持向量）映射成易于理解的</a:t>
            </a:r>
            <a:r>
              <a:rPr lang="en-US" altLang="zh-CN" sz="1200" kern="1200" dirty="0" smtClean="0">
                <a:solidFill>
                  <a:schemeClr val="tx1"/>
                </a:solidFill>
                <a:effectLst/>
                <a:latin typeface="+mn-lt"/>
                <a:ea typeface="+mn-ea"/>
                <a:cs typeface="+mn-cs"/>
              </a:rPr>
              <a:t>if-then-else</a:t>
            </a:r>
            <a:r>
              <a:rPr lang="zh-CN" altLang="zh-CN" sz="1200" kern="1200" dirty="0" smtClean="0">
                <a:solidFill>
                  <a:schemeClr val="tx1"/>
                </a:solidFill>
                <a:effectLst/>
                <a:latin typeface="+mn-lt"/>
                <a:ea typeface="+mn-ea"/>
                <a:cs typeface="+mn-cs"/>
              </a:rPr>
              <a:t>规则；采用基于性能的规则抽取方法，将学习器作为一个整体来处理</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使得抽取出的规则在功能上对学习器有重现能力</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也就是产生一组可以替代原学习器的规则。这里我们拟采用决策树方法如</a:t>
            </a:r>
            <a:r>
              <a:rPr lang="en-US" altLang="zh-CN" sz="1200" kern="1200" dirty="0" smtClean="0">
                <a:solidFill>
                  <a:schemeClr val="tx1"/>
                </a:solidFill>
                <a:effectLst/>
                <a:latin typeface="+mn-lt"/>
                <a:ea typeface="+mn-ea"/>
                <a:cs typeface="+mn-cs"/>
              </a:rPr>
              <a:t>ID3/C4.5</a:t>
            </a:r>
            <a:r>
              <a:rPr lang="zh-CN" altLang="zh-CN" sz="1200" kern="1200" dirty="0" smtClean="0">
                <a:solidFill>
                  <a:schemeClr val="tx1"/>
                </a:solidFill>
                <a:effectLst/>
                <a:latin typeface="+mn-lt"/>
                <a:ea typeface="+mn-ea"/>
                <a:cs typeface="+mn-cs"/>
              </a:rPr>
              <a:t>方法算法对学习器学习结构构建决策树，进而将决策树转换成易于理解的</a:t>
            </a:r>
            <a:r>
              <a:rPr lang="en-US" altLang="zh-CN" sz="1200" kern="1200" dirty="0" smtClean="0">
                <a:solidFill>
                  <a:schemeClr val="tx1"/>
                </a:solidFill>
                <a:effectLst/>
                <a:latin typeface="+mn-lt"/>
                <a:ea typeface="+mn-ea"/>
                <a:cs typeface="+mn-cs"/>
              </a:rPr>
              <a:t>if-then-else</a:t>
            </a:r>
            <a:r>
              <a:rPr lang="zh-CN" altLang="zh-CN" sz="1200" kern="1200" dirty="0" smtClean="0">
                <a:solidFill>
                  <a:schemeClr val="tx1"/>
                </a:solidFill>
                <a:effectLst/>
                <a:latin typeface="+mn-lt"/>
                <a:ea typeface="+mn-ea"/>
                <a:cs typeface="+mn-cs"/>
              </a:rPr>
              <a:t>规则。由于我们采用不同的学习方法从不同的角度对单晶高温合金材料的构效关系进行了建模，通过规则抽取方法必然产生各种不同的</a:t>
            </a:r>
            <a:r>
              <a:rPr lang="en-US" altLang="zh-CN" sz="1200" kern="1200" dirty="0" smtClean="0">
                <a:solidFill>
                  <a:schemeClr val="tx1"/>
                </a:solidFill>
                <a:effectLst/>
                <a:latin typeface="+mn-lt"/>
                <a:ea typeface="+mn-ea"/>
                <a:cs typeface="+mn-cs"/>
              </a:rPr>
              <a:t>if-then-else</a:t>
            </a:r>
            <a:r>
              <a:rPr lang="zh-CN" altLang="zh-CN" sz="1200" kern="1200" dirty="0" smtClean="0">
                <a:solidFill>
                  <a:schemeClr val="tx1"/>
                </a:solidFill>
                <a:effectLst/>
                <a:latin typeface="+mn-lt"/>
                <a:ea typeface="+mn-ea"/>
                <a:cs typeface="+mn-cs"/>
              </a:rPr>
              <a:t>规则。这些规则很可能存在冗余性、不一致性和不确定性。本课题将结合专家经验，采用模糊集等方法实现对规则的约简。</a:t>
            </a:r>
          </a:p>
        </p:txBody>
      </p:sp>
      <p:sp>
        <p:nvSpPr>
          <p:cNvPr id="4" name="灯片编号占位符 3"/>
          <p:cNvSpPr>
            <a:spLocks noGrp="1"/>
          </p:cNvSpPr>
          <p:nvPr>
            <p:ph type="sldNum" sz="quarter" idx="10"/>
          </p:nvPr>
        </p:nvSpPr>
        <p:spPr/>
        <p:txBody>
          <a:bodyPr/>
          <a:lstStyle/>
          <a:p>
            <a:fld id="{48EE1B59-1A3C-46A9-9E04-AFBC5E8CA535}" type="slidenum">
              <a:rPr lang="zh-CN" altLang="en-US" smtClean="0"/>
              <a:t>8</a:t>
            </a:fld>
            <a:endParaRPr lang="zh-CN" altLang="en-US"/>
          </a:p>
        </p:txBody>
      </p:sp>
    </p:spTree>
    <p:extLst>
      <p:ext uri="{BB962C8B-B14F-4D97-AF65-F5344CB8AC3E}">
        <p14:creationId xmlns:p14="http://schemas.microsoft.com/office/powerpoint/2010/main" val="2911367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2017/7/12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2017/7/12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2017/7/12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2017/7/12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diagramData" Target="../diagrams/data4.xml"/><Relationship Id="rId2" Type="http://schemas.openxmlformats.org/officeDocument/2006/relationships/diagramData" Target="../diagrams/data2.xml"/><Relationship Id="rId16" Type="http://schemas.microsoft.com/office/2007/relationships/diagramDrawing" Target="../diagrams/drawing4.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5" Type="http://schemas.openxmlformats.org/officeDocument/2006/relationships/diagramColors" Target="../diagrams/colors4.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7306" y="476672"/>
            <a:ext cx="8229600" cy="432048"/>
          </a:xfrm>
        </p:spPr>
        <p:txBody>
          <a:bodyPr>
            <a:normAutofit fontScale="90000"/>
          </a:bodyPr>
          <a:lstStyle/>
          <a:p>
            <a:r>
              <a:rPr lang="zh-CN" altLang="en-US" sz="2800" b="1" dirty="0" smtClean="0">
                <a:solidFill>
                  <a:srgbClr val="FF0000"/>
                </a:solidFill>
              </a:rPr>
              <a:t>工作基础：机器学习在地震预报中的应用</a:t>
            </a:r>
            <a:endParaRPr lang="zh-CN" altLang="en-US" sz="2800" b="1" dirty="0">
              <a:solidFill>
                <a:srgbClr val="FF0000"/>
              </a:solidFill>
            </a:endParaRPr>
          </a:p>
        </p:txBody>
      </p:sp>
      <p:grpSp>
        <p:nvGrpSpPr>
          <p:cNvPr id="37" name="组合 36"/>
          <p:cNvGrpSpPr/>
          <p:nvPr/>
        </p:nvGrpSpPr>
        <p:grpSpPr>
          <a:xfrm>
            <a:off x="766959" y="1991777"/>
            <a:ext cx="4354388" cy="2062094"/>
            <a:chOff x="601253" y="1628794"/>
            <a:chExt cx="4354388" cy="2062094"/>
          </a:xfrm>
        </p:grpSpPr>
        <p:sp>
          <p:nvSpPr>
            <p:cNvPr id="16" name="圆角矩形 15"/>
            <p:cNvSpPr/>
            <p:nvPr/>
          </p:nvSpPr>
          <p:spPr>
            <a:xfrm>
              <a:off x="635161" y="1690161"/>
              <a:ext cx="1080120" cy="3600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t>模糊系统</a:t>
              </a:r>
              <a:endParaRPr lang="zh-CN" altLang="en-US" sz="1200" dirty="0"/>
            </a:p>
          </p:txBody>
        </p:sp>
        <p:sp>
          <p:nvSpPr>
            <p:cNvPr id="17" name="圆角矩形 16"/>
            <p:cNvSpPr/>
            <p:nvPr/>
          </p:nvSpPr>
          <p:spPr>
            <a:xfrm>
              <a:off x="1790712" y="1671130"/>
              <a:ext cx="1080120" cy="3600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t>神经网络</a:t>
              </a:r>
              <a:endParaRPr lang="zh-CN" altLang="en-US" sz="1200" dirty="0"/>
            </a:p>
          </p:txBody>
        </p:sp>
        <p:sp>
          <p:nvSpPr>
            <p:cNvPr id="18" name="圆角矩形 17"/>
            <p:cNvSpPr/>
            <p:nvPr/>
          </p:nvSpPr>
          <p:spPr>
            <a:xfrm>
              <a:off x="2939417" y="1690161"/>
              <a:ext cx="1080120" cy="3600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t>专家系统</a:t>
              </a:r>
              <a:endParaRPr lang="zh-CN" altLang="en-US" sz="1200" dirty="0"/>
            </a:p>
          </p:txBody>
        </p:sp>
        <p:sp>
          <p:nvSpPr>
            <p:cNvPr id="19" name="圆角矩形 18"/>
            <p:cNvSpPr/>
            <p:nvPr/>
          </p:nvSpPr>
          <p:spPr>
            <a:xfrm>
              <a:off x="648928" y="2100630"/>
              <a:ext cx="1080120" cy="81302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t>驾驭式推理</a:t>
              </a:r>
              <a:endParaRPr lang="en-US" altLang="zh-CN" sz="1200" dirty="0" smtClean="0"/>
            </a:p>
            <a:p>
              <a:pPr algn="ctr"/>
              <a:r>
                <a:rPr lang="zh-CN" altLang="en-US" sz="1200" dirty="0" smtClean="0"/>
                <a:t>不确定推理</a:t>
              </a:r>
              <a:endParaRPr lang="zh-CN" altLang="en-US" sz="1200" dirty="0"/>
            </a:p>
          </p:txBody>
        </p:sp>
        <p:sp>
          <p:nvSpPr>
            <p:cNvPr id="20" name="圆角矩形 19"/>
            <p:cNvSpPr/>
            <p:nvPr/>
          </p:nvSpPr>
          <p:spPr>
            <a:xfrm>
              <a:off x="1787289" y="2090086"/>
              <a:ext cx="1080467" cy="82356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t>证据相关性改正</a:t>
              </a:r>
              <a:endParaRPr lang="en-US" altLang="zh-CN" sz="1200" dirty="0" smtClean="0"/>
            </a:p>
            <a:p>
              <a:pPr algn="ctr"/>
              <a:r>
                <a:rPr lang="zh-CN" altLang="en-US" sz="1200" dirty="0" smtClean="0"/>
                <a:t>前兆测项的密度改正</a:t>
              </a:r>
              <a:endParaRPr lang="zh-CN" altLang="en-US" sz="1200" dirty="0"/>
            </a:p>
          </p:txBody>
        </p:sp>
        <p:sp>
          <p:nvSpPr>
            <p:cNvPr id="21" name="圆角矩形 20"/>
            <p:cNvSpPr/>
            <p:nvPr/>
          </p:nvSpPr>
          <p:spPr>
            <a:xfrm>
              <a:off x="2939417" y="2110155"/>
              <a:ext cx="1089992" cy="80349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t>模糊用户的个性化解释方法</a:t>
              </a:r>
              <a:endParaRPr lang="zh-CN" altLang="en-US" sz="1200" dirty="0"/>
            </a:p>
          </p:txBody>
        </p:sp>
        <p:sp>
          <p:nvSpPr>
            <p:cNvPr id="30" name="下箭头标注 29"/>
            <p:cNvSpPr/>
            <p:nvPr/>
          </p:nvSpPr>
          <p:spPr>
            <a:xfrm>
              <a:off x="601253" y="1628794"/>
              <a:ext cx="4354388" cy="2033271"/>
            </a:xfrm>
            <a:prstGeom prst="downArrowCallout">
              <a:avLst/>
            </a:prstGeom>
            <a:no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31" name="流程图: 多文档 30"/>
            <p:cNvSpPr/>
            <p:nvPr/>
          </p:nvSpPr>
          <p:spPr>
            <a:xfrm>
              <a:off x="4091545" y="1690161"/>
              <a:ext cx="719906" cy="1162769"/>
            </a:xfrm>
            <a:prstGeom prst="flowChartMultidocumen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dirty="0" smtClean="0"/>
                <a:t>地震数据</a:t>
              </a:r>
              <a:endParaRPr lang="zh-CN" altLang="en-US" sz="1400" dirty="0"/>
            </a:p>
          </p:txBody>
        </p:sp>
        <p:sp>
          <p:nvSpPr>
            <p:cNvPr id="32" name="圆角矩形 31"/>
            <p:cNvSpPr/>
            <p:nvPr/>
          </p:nvSpPr>
          <p:spPr>
            <a:xfrm>
              <a:off x="648928" y="3121019"/>
              <a:ext cx="4306713" cy="56986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t>混合智能地震预报分析集成平台</a:t>
              </a:r>
              <a:endParaRPr lang="zh-CN" altLang="en-US" dirty="0"/>
            </a:p>
          </p:txBody>
        </p:sp>
      </p:grpSp>
      <p:graphicFrame>
        <p:nvGraphicFramePr>
          <p:cNvPr id="34" name="表格 33"/>
          <p:cNvGraphicFramePr>
            <a:graphicFrameLocks noGrp="1"/>
          </p:cNvGraphicFramePr>
          <p:nvPr>
            <p:extLst>
              <p:ext uri="{D42A27DB-BD31-4B8C-83A1-F6EECF244321}">
                <p14:modId xmlns:p14="http://schemas.microsoft.com/office/powerpoint/2010/main" val="150171119"/>
              </p:ext>
            </p:extLst>
          </p:nvPr>
        </p:nvGraphicFramePr>
        <p:xfrm>
          <a:off x="533809" y="4272355"/>
          <a:ext cx="4536504" cy="2135280"/>
        </p:xfrm>
        <a:graphic>
          <a:graphicData uri="http://schemas.openxmlformats.org/drawingml/2006/table">
            <a:tbl>
              <a:tblPr firstRow="1" firstCol="1" bandRow="1">
                <a:tableStyleId>{21E4AEA4-8DFA-4A89-87EB-49C32662AFE0}</a:tableStyleId>
              </a:tblPr>
              <a:tblGrid>
                <a:gridCol w="495589"/>
                <a:gridCol w="496113"/>
                <a:gridCol w="496113"/>
                <a:gridCol w="456401"/>
                <a:gridCol w="535825"/>
                <a:gridCol w="496113"/>
                <a:gridCol w="496113"/>
                <a:gridCol w="416165"/>
                <a:gridCol w="648072"/>
              </a:tblGrid>
              <a:tr h="770208">
                <a:tc gridSpan="4">
                  <a:txBody>
                    <a:bodyPr/>
                    <a:lstStyle/>
                    <a:p>
                      <a:pPr algn="ctr">
                        <a:spcAft>
                          <a:spcPts val="0"/>
                        </a:spcAft>
                      </a:pPr>
                      <a:r>
                        <a:rPr lang="zh-CN" sz="1200" kern="1200" dirty="0">
                          <a:effectLst/>
                        </a:rPr>
                        <a:t>对不同地震要素的报准率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algn="ctr">
                        <a:spcAft>
                          <a:spcPts val="0"/>
                        </a:spcAft>
                      </a:pPr>
                      <a:r>
                        <a:rPr lang="zh-CN" sz="1200" kern="1200" dirty="0">
                          <a:effectLst/>
                        </a:rPr>
                        <a:t>对不同震级地震的报准率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zh-CN" sz="1200" kern="1200" dirty="0">
                          <a:effectLst/>
                        </a:rPr>
                        <a:t>漏报率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688272">
                <a:tc>
                  <a:txBody>
                    <a:bodyPr/>
                    <a:lstStyle/>
                    <a:p>
                      <a:pPr marL="0" algn="ctr" defTabSz="914400" rtl="0" eaLnBrk="1" latinLnBrk="0" hangingPunct="1">
                        <a:spcAft>
                          <a:spcPts val="0"/>
                        </a:spcAft>
                      </a:pPr>
                      <a:r>
                        <a:rPr lang="zh-CN" sz="1200" kern="1200" dirty="0">
                          <a:effectLst/>
                        </a:rPr>
                        <a:t>中期</a:t>
                      </a:r>
                      <a:endParaRPr lang="zh-CN" sz="1200" kern="12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zh-CN" sz="1200" kern="1200" dirty="0">
                          <a:effectLst/>
                        </a:rPr>
                        <a:t>短期</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1200" dirty="0">
                          <a:effectLst/>
                        </a:rPr>
                        <a:t>临震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1200" dirty="0">
                          <a:effectLst/>
                        </a:rPr>
                        <a:t>地点</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1200" dirty="0">
                          <a:effectLst/>
                        </a:rPr>
                        <a:t>震级</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200" dirty="0">
                          <a:effectLst/>
                        </a:rPr>
                        <a:t>5.0-5.9</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200">
                          <a:effectLst/>
                        </a:rPr>
                        <a:t>6.0-6.9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200" dirty="0">
                          <a:effectLst/>
                        </a:rPr>
                        <a:t>≥7.0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200" dirty="0">
                          <a:effectLst/>
                        </a:rPr>
                        <a:t>≥5.0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676800">
                <a:tc>
                  <a:txBody>
                    <a:bodyPr/>
                    <a:lstStyle/>
                    <a:p>
                      <a:pPr marL="0" algn="ctr" defTabSz="914400" rtl="0" eaLnBrk="1" latinLnBrk="0" hangingPunct="1">
                        <a:spcAft>
                          <a:spcPts val="0"/>
                        </a:spcAft>
                      </a:pPr>
                      <a:r>
                        <a:rPr lang="en-US" sz="1200" kern="1200" dirty="0">
                          <a:effectLst/>
                        </a:rPr>
                        <a:t>96%</a:t>
                      </a:r>
                      <a:endParaRPr lang="zh-CN" sz="1200" kern="12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200" kern="1200" dirty="0">
                          <a:effectLst/>
                        </a:rPr>
                        <a:t>8%</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200">
                          <a:effectLst/>
                        </a:rPr>
                        <a:t>14%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200" dirty="0">
                          <a:effectLst/>
                        </a:rPr>
                        <a:t>87%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200" dirty="0">
                          <a:effectLst/>
                        </a:rPr>
                        <a:t>87%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200" dirty="0">
                          <a:effectLst/>
                        </a:rPr>
                        <a:t>90%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200" dirty="0">
                          <a:effectLst/>
                        </a:rPr>
                        <a:t>80%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200">
                          <a:effectLst/>
                        </a:rPr>
                        <a:t>89%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200" dirty="0">
                          <a:effectLst/>
                        </a:rPr>
                        <a:t>4%</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bl>
          </a:graphicData>
        </a:graphic>
      </p:graphicFrame>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64088" y="1172438"/>
            <a:ext cx="3096344" cy="3375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5257085" y="4797152"/>
            <a:ext cx="3384376"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000" b="1" dirty="0" smtClean="0"/>
              <a:t>应用推广</a:t>
            </a:r>
            <a:r>
              <a:rPr lang="zh-CN" altLang="en-US" sz="2000" dirty="0" smtClean="0"/>
              <a:t>：现</a:t>
            </a:r>
            <a:r>
              <a:rPr lang="zh-CN" altLang="en-US" sz="2000" dirty="0"/>
              <a:t>已被上海地震局、安徽地震局、北京地震局等多家国内地震单位推广</a:t>
            </a:r>
            <a:r>
              <a:rPr lang="zh-CN" altLang="en-US" sz="2000" dirty="0" smtClean="0"/>
              <a:t>使用。</a:t>
            </a:r>
            <a:endParaRPr lang="zh-CN" altLang="en-US" sz="2000" dirty="0"/>
          </a:p>
        </p:txBody>
      </p:sp>
      <p:sp>
        <p:nvSpPr>
          <p:cNvPr id="38" name="TextBox 37"/>
          <p:cNvSpPr txBox="1"/>
          <p:nvPr/>
        </p:nvSpPr>
        <p:spPr>
          <a:xfrm>
            <a:off x="462102" y="1159419"/>
            <a:ext cx="4794983" cy="646331"/>
          </a:xfrm>
          <a:prstGeom prst="rect">
            <a:avLst/>
          </a:prstGeom>
          <a:noFill/>
        </p:spPr>
        <p:txBody>
          <a:bodyPr wrap="square" rtlCol="0">
            <a:spAutoFit/>
          </a:bodyPr>
          <a:lstStyle/>
          <a:p>
            <a:r>
              <a:rPr lang="zh-CN" altLang="en-US" b="1" dirty="0" smtClean="0"/>
              <a:t>地震预报专家系统具有</a:t>
            </a:r>
            <a:r>
              <a:rPr lang="zh-CN" altLang="en-US" b="1" dirty="0"/>
              <a:t>符号推理与解释功能、学习功能，还具有较强的人际交互能力</a:t>
            </a:r>
            <a:r>
              <a:rPr lang="zh-CN" altLang="en-US" dirty="0"/>
              <a:t>。</a:t>
            </a:r>
          </a:p>
        </p:txBody>
      </p:sp>
      <p:sp>
        <p:nvSpPr>
          <p:cNvPr id="39" name="矩形 38"/>
          <p:cNvSpPr/>
          <p:nvPr/>
        </p:nvSpPr>
        <p:spPr>
          <a:xfrm>
            <a:off x="238905" y="2022460"/>
            <a:ext cx="354598" cy="1269869"/>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b="1" dirty="0"/>
              <a:t>机器学习</a:t>
            </a:r>
          </a:p>
        </p:txBody>
      </p:sp>
      <p:sp>
        <p:nvSpPr>
          <p:cNvPr id="40" name="矩形 39"/>
          <p:cNvSpPr/>
          <p:nvPr/>
        </p:nvSpPr>
        <p:spPr>
          <a:xfrm>
            <a:off x="707631" y="1991777"/>
            <a:ext cx="3477612" cy="1331236"/>
          </a:xfrm>
          <a:prstGeom prst="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813004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0912" y="11669"/>
            <a:ext cx="8229600" cy="796950"/>
          </a:xfrm>
        </p:spPr>
        <p:txBody>
          <a:bodyPr/>
          <a:lstStyle/>
          <a:p>
            <a:r>
              <a:rPr lang="zh-CN" altLang="en-US" dirty="0" smtClean="0"/>
              <a:t>创新点</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1490273402"/>
              </p:ext>
            </p:extLst>
          </p:nvPr>
        </p:nvGraphicFramePr>
        <p:xfrm>
          <a:off x="323528" y="1844824"/>
          <a:ext cx="8280920" cy="4392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2"/>
          <p:cNvSpPr txBox="1"/>
          <p:nvPr/>
        </p:nvSpPr>
        <p:spPr>
          <a:xfrm>
            <a:off x="195039" y="808619"/>
            <a:ext cx="8388424" cy="923330"/>
          </a:xfrm>
          <a:prstGeom prst="rect">
            <a:avLst/>
          </a:prstGeom>
          <a:noFill/>
        </p:spPr>
        <p:txBody>
          <a:bodyPr wrap="square" rtlCol="0">
            <a:spAutoFit/>
          </a:bodyPr>
          <a:lstStyle/>
          <a:p>
            <a:r>
              <a:rPr lang="zh-CN" altLang="en-US" b="1" dirty="0" smtClean="0"/>
              <a:t>高通量计算和实验数据共同驱动下，融入专家经验，研发泛化能力强、易于使用、可以理解的交互式集成机器学习系统，实现高精度的单晶镍基高温合金材料成分</a:t>
            </a:r>
            <a:r>
              <a:rPr lang="en-US" altLang="zh-CN" b="1" dirty="0" smtClean="0"/>
              <a:t>-</a:t>
            </a:r>
            <a:r>
              <a:rPr lang="zh-CN" altLang="en-US" b="1" dirty="0" smtClean="0"/>
              <a:t>结构</a:t>
            </a:r>
            <a:r>
              <a:rPr lang="en-US" altLang="zh-CN" b="1" dirty="0" smtClean="0"/>
              <a:t>-</a:t>
            </a:r>
            <a:r>
              <a:rPr lang="zh-CN" altLang="en-US" b="1" dirty="0" smtClean="0"/>
              <a:t>性能分析与预测</a:t>
            </a:r>
            <a:endParaRPr lang="zh-CN" altLang="en-US" sz="1600" dirty="0"/>
          </a:p>
        </p:txBody>
      </p:sp>
    </p:spTree>
    <p:extLst>
      <p:ext uri="{BB962C8B-B14F-4D97-AF65-F5344CB8AC3E}">
        <p14:creationId xmlns:p14="http://schemas.microsoft.com/office/powerpoint/2010/main" val="21325490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075240" cy="634082"/>
          </a:xfrm>
        </p:spPr>
        <p:txBody>
          <a:bodyPr>
            <a:normAutofit fontScale="90000"/>
          </a:bodyPr>
          <a:lstStyle/>
          <a:p>
            <a:r>
              <a:rPr lang="zh-CN" altLang="en-US" dirty="0"/>
              <a:t>机</a:t>
            </a:r>
            <a:r>
              <a:rPr lang="zh-CN" altLang="en-US" dirty="0" smtClean="0"/>
              <a:t>器学习在高温合金中的应用</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2757437994"/>
              </p:ext>
            </p:extLst>
          </p:nvPr>
        </p:nvGraphicFramePr>
        <p:xfrm>
          <a:off x="-756592" y="2420888"/>
          <a:ext cx="4392488" cy="2520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图示 5"/>
          <p:cNvGraphicFramePr/>
          <p:nvPr>
            <p:extLst>
              <p:ext uri="{D42A27DB-BD31-4B8C-83A1-F6EECF244321}">
                <p14:modId xmlns:p14="http://schemas.microsoft.com/office/powerpoint/2010/main" val="3427806295"/>
              </p:ext>
            </p:extLst>
          </p:nvPr>
        </p:nvGraphicFramePr>
        <p:xfrm>
          <a:off x="2771800" y="1412776"/>
          <a:ext cx="4392488" cy="216024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图示 6"/>
          <p:cNvGraphicFramePr/>
          <p:nvPr>
            <p:extLst>
              <p:ext uri="{D42A27DB-BD31-4B8C-83A1-F6EECF244321}">
                <p14:modId xmlns:p14="http://schemas.microsoft.com/office/powerpoint/2010/main" val="1481331350"/>
              </p:ext>
            </p:extLst>
          </p:nvPr>
        </p:nvGraphicFramePr>
        <p:xfrm>
          <a:off x="3347864" y="3861048"/>
          <a:ext cx="3552056" cy="275208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615548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0995" y="296425"/>
            <a:ext cx="7223433" cy="490066"/>
          </a:xfrm>
        </p:spPr>
        <p:txBody>
          <a:bodyPr>
            <a:normAutofit fontScale="90000"/>
          </a:bodyPr>
          <a:lstStyle/>
          <a:p>
            <a:r>
              <a:rPr lang="zh-CN" altLang="en-US" sz="2400" b="1" dirty="0" smtClean="0">
                <a:solidFill>
                  <a:srgbClr val="FF0000"/>
                </a:solidFill>
              </a:rPr>
              <a:t>工作基础：机器学习在玻璃</a:t>
            </a:r>
            <a:r>
              <a:rPr lang="zh-CN" altLang="en-US" sz="2400" b="1" dirty="0">
                <a:solidFill>
                  <a:srgbClr val="FF0000"/>
                </a:solidFill>
              </a:rPr>
              <a:t>转变点温度</a:t>
            </a:r>
            <a:r>
              <a:rPr lang="zh-CN" altLang="en-US" sz="2400" b="1" dirty="0" smtClean="0">
                <a:solidFill>
                  <a:srgbClr val="FF0000"/>
                </a:solidFill>
              </a:rPr>
              <a:t>预测中的研究</a:t>
            </a:r>
            <a:endParaRPr lang="zh-CN" altLang="en-US" sz="2400" b="1" dirty="0">
              <a:solidFill>
                <a:srgbClr val="FF0000"/>
              </a:solidFill>
            </a:endParaRPr>
          </a:p>
        </p:txBody>
      </p:sp>
      <p:grpSp>
        <p:nvGrpSpPr>
          <p:cNvPr id="5" name="组合 4"/>
          <p:cNvGrpSpPr/>
          <p:nvPr/>
        </p:nvGrpSpPr>
        <p:grpSpPr>
          <a:xfrm>
            <a:off x="828525" y="3001541"/>
            <a:ext cx="7372783" cy="3611883"/>
            <a:chOff x="727609" y="2287147"/>
            <a:chExt cx="7876839" cy="4561812"/>
          </a:xfrm>
        </p:grpSpPr>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839184"/>
              <a:ext cx="4464496" cy="200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组合 3"/>
            <p:cNvGrpSpPr/>
            <p:nvPr/>
          </p:nvGrpSpPr>
          <p:grpSpPr>
            <a:xfrm>
              <a:off x="727609" y="2287147"/>
              <a:ext cx="7876839" cy="4531360"/>
              <a:chOff x="727609" y="2287147"/>
              <a:chExt cx="7876839" cy="4531360"/>
            </a:xfrm>
          </p:grpSpPr>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609" y="2287147"/>
                <a:ext cx="4611166" cy="2376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5436096" y="2636912"/>
                <a:ext cx="288032" cy="1200329"/>
              </a:xfrm>
              <a:prstGeom prst="rect">
                <a:avLst/>
              </a:prstGeom>
              <a:noFill/>
            </p:spPr>
            <p:txBody>
              <a:bodyPr wrap="square" rtlCol="0">
                <a:spAutoFit/>
              </a:bodyPr>
              <a:lstStyle/>
              <a:p>
                <a:r>
                  <a:rPr lang="zh-CN" altLang="en-US" sz="1400" dirty="0" smtClean="0"/>
                  <a:t>传统方法</a:t>
                </a:r>
                <a:endParaRPr lang="zh-CN" altLang="en-US" sz="1400" dirty="0"/>
              </a:p>
            </p:txBody>
          </p:sp>
          <p:sp>
            <p:nvSpPr>
              <p:cNvPr id="18" name="TextBox 17"/>
              <p:cNvSpPr txBox="1"/>
              <p:nvPr/>
            </p:nvSpPr>
            <p:spPr>
              <a:xfrm>
                <a:off x="5436096" y="4797152"/>
                <a:ext cx="432048" cy="2021355"/>
              </a:xfrm>
              <a:prstGeom prst="rect">
                <a:avLst/>
              </a:prstGeom>
              <a:noFill/>
            </p:spPr>
            <p:txBody>
              <a:bodyPr wrap="square" rtlCol="0">
                <a:spAutoFit/>
              </a:bodyPr>
              <a:lstStyle/>
              <a:p>
                <a:r>
                  <a:rPr lang="zh-CN" altLang="en-US" sz="1400" dirty="0" smtClean="0"/>
                  <a:t>多阶段复合方法</a:t>
                </a:r>
                <a:endParaRPr lang="zh-CN" altLang="en-US" sz="1400" dirty="0"/>
              </a:p>
            </p:txBody>
          </p:sp>
          <p:sp>
            <p:nvSpPr>
              <p:cNvPr id="19" name="流程图: 可选过程 18"/>
              <p:cNvSpPr/>
              <p:nvPr/>
            </p:nvSpPr>
            <p:spPr>
              <a:xfrm>
                <a:off x="5436096" y="2636912"/>
                <a:ext cx="432048" cy="1200329"/>
              </a:xfrm>
              <a:prstGeom prst="flowChartAlternateProcess">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400"/>
              </a:p>
            </p:txBody>
          </p:sp>
          <p:sp>
            <p:nvSpPr>
              <p:cNvPr id="20" name="流程图: 可选过程 19"/>
              <p:cNvSpPr/>
              <p:nvPr/>
            </p:nvSpPr>
            <p:spPr>
              <a:xfrm>
                <a:off x="5436096" y="4797152"/>
                <a:ext cx="432048" cy="2021355"/>
              </a:xfrm>
              <a:prstGeom prst="flowChartAlternateProcess">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1" name="TextBox 20"/>
              <p:cNvSpPr txBox="1"/>
              <p:nvPr/>
            </p:nvSpPr>
            <p:spPr>
              <a:xfrm>
                <a:off x="6516215" y="3237077"/>
                <a:ext cx="2088233" cy="1982482"/>
              </a:xfrm>
              <a:prstGeom prst="rect">
                <a:avLst/>
              </a:prstGeom>
              <a:solidFill>
                <a:schemeClr val="accent3">
                  <a:lumMod val="40000"/>
                  <a:lumOff val="60000"/>
                </a:schemeClr>
              </a:solid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1600" dirty="0" smtClean="0"/>
                  <a:t>多</a:t>
                </a:r>
                <a:r>
                  <a:rPr lang="zh-CN" altLang="zh-CN" sz="1600" dirty="0" smtClean="0"/>
                  <a:t>阶段</a:t>
                </a:r>
                <a:r>
                  <a:rPr lang="zh-CN" altLang="zh-CN" sz="1600" dirty="0"/>
                  <a:t>复合预测方法能够准确地识别出玻璃转变点温度变化的转折点，预测</a:t>
                </a:r>
                <a:r>
                  <a:rPr lang="zh-CN" altLang="zh-CN" sz="1600" dirty="0" smtClean="0"/>
                  <a:t>精度远远</a:t>
                </a:r>
                <a:r>
                  <a:rPr lang="zh-CN" altLang="zh-CN" sz="1600" dirty="0"/>
                  <a:t>高于传统方法。</a:t>
                </a:r>
              </a:p>
            </p:txBody>
          </p:sp>
          <p:sp>
            <p:nvSpPr>
              <p:cNvPr id="22" name="右箭头 21"/>
              <p:cNvSpPr/>
              <p:nvPr/>
            </p:nvSpPr>
            <p:spPr>
              <a:xfrm rot="2479831">
                <a:off x="5786569" y="3378491"/>
                <a:ext cx="840417" cy="3210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rot="18948656">
                <a:off x="5771698" y="4912095"/>
                <a:ext cx="839624" cy="312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2" name="组合 31"/>
          <p:cNvGrpSpPr/>
          <p:nvPr/>
        </p:nvGrpSpPr>
        <p:grpSpPr>
          <a:xfrm>
            <a:off x="540425" y="1771180"/>
            <a:ext cx="6123334" cy="1009748"/>
            <a:chOff x="680914" y="896842"/>
            <a:chExt cx="7059438" cy="1009748"/>
          </a:xfrm>
        </p:grpSpPr>
        <p:sp>
          <p:nvSpPr>
            <p:cNvPr id="24" name="矩形 23"/>
            <p:cNvSpPr/>
            <p:nvPr/>
          </p:nvSpPr>
          <p:spPr>
            <a:xfrm>
              <a:off x="680914" y="908720"/>
              <a:ext cx="1584176"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玻璃态物质</a:t>
              </a:r>
              <a:endParaRPr lang="zh-CN" altLang="en-US" sz="1400" dirty="0"/>
            </a:p>
          </p:txBody>
        </p:sp>
        <p:sp>
          <p:nvSpPr>
            <p:cNvPr id="25" name="矩形 24"/>
            <p:cNvSpPr/>
            <p:nvPr/>
          </p:nvSpPr>
          <p:spPr>
            <a:xfrm>
              <a:off x="5868144" y="970486"/>
              <a:ext cx="1872208" cy="93610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1400" dirty="0" smtClean="0"/>
                <a:t>高弹态物质</a:t>
              </a:r>
              <a:endParaRPr lang="zh-CN" altLang="en-US" sz="1400" dirty="0"/>
            </a:p>
          </p:txBody>
        </p:sp>
        <p:sp>
          <p:nvSpPr>
            <p:cNvPr id="29" name="流程图: 直接访问存储器 28"/>
            <p:cNvSpPr/>
            <p:nvPr/>
          </p:nvSpPr>
          <p:spPr>
            <a:xfrm>
              <a:off x="2843808" y="896842"/>
              <a:ext cx="2448272" cy="997870"/>
            </a:xfrm>
            <a:prstGeom prst="flowChartMagneticDrum">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600" dirty="0" smtClean="0"/>
                <a:t>转变温度</a:t>
              </a:r>
              <a:r>
                <a:rPr lang="zh-CN" altLang="en-US" sz="6000" dirty="0" smtClean="0"/>
                <a:t>？</a:t>
              </a:r>
              <a:endParaRPr lang="zh-CN" altLang="en-US" sz="6000" dirty="0"/>
            </a:p>
          </p:txBody>
        </p:sp>
        <p:sp>
          <p:nvSpPr>
            <p:cNvPr id="30" name="右箭头 29"/>
            <p:cNvSpPr/>
            <p:nvPr/>
          </p:nvSpPr>
          <p:spPr>
            <a:xfrm>
              <a:off x="2265090" y="1196752"/>
              <a:ext cx="578718" cy="43204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1400"/>
            </a:p>
          </p:txBody>
        </p:sp>
        <p:sp>
          <p:nvSpPr>
            <p:cNvPr id="31" name="右箭头 30"/>
            <p:cNvSpPr/>
            <p:nvPr/>
          </p:nvSpPr>
          <p:spPr>
            <a:xfrm>
              <a:off x="5292080" y="1196752"/>
              <a:ext cx="576064" cy="43204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1400"/>
            </a:p>
          </p:txBody>
        </p:sp>
      </p:grpSp>
      <p:sp>
        <p:nvSpPr>
          <p:cNvPr id="33" name="TextBox 32"/>
          <p:cNvSpPr txBox="1"/>
          <p:nvPr/>
        </p:nvSpPr>
        <p:spPr>
          <a:xfrm>
            <a:off x="6804247" y="1709821"/>
            <a:ext cx="2001471" cy="1477328"/>
          </a:xfrm>
          <a:prstGeom prst="rect">
            <a:avLst/>
          </a:prstGeom>
          <a:solidFill>
            <a:srgbClr val="FFFF00"/>
          </a:solid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a:t>转变温度受到热容，密度，膨胀系数，电导率的</a:t>
            </a:r>
            <a:r>
              <a:rPr lang="zh-CN" altLang="en-US" dirty="0" smtClean="0"/>
              <a:t>影响，呈现</a:t>
            </a:r>
            <a:r>
              <a:rPr lang="zh-CN" altLang="en-US" dirty="0"/>
              <a:t>出多阶段的特点</a:t>
            </a:r>
          </a:p>
        </p:txBody>
      </p:sp>
      <p:sp>
        <p:nvSpPr>
          <p:cNvPr id="3" name="TextBox 2"/>
          <p:cNvSpPr txBox="1"/>
          <p:nvPr/>
        </p:nvSpPr>
        <p:spPr>
          <a:xfrm>
            <a:off x="544746" y="786491"/>
            <a:ext cx="8191319" cy="369332"/>
          </a:xfrm>
          <a:prstGeom prst="rect">
            <a:avLst/>
          </a:prstGeom>
          <a:noFill/>
        </p:spPr>
        <p:txBody>
          <a:bodyPr wrap="square" rtlCol="0">
            <a:spAutoFit/>
          </a:bodyPr>
          <a:lstStyle/>
          <a:p>
            <a:r>
              <a:rPr lang="zh-CN" altLang="en-US" b="1" dirty="0"/>
              <a:t>玻璃转变温度</a:t>
            </a:r>
            <a:r>
              <a:rPr lang="en-US" altLang="zh-CN" b="1" dirty="0"/>
              <a:t>(</a:t>
            </a:r>
            <a:r>
              <a:rPr lang="en-US" altLang="zh-CN" b="1" dirty="0" err="1"/>
              <a:t>Tg</a:t>
            </a:r>
            <a:r>
              <a:rPr lang="en-US" altLang="zh-CN" b="1" dirty="0"/>
              <a:t>)</a:t>
            </a:r>
            <a:r>
              <a:rPr lang="zh-CN" altLang="en-US" dirty="0"/>
              <a:t>是玻璃态物质在玻璃态和高弹态之间相互转化的</a:t>
            </a:r>
            <a:r>
              <a:rPr lang="zh-CN" altLang="en-US" dirty="0" smtClean="0"/>
              <a:t>温度。</a:t>
            </a:r>
            <a:endParaRPr lang="zh-CN" altLang="en-US" dirty="0"/>
          </a:p>
        </p:txBody>
      </p:sp>
      <p:sp>
        <p:nvSpPr>
          <p:cNvPr id="6" name="上弧形箭头 5"/>
          <p:cNvSpPr/>
          <p:nvPr/>
        </p:nvSpPr>
        <p:spPr>
          <a:xfrm>
            <a:off x="3478323" y="1268760"/>
            <a:ext cx="3973997" cy="502420"/>
          </a:xfrm>
          <a:prstGeom prst="curved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41222516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8688" y="296425"/>
            <a:ext cx="7223433" cy="490066"/>
          </a:xfrm>
        </p:spPr>
        <p:txBody>
          <a:bodyPr>
            <a:normAutofit fontScale="90000"/>
          </a:bodyPr>
          <a:lstStyle/>
          <a:p>
            <a:r>
              <a:rPr lang="zh-CN" altLang="en-US" sz="2400" b="1" dirty="0" smtClean="0">
                <a:solidFill>
                  <a:srgbClr val="FF0000"/>
                </a:solidFill>
              </a:rPr>
              <a:t>工作基础：机器学习在锂电池电解液配方优化中的研究</a:t>
            </a:r>
            <a:endParaRPr lang="zh-CN" altLang="en-US" sz="2400" b="1" dirty="0">
              <a:solidFill>
                <a:srgbClr val="FF0000"/>
              </a:solidFill>
            </a:endParaRPr>
          </a:p>
        </p:txBody>
      </p:sp>
      <p:sp>
        <p:nvSpPr>
          <p:cNvPr id="28" name="矩形 27"/>
          <p:cNvSpPr/>
          <p:nvPr/>
        </p:nvSpPr>
        <p:spPr>
          <a:xfrm>
            <a:off x="792769" y="3141719"/>
            <a:ext cx="2304245" cy="3311617"/>
          </a:xfrm>
          <a:prstGeom prst="rect">
            <a:avLst/>
          </a:prstGeom>
          <a:noFill/>
          <a:ln>
            <a:prstDash val="sysDash"/>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CN" altLang="en-US"/>
          </a:p>
        </p:txBody>
      </p:sp>
      <p:grpSp>
        <p:nvGrpSpPr>
          <p:cNvPr id="34" name="组合 8"/>
          <p:cNvGrpSpPr>
            <a:grpSpLocks/>
          </p:cNvGrpSpPr>
          <p:nvPr/>
        </p:nvGrpSpPr>
        <p:grpSpPr bwMode="auto">
          <a:xfrm>
            <a:off x="931864" y="4231059"/>
            <a:ext cx="1387523" cy="1195146"/>
            <a:chOff x="6630352" y="476732"/>
            <a:chExt cx="2040574" cy="1328096"/>
          </a:xfrm>
        </p:grpSpPr>
        <p:pic>
          <p:nvPicPr>
            <p:cNvPr id="35" name="图片 50"/>
            <p:cNvPicPr>
              <a:picLocks noChangeAspect="1" noChangeArrowheads="1"/>
            </p:cNvPicPr>
            <p:nvPr/>
          </p:nvPicPr>
          <p:blipFill>
            <a:blip r:embed="rId2">
              <a:extLst>
                <a:ext uri="{28A0092B-C50C-407E-A947-70E740481C1C}">
                  <a14:useLocalDpi xmlns:a14="http://schemas.microsoft.com/office/drawing/2010/main" val="0"/>
                </a:ext>
              </a:extLst>
            </a:blip>
            <a:srcRect l="1862" t="1830" r="68347" b="51636"/>
            <a:stretch>
              <a:fillRect/>
            </a:stretch>
          </p:blipFill>
          <p:spPr bwMode="auto">
            <a:xfrm>
              <a:off x="6630352" y="741840"/>
              <a:ext cx="1249680" cy="10629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6" name="图片 49"/>
            <p:cNvPicPr>
              <a:picLocks noChangeAspect="1" noChangeArrowheads="1"/>
            </p:cNvPicPr>
            <p:nvPr/>
          </p:nvPicPr>
          <p:blipFill>
            <a:blip r:embed="rId3">
              <a:extLst>
                <a:ext uri="{28A0092B-C50C-407E-A947-70E740481C1C}">
                  <a14:useLocalDpi xmlns:a14="http://schemas.microsoft.com/office/drawing/2010/main" val="0"/>
                </a:ext>
              </a:extLst>
            </a:blip>
            <a:srcRect r="67245" b="49814"/>
            <a:stretch>
              <a:fillRect/>
            </a:stretch>
          </p:blipFill>
          <p:spPr bwMode="auto">
            <a:xfrm>
              <a:off x="7268846" y="476732"/>
              <a:ext cx="1402080" cy="11079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grpSp>
        <p:nvGrpSpPr>
          <p:cNvPr id="40" name="组合 3"/>
          <p:cNvGrpSpPr>
            <a:grpSpLocks/>
          </p:cNvGrpSpPr>
          <p:nvPr/>
        </p:nvGrpSpPr>
        <p:grpSpPr bwMode="auto">
          <a:xfrm>
            <a:off x="3457054" y="4212235"/>
            <a:ext cx="1238077" cy="1303593"/>
            <a:chOff x="3975418" y="3095706"/>
            <a:chExt cx="1520651" cy="1418352"/>
          </a:xfrm>
        </p:grpSpPr>
        <p:pic>
          <p:nvPicPr>
            <p:cNvPr id="41" name="图片 51"/>
            <p:cNvPicPr>
              <a:picLocks noChangeAspect="1" noChangeArrowheads="1"/>
            </p:cNvPicPr>
            <p:nvPr/>
          </p:nvPicPr>
          <p:blipFill>
            <a:blip r:embed="rId4">
              <a:extLst>
                <a:ext uri="{28A0092B-C50C-407E-A947-70E740481C1C}">
                  <a14:useLocalDpi xmlns:a14="http://schemas.microsoft.com/office/drawing/2010/main" val="0"/>
                </a:ext>
              </a:extLst>
            </a:blip>
            <a:srcRect l="6989" t="10594" r="53577" b="13269"/>
            <a:stretch>
              <a:fillRect/>
            </a:stretch>
          </p:blipFill>
          <p:spPr bwMode="auto">
            <a:xfrm>
              <a:off x="3975418" y="3095706"/>
              <a:ext cx="891540" cy="8458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42" name="图片 7"/>
            <p:cNvPicPr>
              <a:picLocks noChangeAspect="1"/>
            </p:cNvPicPr>
            <p:nvPr/>
          </p:nvPicPr>
          <p:blipFill>
            <a:blip r:embed="rId5">
              <a:extLst>
                <a:ext uri="{28A0092B-C50C-407E-A947-70E740481C1C}">
                  <a14:useLocalDpi xmlns:a14="http://schemas.microsoft.com/office/drawing/2010/main" val="0"/>
                </a:ext>
              </a:extLst>
            </a:blip>
            <a:srcRect l="8661" t="13841" r="4703" b="12206"/>
            <a:stretch>
              <a:fillRect/>
            </a:stretch>
          </p:blipFill>
          <p:spPr bwMode="auto">
            <a:xfrm>
              <a:off x="4152900" y="3752057"/>
              <a:ext cx="998220" cy="76200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43" name="图片 5"/>
            <p:cNvPicPr>
              <a:picLocks noChangeAspect="1" noChangeArrowheads="1"/>
            </p:cNvPicPr>
            <p:nvPr/>
          </p:nvPicPr>
          <p:blipFill>
            <a:blip r:embed="rId6">
              <a:extLst>
                <a:ext uri="{28A0092B-C50C-407E-A947-70E740481C1C}">
                  <a14:useLocalDpi xmlns:a14="http://schemas.microsoft.com/office/drawing/2010/main" val="0"/>
                </a:ext>
              </a:extLst>
            </a:blip>
            <a:srcRect l="8536" t="4691" r="6725" b="12238"/>
            <a:stretch>
              <a:fillRect/>
            </a:stretch>
          </p:blipFill>
          <p:spPr bwMode="auto">
            <a:xfrm>
              <a:off x="4556763" y="3185880"/>
              <a:ext cx="939306" cy="8597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sp>
        <p:nvSpPr>
          <p:cNvPr id="44" name="文本框 64"/>
          <p:cNvSpPr txBox="1">
            <a:spLocks noChangeArrowheads="1"/>
          </p:cNvSpPr>
          <p:nvPr/>
        </p:nvSpPr>
        <p:spPr bwMode="auto">
          <a:xfrm>
            <a:off x="3664843" y="3395360"/>
            <a:ext cx="103028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en-US" altLang="zh-CN" sz="1400" dirty="0"/>
              <a:t>K</a:t>
            </a:r>
            <a:r>
              <a:rPr lang="zh-CN" altLang="en-US" sz="1400" dirty="0"/>
              <a:t>中值聚类</a:t>
            </a:r>
            <a:endParaRPr lang="en-US" altLang="zh-CN" sz="1400" dirty="0"/>
          </a:p>
          <a:p>
            <a:pPr algn="ctr">
              <a:spcBef>
                <a:spcPct val="0"/>
              </a:spcBef>
              <a:buFontTx/>
              <a:buNone/>
            </a:pPr>
            <a:r>
              <a:rPr lang="zh-CN" altLang="en-US" sz="1400" dirty="0"/>
              <a:t>谱聚类</a:t>
            </a:r>
            <a:endParaRPr lang="en-US" altLang="zh-CN" sz="1400" dirty="0"/>
          </a:p>
          <a:p>
            <a:pPr algn="ctr">
              <a:spcBef>
                <a:spcPct val="0"/>
              </a:spcBef>
              <a:buFontTx/>
              <a:buNone/>
            </a:pPr>
            <a:r>
              <a:rPr lang="zh-CN" altLang="en-US" sz="1400" dirty="0"/>
              <a:t>层次聚类</a:t>
            </a:r>
          </a:p>
        </p:txBody>
      </p:sp>
      <p:sp>
        <p:nvSpPr>
          <p:cNvPr id="45" name="矩形 44"/>
          <p:cNvSpPr/>
          <p:nvPr/>
        </p:nvSpPr>
        <p:spPr>
          <a:xfrm>
            <a:off x="61973" y="3656861"/>
            <a:ext cx="492886" cy="2156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smtClean="0"/>
              <a:t>电解液配方</a:t>
            </a:r>
            <a:r>
              <a:rPr lang="zh-CN" altLang="en-US" sz="1400" dirty="0"/>
              <a:t>数据</a:t>
            </a:r>
          </a:p>
        </p:txBody>
      </p:sp>
      <p:sp>
        <p:nvSpPr>
          <p:cNvPr id="47" name="文本框 13"/>
          <p:cNvSpPr txBox="1">
            <a:spLocks noChangeArrowheads="1"/>
          </p:cNvSpPr>
          <p:nvPr/>
        </p:nvSpPr>
        <p:spPr bwMode="auto">
          <a:xfrm>
            <a:off x="1086187" y="3440062"/>
            <a:ext cx="137962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1400" dirty="0"/>
              <a:t>支持向量回归</a:t>
            </a:r>
            <a:endParaRPr lang="en-US" altLang="zh-CN" sz="1400" dirty="0"/>
          </a:p>
          <a:p>
            <a:pPr algn="ctr">
              <a:spcBef>
                <a:spcPct val="0"/>
              </a:spcBef>
              <a:buFontTx/>
              <a:buNone/>
            </a:pPr>
            <a:r>
              <a:rPr lang="zh-CN" altLang="en-US" sz="1400" dirty="0"/>
              <a:t>多元线性回归</a:t>
            </a:r>
            <a:endParaRPr lang="en-US" altLang="zh-CN" sz="1400" dirty="0"/>
          </a:p>
          <a:p>
            <a:pPr algn="ctr">
              <a:spcBef>
                <a:spcPct val="0"/>
              </a:spcBef>
              <a:buFontTx/>
              <a:buNone/>
            </a:pPr>
            <a:r>
              <a:rPr lang="zh-CN" altLang="en-US" sz="1400" dirty="0"/>
              <a:t>因子分解机</a:t>
            </a:r>
          </a:p>
        </p:txBody>
      </p:sp>
      <p:sp>
        <p:nvSpPr>
          <p:cNvPr id="48" name="矩形 47"/>
          <p:cNvSpPr/>
          <p:nvPr/>
        </p:nvSpPr>
        <p:spPr>
          <a:xfrm>
            <a:off x="2609827" y="4268666"/>
            <a:ext cx="431159" cy="1156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t>定量数据</a:t>
            </a:r>
          </a:p>
        </p:txBody>
      </p:sp>
      <p:sp>
        <p:nvSpPr>
          <p:cNvPr id="49" name="矩形 48"/>
          <p:cNvSpPr/>
          <p:nvPr/>
        </p:nvSpPr>
        <p:spPr>
          <a:xfrm>
            <a:off x="5217091" y="3331344"/>
            <a:ext cx="435935" cy="9949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zh-CN" altLang="en-US" sz="1400" dirty="0"/>
              <a:t>正例配方</a:t>
            </a:r>
          </a:p>
        </p:txBody>
      </p:sp>
      <p:sp>
        <p:nvSpPr>
          <p:cNvPr id="50" name="矩形 49"/>
          <p:cNvSpPr/>
          <p:nvPr/>
        </p:nvSpPr>
        <p:spPr>
          <a:xfrm>
            <a:off x="5185246" y="5209286"/>
            <a:ext cx="449018" cy="9949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zh-CN" altLang="en-US" sz="1400" dirty="0"/>
              <a:t>反例配方</a:t>
            </a:r>
          </a:p>
        </p:txBody>
      </p:sp>
      <p:sp>
        <p:nvSpPr>
          <p:cNvPr id="55" name="下箭头 54"/>
          <p:cNvSpPr/>
          <p:nvPr/>
        </p:nvSpPr>
        <p:spPr>
          <a:xfrm rot="18955836">
            <a:off x="4882617" y="5368546"/>
            <a:ext cx="163512" cy="3444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 name="下箭头 57"/>
          <p:cNvSpPr/>
          <p:nvPr/>
        </p:nvSpPr>
        <p:spPr>
          <a:xfrm rot="2644164" flipV="1">
            <a:off x="4882618" y="3924068"/>
            <a:ext cx="163513" cy="3444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 name="文本框 63"/>
          <p:cNvSpPr txBox="1">
            <a:spLocks noChangeArrowheads="1"/>
          </p:cNvSpPr>
          <p:nvPr/>
        </p:nvSpPr>
        <p:spPr bwMode="auto">
          <a:xfrm>
            <a:off x="6184536" y="3566810"/>
            <a:ext cx="10302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1400" dirty="0"/>
              <a:t>决策树</a:t>
            </a:r>
            <a:endParaRPr lang="en-US" altLang="zh-CN" sz="1400" dirty="0"/>
          </a:p>
          <a:p>
            <a:pPr algn="ctr">
              <a:spcBef>
                <a:spcPct val="0"/>
              </a:spcBef>
              <a:buFontTx/>
              <a:buNone/>
            </a:pPr>
            <a:r>
              <a:rPr lang="zh-CN" altLang="en-US" sz="1400" dirty="0"/>
              <a:t>随机森林</a:t>
            </a:r>
          </a:p>
        </p:txBody>
      </p:sp>
      <p:sp>
        <p:nvSpPr>
          <p:cNvPr id="61" name="文本框 5"/>
          <p:cNvSpPr txBox="1">
            <a:spLocks noChangeArrowheads="1"/>
          </p:cNvSpPr>
          <p:nvPr/>
        </p:nvSpPr>
        <p:spPr bwMode="auto">
          <a:xfrm>
            <a:off x="1394995" y="2766024"/>
            <a:ext cx="1099792" cy="338554"/>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1600"/>
              <a:t>性能预测</a:t>
            </a:r>
          </a:p>
        </p:txBody>
      </p:sp>
      <p:sp>
        <p:nvSpPr>
          <p:cNvPr id="62" name="文本框 90"/>
          <p:cNvSpPr txBox="1">
            <a:spLocks noChangeArrowheads="1"/>
          </p:cNvSpPr>
          <p:nvPr/>
        </p:nvSpPr>
        <p:spPr bwMode="auto">
          <a:xfrm>
            <a:off x="4596207" y="4515714"/>
            <a:ext cx="7583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1400" dirty="0"/>
              <a:t>正反例划分</a:t>
            </a:r>
          </a:p>
        </p:txBody>
      </p:sp>
      <p:sp>
        <p:nvSpPr>
          <p:cNvPr id="64" name="下箭头 63"/>
          <p:cNvSpPr/>
          <p:nvPr/>
        </p:nvSpPr>
        <p:spPr>
          <a:xfrm rot="16200000">
            <a:off x="539038" y="4712354"/>
            <a:ext cx="414337" cy="2692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5" name="矩形 64"/>
          <p:cNvSpPr/>
          <p:nvPr/>
        </p:nvSpPr>
        <p:spPr>
          <a:xfrm>
            <a:off x="8672430" y="3950012"/>
            <a:ext cx="408915" cy="16815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t>决策支持</a:t>
            </a:r>
          </a:p>
        </p:txBody>
      </p:sp>
      <p:sp>
        <p:nvSpPr>
          <p:cNvPr id="66" name="矩形 65"/>
          <p:cNvSpPr/>
          <p:nvPr/>
        </p:nvSpPr>
        <p:spPr>
          <a:xfrm>
            <a:off x="7574517" y="3566810"/>
            <a:ext cx="707073" cy="2246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zh-CN" altLang="en-US" sz="1400" dirty="0"/>
              <a:t>三个电池系列，共</a:t>
            </a:r>
            <a:r>
              <a:rPr lang="en-US" altLang="zh-CN" sz="1400" dirty="0"/>
              <a:t>86</a:t>
            </a:r>
            <a:r>
              <a:rPr lang="zh-CN" altLang="en-US" sz="1400" dirty="0"/>
              <a:t>种配方的性能优化</a:t>
            </a:r>
            <a:r>
              <a:rPr lang="en-US" altLang="zh-CN" sz="1400" dirty="0"/>
              <a:t>/</a:t>
            </a:r>
            <a:r>
              <a:rPr lang="zh-CN" altLang="en-US" sz="1400" dirty="0"/>
              <a:t>降低规则</a:t>
            </a:r>
          </a:p>
        </p:txBody>
      </p:sp>
      <p:sp>
        <p:nvSpPr>
          <p:cNvPr id="67" name="矩形 66"/>
          <p:cNvSpPr/>
          <p:nvPr/>
        </p:nvSpPr>
        <p:spPr>
          <a:xfrm>
            <a:off x="3407348" y="3141719"/>
            <a:ext cx="2342187" cy="3311617"/>
          </a:xfrm>
          <a:prstGeom prst="rect">
            <a:avLst/>
          </a:prstGeom>
          <a:noFill/>
          <a:ln>
            <a:prstDash val="sysDash"/>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sp>
        <p:nvSpPr>
          <p:cNvPr id="68" name="矩形 67"/>
          <p:cNvSpPr/>
          <p:nvPr/>
        </p:nvSpPr>
        <p:spPr>
          <a:xfrm>
            <a:off x="6056914" y="3141718"/>
            <a:ext cx="2368692" cy="3311617"/>
          </a:xfrm>
          <a:prstGeom prst="rect">
            <a:avLst/>
          </a:prstGeom>
          <a:noFill/>
          <a:ln>
            <a:prstDash val="sysDash"/>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p>
        </p:txBody>
      </p:sp>
      <p:grpSp>
        <p:nvGrpSpPr>
          <p:cNvPr id="69" name="组合 7"/>
          <p:cNvGrpSpPr>
            <a:grpSpLocks/>
          </p:cNvGrpSpPr>
          <p:nvPr/>
        </p:nvGrpSpPr>
        <p:grpSpPr bwMode="auto">
          <a:xfrm>
            <a:off x="6121350" y="4231059"/>
            <a:ext cx="1099378" cy="1129110"/>
            <a:chOff x="5448795" y="3845267"/>
            <a:chExt cx="1742363" cy="1318894"/>
          </a:xfrm>
        </p:grpSpPr>
        <p:pic>
          <p:nvPicPr>
            <p:cNvPr id="70" name="Picture 2" descr="classifying-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09502" y="4266226"/>
              <a:ext cx="1181656" cy="89793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71" name="Picture 7" descr="classifying-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48795" y="3845267"/>
              <a:ext cx="1257935" cy="109102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sp>
        <p:nvSpPr>
          <p:cNvPr id="76" name="下箭头 75"/>
          <p:cNvSpPr/>
          <p:nvPr/>
        </p:nvSpPr>
        <p:spPr>
          <a:xfrm rot="16200000">
            <a:off x="3051386" y="4712353"/>
            <a:ext cx="414337" cy="2692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7" name="下箭头 76"/>
          <p:cNvSpPr/>
          <p:nvPr/>
        </p:nvSpPr>
        <p:spPr>
          <a:xfrm rot="16200000">
            <a:off x="8262546" y="4647805"/>
            <a:ext cx="414337" cy="2692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8" name="下箭头 77"/>
          <p:cNvSpPr/>
          <p:nvPr/>
        </p:nvSpPr>
        <p:spPr>
          <a:xfrm rot="16200000">
            <a:off x="7167633" y="4745674"/>
            <a:ext cx="414337" cy="2026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9" name="下箭头 78"/>
          <p:cNvSpPr/>
          <p:nvPr/>
        </p:nvSpPr>
        <p:spPr>
          <a:xfrm rot="18955836">
            <a:off x="5849875" y="3924069"/>
            <a:ext cx="163512" cy="3444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0" name="下箭头 79"/>
          <p:cNvSpPr/>
          <p:nvPr/>
        </p:nvSpPr>
        <p:spPr>
          <a:xfrm rot="2644164" flipV="1">
            <a:off x="5843025" y="5368546"/>
            <a:ext cx="163513" cy="3444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1" name="下箭头 80"/>
          <p:cNvSpPr/>
          <p:nvPr/>
        </p:nvSpPr>
        <p:spPr>
          <a:xfrm rot="16200000">
            <a:off x="2249218" y="4740480"/>
            <a:ext cx="414337" cy="2026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2" name="文本框 5"/>
          <p:cNvSpPr txBox="1">
            <a:spLocks noChangeArrowheads="1"/>
          </p:cNvSpPr>
          <p:nvPr/>
        </p:nvSpPr>
        <p:spPr bwMode="auto">
          <a:xfrm>
            <a:off x="3986269" y="2755861"/>
            <a:ext cx="1308268" cy="338554"/>
          </a:xfrm>
          <a:prstGeom prst="rect">
            <a:avLst/>
          </a:prstGeom>
          <a:ln/>
        </p:spPr>
        <p:style>
          <a:lnRef idx="2">
            <a:schemeClr val="accent6"/>
          </a:lnRef>
          <a:fillRef idx="1">
            <a:schemeClr val="lt1"/>
          </a:fillRef>
          <a:effectRef idx="0">
            <a:schemeClr val="accent6"/>
          </a:effectRef>
          <a:fontRef idx="minor">
            <a:schemeClr val="dk1"/>
          </a:fontRef>
        </p:style>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1600" smtClean="0"/>
              <a:t>正反例划分</a:t>
            </a:r>
            <a:endParaRPr lang="zh-CN" altLang="en-US" sz="1600" dirty="0"/>
          </a:p>
        </p:txBody>
      </p:sp>
      <p:sp>
        <p:nvSpPr>
          <p:cNvPr id="83" name="文本框 5"/>
          <p:cNvSpPr txBox="1">
            <a:spLocks noChangeArrowheads="1"/>
          </p:cNvSpPr>
          <p:nvPr/>
        </p:nvSpPr>
        <p:spPr bwMode="auto">
          <a:xfrm>
            <a:off x="6731142" y="2755861"/>
            <a:ext cx="1081218" cy="338554"/>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1600" dirty="0" smtClean="0"/>
              <a:t>规则提取</a:t>
            </a:r>
            <a:endParaRPr lang="zh-CN" altLang="en-US" sz="1600" dirty="0"/>
          </a:p>
        </p:txBody>
      </p:sp>
      <p:sp>
        <p:nvSpPr>
          <p:cNvPr id="84" name="矩形 83"/>
          <p:cNvSpPr/>
          <p:nvPr/>
        </p:nvSpPr>
        <p:spPr>
          <a:xfrm>
            <a:off x="1261360" y="5831883"/>
            <a:ext cx="1029278" cy="3784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t>性能预测</a:t>
            </a:r>
          </a:p>
        </p:txBody>
      </p:sp>
      <p:sp>
        <p:nvSpPr>
          <p:cNvPr id="85" name="下箭头 84"/>
          <p:cNvSpPr/>
          <p:nvPr/>
        </p:nvSpPr>
        <p:spPr>
          <a:xfrm>
            <a:off x="1568830" y="5546167"/>
            <a:ext cx="414337" cy="1870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6" name="AutoShape 4"/>
          <p:cNvSpPr>
            <a:spLocks noChangeArrowheads="1"/>
          </p:cNvSpPr>
          <p:nvPr/>
        </p:nvSpPr>
        <p:spPr bwMode="gray">
          <a:xfrm>
            <a:off x="323528" y="824872"/>
            <a:ext cx="8504560" cy="1740032"/>
          </a:xfrm>
          <a:prstGeom prst="roundRect">
            <a:avLst>
              <a:gd name="adj" fmla="val 16667"/>
            </a:avLst>
          </a:prstGeom>
          <a:solidFill>
            <a:schemeClr val="bg2">
              <a:lumMod val="40000"/>
              <a:lumOff val="60000"/>
            </a:schemeClr>
          </a:solidFill>
          <a:ln>
            <a:solidFill>
              <a:schemeClr val="bg1">
                <a:lumMod val="75000"/>
              </a:schemeClr>
            </a:solidFill>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z="1400" smtClean="0">
              <a:solidFill>
                <a:prstClr val="black"/>
              </a:solidFill>
              <a:ea typeface="宋体" panose="02010600030101010101" pitchFamily="2" charset="-122"/>
            </a:endParaRPr>
          </a:p>
        </p:txBody>
      </p:sp>
      <p:sp>
        <p:nvSpPr>
          <p:cNvPr id="87" name="AutoShape 5"/>
          <p:cNvSpPr>
            <a:spLocks noChangeArrowheads="1"/>
          </p:cNvSpPr>
          <p:nvPr/>
        </p:nvSpPr>
        <p:spPr bwMode="gray">
          <a:xfrm>
            <a:off x="1489001" y="916947"/>
            <a:ext cx="7167637" cy="608012"/>
          </a:xfrm>
          <a:prstGeom prst="roundRect">
            <a:avLst>
              <a:gd name="adj" fmla="val 16667"/>
            </a:avLst>
          </a:prstGeom>
          <a:solidFill>
            <a:schemeClr val="accent5">
              <a:lumMod val="20000"/>
              <a:lumOff val="80000"/>
            </a:schemeClr>
          </a:solidFill>
          <a:ln w="12700" algn="ctr">
            <a:noFill/>
            <a:round/>
            <a:headEnd/>
            <a:tailEnd/>
          </a:ln>
          <a:effectLst/>
        </p:spPr>
        <p:txBody>
          <a:bodyPr wrap="none" anchor="ctr"/>
          <a:lstStyle/>
          <a:p>
            <a:pPr eaLnBrk="1" hangingPunct="1">
              <a:lnSpc>
                <a:spcPct val="120000"/>
              </a:lnSpc>
              <a:defRPr/>
            </a:pPr>
            <a:r>
              <a:rPr lang="zh-CN" altLang="en-US"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使用机器学习方法分析配方的性能优化</a:t>
            </a:r>
            <a:r>
              <a:rPr lang="en-US" altLang="zh-CN"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降低规则</a:t>
            </a:r>
            <a:r>
              <a:rPr lang="zh-CN" altLang="en-US"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，为电解液配方</a:t>
            </a:r>
            <a:r>
              <a:rPr lang="zh-CN" altLang="en-US" sz="1600" b="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优化</a:t>
            </a:r>
            <a:endParaRPr lang="en-US" altLang="zh-CN" sz="1600" b="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120000"/>
              </a:lnSpc>
              <a:defRPr/>
            </a:pPr>
            <a:r>
              <a:rPr lang="zh-CN" altLang="en-US" sz="1600" b="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设计</a:t>
            </a:r>
            <a:r>
              <a:rPr lang="zh-CN" altLang="en-US"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提供决策支持</a:t>
            </a:r>
            <a:r>
              <a:rPr lang="zh-CN" altLang="en-US" sz="1600" b="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，以</a:t>
            </a:r>
            <a:r>
              <a:rPr lang="zh-CN" altLang="en-US"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减少重复性的实验工作。</a:t>
            </a:r>
          </a:p>
        </p:txBody>
      </p:sp>
      <p:sp>
        <p:nvSpPr>
          <p:cNvPr id="88" name="Rectangle 6"/>
          <p:cNvSpPr>
            <a:spLocks noChangeArrowheads="1"/>
          </p:cNvSpPr>
          <p:nvPr/>
        </p:nvSpPr>
        <p:spPr bwMode="gray">
          <a:xfrm>
            <a:off x="755576" y="962984"/>
            <a:ext cx="630237"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 typeface="Wingdings" panose="05000000000000000000" pitchFamily="2" charset="2"/>
              <a:buNone/>
            </a:pPr>
            <a:r>
              <a:rPr lang="zh-CN" altLang="en-US" sz="1800" b="1" dirty="0">
                <a:solidFill>
                  <a:srgbClr val="22228B"/>
                </a:solidFill>
                <a:latin typeface="宋体" panose="02010600030101010101" pitchFamily="2" charset="-122"/>
                <a:ea typeface="宋体" panose="02010600030101010101" pitchFamily="2" charset="-122"/>
              </a:rPr>
              <a:t>问题</a:t>
            </a:r>
            <a:endParaRPr lang="en-US" altLang="zh-CN" sz="1800" b="1" dirty="0">
              <a:solidFill>
                <a:srgbClr val="22228B"/>
              </a:solidFill>
              <a:latin typeface="宋体" panose="02010600030101010101" pitchFamily="2" charset="-122"/>
              <a:ea typeface="宋体" panose="02010600030101010101" pitchFamily="2" charset="-122"/>
            </a:endParaRPr>
          </a:p>
          <a:p>
            <a:pPr eaLnBrk="1" hangingPunct="1">
              <a:spcBef>
                <a:spcPct val="0"/>
              </a:spcBef>
              <a:buFont typeface="Wingdings" panose="05000000000000000000" pitchFamily="2" charset="2"/>
              <a:buNone/>
            </a:pPr>
            <a:r>
              <a:rPr lang="zh-CN" altLang="en-US" sz="1800" b="1" dirty="0">
                <a:solidFill>
                  <a:srgbClr val="22228B"/>
                </a:solidFill>
                <a:latin typeface="宋体" panose="02010600030101010101" pitchFamily="2" charset="-122"/>
                <a:ea typeface="宋体" panose="02010600030101010101" pitchFamily="2" charset="-122"/>
              </a:rPr>
              <a:t>描述</a:t>
            </a:r>
            <a:endParaRPr lang="en-US" altLang="ko-KR" sz="1800" b="1" dirty="0">
              <a:solidFill>
                <a:srgbClr val="22228B"/>
              </a:solidFill>
              <a:latin typeface="宋体" panose="02010600030101010101" pitchFamily="2" charset="-122"/>
              <a:ea typeface="宋体" panose="02010600030101010101" pitchFamily="2" charset="-122"/>
            </a:endParaRPr>
          </a:p>
        </p:txBody>
      </p:sp>
      <p:sp>
        <p:nvSpPr>
          <p:cNvPr id="89" name="Rectangle 6"/>
          <p:cNvSpPr>
            <a:spLocks noChangeArrowheads="1"/>
          </p:cNvSpPr>
          <p:nvPr/>
        </p:nvSpPr>
        <p:spPr bwMode="gray">
          <a:xfrm>
            <a:off x="755576" y="1774496"/>
            <a:ext cx="715963"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1800" b="1" dirty="0">
                <a:solidFill>
                  <a:srgbClr val="22228B"/>
                </a:solidFill>
                <a:latin typeface="宋体" panose="02010600030101010101" pitchFamily="2" charset="-122"/>
                <a:ea typeface="宋体" panose="02010600030101010101" pitchFamily="2" charset="-122"/>
              </a:rPr>
              <a:t>解决</a:t>
            </a:r>
            <a:endParaRPr lang="en-US" altLang="zh-CN" sz="1800" b="1" dirty="0">
              <a:solidFill>
                <a:srgbClr val="22228B"/>
              </a:solidFill>
              <a:latin typeface="宋体" panose="02010600030101010101" pitchFamily="2" charset="-122"/>
              <a:ea typeface="宋体" panose="02010600030101010101" pitchFamily="2" charset="-122"/>
            </a:endParaRPr>
          </a:p>
          <a:p>
            <a:pPr eaLnBrk="1" hangingPunct="1">
              <a:spcBef>
                <a:spcPct val="0"/>
              </a:spcBef>
              <a:buFontTx/>
              <a:buNone/>
            </a:pPr>
            <a:r>
              <a:rPr lang="zh-CN" altLang="en-US" sz="1800" b="1" dirty="0">
                <a:solidFill>
                  <a:srgbClr val="22228B"/>
                </a:solidFill>
                <a:latin typeface="宋体" panose="02010600030101010101" pitchFamily="2" charset="-122"/>
                <a:ea typeface="宋体" panose="02010600030101010101" pitchFamily="2" charset="-122"/>
              </a:rPr>
              <a:t>方法</a:t>
            </a:r>
            <a:endParaRPr lang="en-US" altLang="ko-KR" sz="1800" b="1" dirty="0">
              <a:solidFill>
                <a:srgbClr val="22228B"/>
              </a:solidFill>
              <a:latin typeface="宋体" panose="02010600030101010101" pitchFamily="2" charset="-122"/>
              <a:ea typeface="宋体" panose="02010600030101010101" pitchFamily="2" charset="-122"/>
            </a:endParaRPr>
          </a:p>
        </p:txBody>
      </p:sp>
      <p:sp>
        <p:nvSpPr>
          <p:cNvPr id="90" name="AutoShape 5"/>
          <p:cNvSpPr>
            <a:spLocks noChangeArrowheads="1"/>
          </p:cNvSpPr>
          <p:nvPr/>
        </p:nvSpPr>
        <p:spPr bwMode="gray">
          <a:xfrm>
            <a:off x="1489001" y="1601159"/>
            <a:ext cx="7167637" cy="889600"/>
          </a:xfrm>
          <a:prstGeom prst="roundRect">
            <a:avLst>
              <a:gd name="adj" fmla="val 16667"/>
            </a:avLst>
          </a:prstGeom>
          <a:solidFill>
            <a:schemeClr val="accent5">
              <a:lumMod val="20000"/>
              <a:lumOff val="80000"/>
            </a:schemeClr>
          </a:solidFill>
          <a:ln w="12700" algn="ctr">
            <a:noFill/>
            <a:round/>
            <a:headEnd/>
            <a:tailEnd/>
          </a:ln>
          <a:effectLst/>
        </p:spPr>
        <p:txBody>
          <a:bodyPr wrap="none" anchor="ctr"/>
          <a:lstStyle/>
          <a:p>
            <a:pPr eaLnBrk="1" hangingPunct="1">
              <a:lnSpc>
                <a:spcPct val="120000"/>
              </a:lnSpc>
              <a:defRPr/>
            </a:pPr>
            <a:r>
              <a:rPr lang="zh-CN" altLang="en-US"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性能预测：支持向量机、因子分解机等</a:t>
            </a:r>
            <a:r>
              <a:rPr lang="en-US" altLang="zh-CN"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 </a:t>
            </a:r>
          </a:p>
          <a:p>
            <a:pPr eaLnBrk="1" hangingPunct="1">
              <a:lnSpc>
                <a:spcPct val="120000"/>
              </a:lnSpc>
              <a:defRPr/>
            </a:pPr>
            <a:r>
              <a:rPr lang="zh-CN" altLang="en-US"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正反例划分：</a:t>
            </a:r>
            <a:r>
              <a:rPr lang="en-US" altLang="zh-CN"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均值聚类、谱聚类</a:t>
            </a:r>
            <a:r>
              <a:rPr lang="zh-CN" altLang="en-US" sz="1600" b="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等       </a:t>
            </a:r>
            <a:endParaRPr lang="en-US" altLang="zh-CN" sz="1600" b="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120000"/>
              </a:lnSpc>
              <a:defRPr/>
            </a:pPr>
            <a:r>
              <a:rPr lang="zh-CN" altLang="en-US" sz="1600" b="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规则</a:t>
            </a:r>
            <a:r>
              <a:rPr lang="zh-CN" altLang="en-US"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提取：决策树、随机森林等</a:t>
            </a:r>
            <a:endParaRPr lang="en-US" altLang="zh-CN"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6528801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normAutofit/>
          </a:bodyPr>
          <a:lstStyle/>
          <a:p>
            <a:r>
              <a:rPr lang="zh-CN" altLang="en-US" sz="2400" b="1" dirty="0" smtClean="0">
                <a:solidFill>
                  <a:srgbClr val="FF0000"/>
                </a:solidFill>
              </a:rPr>
              <a:t>工作基础：药物</a:t>
            </a:r>
            <a:r>
              <a:rPr lang="zh-CN" altLang="en-US" sz="2400" b="1" dirty="0">
                <a:solidFill>
                  <a:srgbClr val="FF0000"/>
                </a:solidFill>
              </a:rPr>
              <a:t>构效关系的机器学习研究</a:t>
            </a:r>
          </a:p>
        </p:txBody>
      </p:sp>
      <p:grpSp>
        <p:nvGrpSpPr>
          <p:cNvPr id="10" name="组合 9"/>
          <p:cNvGrpSpPr/>
          <p:nvPr/>
        </p:nvGrpSpPr>
        <p:grpSpPr>
          <a:xfrm>
            <a:off x="899592" y="2147955"/>
            <a:ext cx="6912768" cy="3600656"/>
            <a:chOff x="899592" y="2004067"/>
            <a:chExt cx="6912768" cy="3600656"/>
          </a:xfrm>
        </p:grpSpPr>
        <p:grpSp>
          <p:nvGrpSpPr>
            <p:cNvPr id="8" name="组合 7"/>
            <p:cNvGrpSpPr/>
            <p:nvPr/>
          </p:nvGrpSpPr>
          <p:grpSpPr>
            <a:xfrm>
              <a:off x="899592" y="2004067"/>
              <a:ext cx="6912768" cy="3600656"/>
              <a:chOff x="1043608" y="1268760"/>
              <a:chExt cx="6336704" cy="3600656"/>
            </a:xfrm>
          </p:grpSpPr>
          <p:pic>
            <p:nvPicPr>
              <p:cNvPr id="4"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9912" y="2709176"/>
                <a:ext cx="3303849"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268760"/>
                <a:ext cx="6336704" cy="13898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下箭头 4"/>
              <p:cNvSpPr/>
              <p:nvPr/>
            </p:nvSpPr>
            <p:spPr>
              <a:xfrm>
                <a:off x="5292080" y="2132856"/>
                <a:ext cx="288032" cy="576320"/>
              </a:xfrm>
              <a:prstGeom prst="downArrow">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6" name="TextBox 5"/>
              <p:cNvSpPr txBox="1"/>
              <p:nvPr/>
            </p:nvSpPr>
            <p:spPr>
              <a:xfrm>
                <a:off x="1619672" y="3212976"/>
                <a:ext cx="2160240" cy="646331"/>
              </a:xfrm>
              <a:prstGeom prst="rect">
                <a:avLst/>
              </a:prstGeom>
              <a:solidFill>
                <a:schemeClr val="accent1">
                  <a:lumMod val="40000"/>
                  <a:lumOff val="60000"/>
                </a:schemeClr>
              </a:solid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b="1" dirty="0" smtClean="0">
                    <a:solidFill>
                      <a:schemeClr val="accent1">
                        <a:lumMod val="75000"/>
                      </a:schemeClr>
                    </a:solidFill>
                  </a:rPr>
                  <a:t>粗集简约</a:t>
                </a:r>
                <a:endParaRPr lang="en-US" altLang="zh-CN" b="1" dirty="0" smtClean="0">
                  <a:solidFill>
                    <a:schemeClr val="accent1">
                      <a:lumMod val="75000"/>
                    </a:schemeClr>
                  </a:solidFill>
                </a:endParaRPr>
              </a:p>
              <a:p>
                <a:r>
                  <a:rPr lang="zh-CN" altLang="en-US" b="1" dirty="0" smtClean="0">
                    <a:solidFill>
                      <a:schemeClr val="accent1">
                        <a:lumMod val="75000"/>
                      </a:schemeClr>
                    </a:solidFill>
                  </a:rPr>
                  <a:t>神经网络集成方法</a:t>
                </a:r>
                <a:endParaRPr lang="en-US" altLang="zh-CN" b="1" dirty="0" smtClean="0">
                  <a:solidFill>
                    <a:schemeClr val="accent1">
                      <a:lumMod val="75000"/>
                    </a:schemeClr>
                  </a:solidFill>
                </a:endParaRPr>
              </a:p>
            </p:txBody>
          </p:sp>
        </p:grpSp>
        <p:sp>
          <p:nvSpPr>
            <p:cNvPr id="7" name="右箭头 6"/>
            <p:cNvSpPr/>
            <p:nvPr/>
          </p:nvSpPr>
          <p:spPr>
            <a:xfrm>
              <a:off x="3868238" y="4127432"/>
              <a:ext cx="576064" cy="288032"/>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TextBox 8"/>
          <p:cNvSpPr txBox="1"/>
          <p:nvPr/>
        </p:nvSpPr>
        <p:spPr>
          <a:xfrm>
            <a:off x="877261" y="980728"/>
            <a:ext cx="7223131" cy="923330"/>
          </a:xfrm>
          <a:prstGeom prst="rect">
            <a:avLst/>
          </a:prstGeom>
          <a:solidFill>
            <a:schemeClr val="bg1">
              <a:lumMod val="95000"/>
            </a:schemeClr>
          </a:solidFill>
        </p:spPr>
        <p:txBody>
          <a:bodyPr wrap="square" rtlCol="0">
            <a:spAutoFit/>
          </a:bodyPr>
          <a:lstStyle/>
          <a:p>
            <a:r>
              <a:rPr lang="zh-CN" altLang="en-US" b="1" dirty="0"/>
              <a:t>药物构效关系</a:t>
            </a:r>
            <a:r>
              <a:rPr lang="zh-CN" altLang="en-US" b="1" dirty="0" smtClean="0"/>
              <a:t>模型：</a:t>
            </a:r>
            <a:r>
              <a:rPr lang="zh-CN" altLang="en-US" dirty="0" smtClean="0"/>
              <a:t>用</a:t>
            </a:r>
            <a:r>
              <a:rPr lang="zh-CN" altLang="en-US" dirty="0"/>
              <a:t>计算机对已有药物的活性数据进行建模，利用所建模型指导新药设计，并对新药的活性进行计算机预报</a:t>
            </a:r>
            <a:r>
              <a:rPr lang="zh-CN" altLang="en-US" dirty="0" smtClean="0"/>
              <a:t>，可以大量</a:t>
            </a:r>
            <a:r>
              <a:rPr lang="zh-CN" altLang="en-US" dirty="0"/>
              <a:t>节约实验费用，同时提高药物设计</a:t>
            </a:r>
            <a:r>
              <a:rPr lang="zh-CN" altLang="en-US" dirty="0" smtClean="0"/>
              <a:t>效率。</a:t>
            </a:r>
            <a:endParaRPr lang="zh-CN" altLang="en-US" dirty="0"/>
          </a:p>
        </p:txBody>
      </p:sp>
      <p:sp>
        <p:nvSpPr>
          <p:cNvPr id="12" name="流程图: 过程 11"/>
          <p:cNvSpPr/>
          <p:nvPr/>
        </p:nvSpPr>
        <p:spPr>
          <a:xfrm>
            <a:off x="803076" y="1960711"/>
            <a:ext cx="7079115" cy="3844553"/>
          </a:xfrm>
          <a:prstGeom prst="flowChartProcess">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899592" y="5015501"/>
            <a:ext cx="6982599" cy="1494488"/>
            <a:chOff x="899592" y="5015501"/>
            <a:chExt cx="6982599" cy="1494488"/>
          </a:xfrm>
        </p:grpSpPr>
        <p:sp>
          <p:nvSpPr>
            <p:cNvPr id="11" name="流程图: 终止 10"/>
            <p:cNvSpPr/>
            <p:nvPr/>
          </p:nvSpPr>
          <p:spPr>
            <a:xfrm>
              <a:off x="899592" y="5949280"/>
              <a:ext cx="6982599" cy="560709"/>
            </a:xfrm>
            <a:prstGeom prst="flowChartTermina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实验证明：本方法</a:t>
              </a:r>
              <a:r>
                <a:rPr lang="zh-CN" altLang="zh-CN" dirty="0" smtClean="0"/>
                <a:t>在</a:t>
              </a:r>
              <a:r>
                <a:rPr lang="zh-CN" altLang="zh-CN" dirty="0"/>
                <a:t>分析药物活性</a:t>
              </a:r>
              <a:r>
                <a:rPr lang="zh-CN" altLang="zh-CN" dirty="0" smtClean="0"/>
                <a:t>方面</a:t>
              </a:r>
              <a:r>
                <a:rPr lang="zh-CN" altLang="en-US" dirty="0" smtClean="0"/>
                <a:t>非常有效</a:t>
              </a:r>
              <a:endParaRPr lang="zh-CN" altLang="en-US" dirty="0"/>
            </a:p>
          </p:txBody>
        </p:sp>
        <p:sp>
          <p:nvSpPr>
            <p:cNvPr id="13" name="下箭头 12"/>
            <p:cNvSpPr/>
            <p:nvPr/>
          </p:nvSpPr>
          <p:spPr>
            <a:xfrm>
              <a:off x="3995936" y="5805264"/>
              <a:ext cx="864096" cy="144016"/>
            </a:xfrm>
            <a:prstGeom prst="downArrow">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可选过程 13"/>
            <p:cNvSpPr/>
            <p:nvPr/>
          </p:nvSpPr>
          <p:spPr>
            <a:xfrm>
              <a:off x="1403648" y="5015501"/>
              <a:ext cx="2752622" cy="713717"/>
            </a:xfrm>
            <a:prstGeom prst="flowChartAlternateProcess">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accent1">
                      <a:lumMod val="75000"/>
                    </a:schemeClr>
                  </a:solidFill>
                </a:rPr>
                <a:t>异构神经网络集成方法</a:t>
              </a:r>
              <a:endParaRPr lang="en-US" altLang="zh-CN" b="1" dirty="0" smtClean="0">
                <a:solidFill>
                  <a:schemeClr val="accent1">
                    <a:lumMod val="75000"/>
                  </a:schemeClr>
                </a:solidFill>
              </a:endParaRPr>
            </a:p>
            <a:p>
              <a:pPr algn="ctr"/>
              <a:r>
                <a:rPr lang="zh-CN" altLang="zh-CN" b="1" dirty="0" smtClean="0">
                  <a:solidFill>
                    <a:schemeClr val="accent1">
                      <a:lumMod val="75000"/>
                    </a:schemeClr>
                  </a:solidFill>
                </a:rPr>
                <a:t>最近邻</a:t>
              </a:r>
              <a:r>
                <a:rPr lang="zh-CN" altLang="zh-CN" b="1" dirty="0">
                  <a:solidFill>
                    <a:schemeClr val="accent1">
                      <a:lumMod val="75000"/>
                    </a:schemeClr>
                  </a:solidFill>
                </a:rPr>
                <a:t>聚类</a:t>
              </a:r>
              <a:r>
                <a:rPr lang="zh-CN" altLang="zh-CN" b="1" dirty="0" smtClean="0">
                  <a:solidFill>
                    <a:schemeClr val="accent1">
                      <a:lumMod val="75000"/>
                    </a:schemeClr>
                  </a:solidFill>
                </a:rPr>
                <a:t>算法</a:t>
              </a:r>
            </a:p>
          </p:txBody>
        </p:sp>
        <p:sp>
          <p:nvSpPr>
            <p:cNvPr id="15" name="左箭头 14"/>
            <p:cNvSpPr/>
            <p:nvPr/>
          </p:nvSpPr>
          <p:spPr>
            <a:xfrm rot="10800000">
              <a:off x="4156270" y="5373216"/>
              <a:ext cx="559746" cy="283994"/>
            </a:xfrm>
            <a:prstGeom prst="lef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88492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lstStyle/>
          <a:p>
            <a:r>
              <a:rPr lang="zh-CN" altLang="en-US" b="1" dirty="0" smtClean="0">
                <a:solidFill>
                  <a:srgbClr val="FF0000"/>
                </a:solidFill>
              </a:rPr>
              <a:t>研究内容与目标</a:t>
            </a:r>
            <a:endParaRPr lang="zh-CN" altLang="en-US" b="1" dirty="0">
              <a:solidFill>
                <a:srgbClr val="FF0000"/>
              </a:solidFill>
            </a:endParaRPr>
          </a:p>
        </p:txBody>
      </p:sp>
      <p:sp>
        <p:nvSpPr>
          <p:cNvPr id="24" name="矩形 23"/>
          <p:cNvSpPr/>
          <p:nvPr/>
        </p:nvSpPr>
        <p:spPr>
          <a:xfrm>
            <a:off x="6832163" y="4332524"/>
            <a:ext cx="1584176" cy="1008112"/>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solidFill>
                  <a:schemeClr val="tx1"/>
                </a:solidFill>
              </a:rPr>
              <a:t>    可解释性</a:t>
            </a:r>
            <a:endParaRPr lang="zh-CN" altLang="en-US" dirty="0">
              <a:solidFill>
                <a:schemeClr val="tx1"/>
              </a:solidFill>
            </a:endParaRPr>
          </a:p>
        </p:txBody>
      </p:sp>
      <p:sp>
        <p:nvSpPr>
          <p:cNvPr id="33" name="圆角矩形 32"/>
          <p:cNvSpPr/>
          <p:nvPr/>
        </p:nvSpPr>
        <p:spPr>
          <a:xfrm>
            <a:off x="3612919" y="1484784"/>
            <a:ext cx="2290287" cy="1008112"/>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lnSpc>
                <a:spcPct val="130000"/>
              </a:lnSpc>
              <a:defRPr/>
            </a:pPr>
            <a:r>
              <a:rPr lang="zh-CN" altLang="en-US" dirty="0">
                <a:solidFill>
                  <a:schemeClr val="tx1"/>
                </a:solidFill>
                <a:latin typeface="黑体" pitchFamily="49" charset="-122"/>
                <a:ea typeface="黑体" pitchFamily="49" charset="-122"/>
                <a:cs typeface="Times New Roman" pitchFamily="18" charset="0"/>
              </a:rPr>
              <a:t>基于主动学习的</a:t>
            </a:r>
            <a:endParaRPr lang="en-US" altLang="zh-CN" dirty="0">
              <a:solidFill>
                <a:schemeClr val="tx1"/>
              </a:solidFill>
              <a:latin typeface="黑体" pitchFamily="49" charset="-122"/>
              <a:ea typeface="黑体" pitchFamily="49" charset="-122"/>
              <a:cs typeface="Times New Roman" pitchFamily="18" charset="0"/>
            </a:endParaRPr>
          </a:p>
          <a:p>
            <a:pPr algn="ctr">
              <a:lnSpc>
                <a:spcPct val="130000"/>
              </a:lnSpc>
              <a:defRPr/>
            </a:pPr>
            <a:r>
              <a:rPr lang="zh-CN" altLang="en-US" dirty="0">
                <a:solidFill>
                  <a:schemeClr val="tx1"/>
                </a:solidFill>
                <a:latin typeface="黑体" pitchFamily="49" charset="-122"/>
                <a:ea typeface="黑体" pitchFamily="49" charset="-122"/>
                <a:cs typeface="Times New Roman" pitchFamily="18" charset="0"/>
              </a:rPr>
              <a:t>多层级交互式</a:t>
            </a:r>
            <a:endParaRPr lang="en-US" altLang="zh-CN" dirty="0">
              <a:solidFill>
                <a:schemeClr val="tx1"/>
              </a:solidFill>
              <a:latin typeface="黑体" pitchFamily="49" charset="-122"/>
              <a:ea typeface="黑体" pitchFamily="49" charset="-122"/>
              <a:cs typeface="Times New Roman" pitchFamily="18" charset="0"/>
            </a:endParaRPr>
          </a:p>
          <a:p>
            <a:pPr algn="ctr">
              <a:lnSpc>
                <a:spcPct val="130000"/>
              </a:lnSpc>
              <a:defRPr/>
            </a:pPr>
            <a:r>
              <a:rPr lang="zh-CN" altLang="en-US" dirty="0">
                <a:solidFill>
                  <a:schemeClr val="tx1"/>
                </a:solidFill>
                <a:latin typeface="黑体" pitchFamily="49" charset="-122"/>
                <a:ea typeface="黑体" pitchFamily="49" charset="-122"/>
                <a:cs typeface="Times New Roman" pitchFamily="18" charset="0"/>
              </a:rPr>
              <a:t>特征选择方法</a:t>
            </a:r>
          </a:p>
        </p:txBody>
      </p:sp>
      <p:sp>
        <p:nvSpPr>
          <p:cNvPr id="34" name="圆角矩形 33"/>
          <p:cNvSpPr/>
          <p:nvPr/>
        </p:nvSpPr>
        <p:spPr>
          <a:xfrm>
            <a:off x="3612919" y="3252404"/>
            <a:ext cx="2290287" cy="1008112"/>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a:solidFill>
                  <a:schemeClr val="tx1"/>
                </a:solidFill>
                <a:latin typeface="黑体" pitchFamily="49" charset="-122"/>
                <a:ea typeface="黑体" pitchFamily="49" charset="-122"/>
                <a:cs typeface="Times New Roman" pitchFamily="18" charset="0"/>
                <a:sym typeface="Symbol" pitchFamily="18" charset="2"/>
              </a:rPr>
              <a:t>基于集成学习的</a:t>
            </a:r>
            <a:endParaRPr lang="en-US" altLang="zh-CN" dirty="0">
              <a:solidFill>
                <a:schemeClr val="tx1"/>
              </a:solidFill>
              <a:latin typeface="黑体" pitchFamily="49" charset="-122"/>
              <a:ea typeface="黑体" pitchFamily="49" charset="-122"/>
              <a:cs typeface="Times New Roman" pitchFamily="18" charset="0"/>
              <a:sym typeface="Symbol" pitchFamily="18" charset="2"/>
            </a:endParaRPr>
          </a:p>
          <a:p>
            <a:pPr algn="ctr"/>
            <a:r>
              <a:rPr lang="zh-CN" altLang="en-US" dirty="0">
                <a:solidFill>
                  <a:schemeClr val="tx1"/>
                </a:solidFill>
                <a:latin typeface="黑体" pitchFamily="49" charset="-122"/>
                <a:ea typeface="黑体" pitchFamily="49" charset="-122"/>
                <a:cs typeface="Times New Roman" pitchFamily="18" charset="0"/>
                <a:sym typeface="Symbol" pitchFamily="18" charset="2"/>
              </a:rPr>
              <a:t>自适应</a:t>
            </a:r>
            <a:r>
              <a:rPr lang="zh-CN" altLang="en-US" dirty="0" smtClean="0">
                <a:solidFill>
                  <a:schemeClr val="tx1"/>
                </a:solidFill>
                <a:latin typeface="黑体" pitchFamily="49" charset="-122"/>
                <a:ea typeface="黑体" pitchFamily="49" charset="-122"/>
                <a:cs typeface="Times New Roman" pitchFamily="18" charset="0"/>
                <a:sym typeface="Symbol" pitchFamily="18" charset="2"/>
              </a:rPr>
              <a:t>混合式</a:t>
            </a:r>
            <a:endParaRPr lang="en-US" altLang="zh-CN" dirty="0" smtClean="0">
              <a:solidFill>
                <a:schemeClr val="tx1"/>
              </a:solidFill>
              <a:latin typeface="黑体" pitchFamily="49" charset="-122"/>
              <a:ea typeface="黑体" pitchFamily="49" charset="-122"/>
              <a:cs typeface="Times New Roman" pitchFamily="18" charset="0"/>
              <a:sym typeface="Symbol" pitchFamily="18" charset="2"/>
            </a:endParaRPr>
          </a:p>
          <a:p>
            <a:pPr algn="ctr"/>
            <a:r>
              <a:rPr lang="zh-CN" altLang="en-US" dirty="0" smtClean="0">
                <a:solidFill>
                  <a:schemeClr val="tx1"/>
                </a:solidFill>
                <a:latin typeface="黑体" pitchFamily="49" charset="-122"/>
                <a:ea typeface="黑体" pitchFamily="49" charset="-122"/>
                <a:cs typeface="Times New Roman" pitchFamily="18" charset="0"/>
                <a:sym typeface="Symbol" pitchFamily="18" charset="2"/>
              </a:rPr>
              <a:t>性能</a:t>
            </a:r>
            <a:r>
              <a:rPr lang="zh-CN" altLang="en-US" dirty="0">
                <a:solidFill>
                  <a:schemeClr val="tx1"/>
                </a:solidFill>
                <a:latin typeface="黑体" pitchFamily="49" charset="-122"/>
                <a:ea typeface="黑体" pitchFamily="49" charset="-122"/>
                <a:cs typeface="Times New Roman" pitchFamily="18" charset="0"/>
                <a:sym typeface="Symbol" pitchFamily="18" charset="2"/>
              </a:rPr>
              <a:t>预测方法</a:t>
            </a:r>
          </a:p>
        </p:txBody>
      </p:sp>
      <p:sp>
        <p:nvSpPr>
          <p:cNvPr id="35" name="圆角矩形 34"/>
          <p:cNvSpPr/>
          <p:nvPr/>
        </p:nvSpPr>
        <p:spPr>
          <a:xfrm>
            <a:off x="3612919" y="5016601"/>
            <a:ext cx="2290287" cy="1008112"/>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lnSpc>
                <a:spcPct val="130000"/>
              </a:lnSpc>
              <a:defRPr/>
            </a:pPr>
            <a:r>
              <a:rPr lang="zh-CN" altLang="en-US" dirty="0">
                <a:solidFill>
                  <a:schemeClr val="tx1"/>
                </a:solidFill>
                <a:latin typeface="黑体" pitchFamily="49" charset="-122"/>
                <a:ea typeface="黑体" pitchFamily="49" charset="-122"/>
                <a:cs typeface="Times New Roman" pitchFamily="18" charset="0"/>
                <a:sym typeface="Symbol" pitchFamily="18" charset="2"/>
              </a:rPr>
              <a:t>基于规则抽取</a:t>
            </a:r>
            <a:endParaRPr lang="en-US" altLang="zh-CN" dirty="0">
              <a:solidFill>
                <a:schemeClr val="tx1"/>
              </a:solidFill>
              <a:latin typeface="黑体" pitchFamily="49" charset="-122"/>
              <a:ea typeface="黑体" pitchFamily="49" charset="-122"/>
              <a:cs typeface="Times New Roman" pitchFamily="18" charset="0"/>
              <a:sym typeface="Symbol" pitchFamily="18" charset="2"/>
            </a:endParaRPr>
          </a:p>
          <a:p>
            <a:pPr algn="ctr">
              <a:lnSpc>
                <a:spcPct val="130000"/>
              </a:lnSpc>
              <a:defRPr/>
            </a:pPr>
            <a:r>
              <a:rPr lang="zh-CN" altLang="en-US" dirty="0">
                <a:solidFill>
                  <a:schemeClr val="tx1"/>
                </a:solidFill>
                <a:latin typeface="黑体" pitchFamily="49" charset="-122"/>
                <a:ea typeface="黑体" pitchFamily="49" charset="-122"/>
                <a:cs typeface="Times New Roman" pitchFamily="18" charset="0"/>
                <a:sym typeface="Symbol" pitchFamily="18" charset="2"/>
              </a:rPr>
              <a:t>的可解释性方法</a:t>
            </a:r>
          </a:p>
        </p:txBody>
      </p:sp>
      <p:sp>
        <p:nvSpPr>
          <p:cNvPr id="37" name="圆角矩形 36"/>
          <p:cNvSpPr/>
          <p:nvPr/>
        </p:nvSpPr>
        <p:spPr>
          <a:xfrm>
            <a:off x="755577" y="2173028"/>
            <a:ext cx="1930246" cy="1008112"/>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smtClean="0">
                <a:solidFill>
                  <a:sysClr val="windowText" lastClr="000000"/>
                </a:solidFill>
              </a:rPr>
              <a:t>选择重要的</a:t>
            </a:r>
            <a:endParaRPr lang="zh-CN" altLang="en-US" dirty="0">
              <a:solidFill>
                <a:sysClr val="windowText" lastClr="000000"/>
              </a:solidFill>
            </a:endParaRPr>
          </a:p>
          <a:p>
            <a:pPr algn="ctr"/>
            <a:r>
              <a:rPr lang="zh-CN" altLang="en-US" dirty="0" smtClean="0">
                <a:solidFill>
                  <a:sysClr val="windowText" lastClr="000000"/>
                </a:solidFill>
              </a:rPr>
              <a:t>合金元素</a:t>
            </a:r>
            <a:r>
              <a:rPr lang="en-US" altLang="zh-CN" dirty="0" smtClean="0">
                <a:solidFill>
                  <a:sysClr val="windowText" lastClr="000000"/>
                </a:solidFill>
              </a:rPr>
              <a:t>-</a:t>
            </a:r>
            <a:r>
              <a:rPr lang="zh-CN" altLang="en-US" dirty="0" smtClean="0">
                <a:solidFill>
                  <a:sysClr val="windowText" lastClr="000000"/>
                </a:solidFill>
              </a:rPr>
              <a:t>难</a:t>
            </a:r>
            <a:endParaRPr lang="zh-CN" altLang="en-US" dirty="0">
              <a:solidFill>
                <a:sysClr val="windowText" lastClr="000000"/>
              </a:solidFill>
            </a:endParaRPr>
          </a:p>
        </p:txBody>
      </p:sp>
      <p:sp>
        <p:nvSpPr>
          <p:cNvPr id="38" name="圆角矩形 37"/>
          <p:cNvSpPr/>
          <p:nvPr/>
        </p:nvSpPr>
        <p:spPr>
          <a:xfrm>
            <a:off x="755577" y="3253148"/>
            <a:ext cx="1930246" cy="1008112"/>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smtClean="0">
                <a:solidFill>
                  <a:sysClr val="windowText" lastClr="000000"/>
                </a:solidFill>
              </a:rPr>
              <a:t>模型调</a:t>
            </a:r>
            <a:r>
              <a:rPr lang="zh-CN" altLang="en-US" dirty="0">
                <a:solidFill>
                  <a:sysClr val="windowText" lastClr="000000"/>
                </a:solidFill>
              </a:rPr>
              <a:t>参繁杂</a:t>
            </a:r>
          </a:p>
        </p:txBody>
      </p:sp>
      <p:sp>
        <p:nvSpPr>
          <p:cNvPr id="39" name="圆角矩形 38"/>
          <p:cNvSpPr/>
          <p:nvPr/>
        </p:nvSpPr>
        <p:spPr>
          <a:xfrm>
            <a:off x="755577" y="4333268"/>
            <a:ext cx="1930246" cy="1008112"/>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smtClean="0">
                <a:solidFill>
                  <a:sysClr val="windowText" lastClr="000000"/>
                </a:solidFill>
              </a:rPr>
              <a:t>合金元素与性能关系分析难</a:t>
            </a:r>
            <a:endParaRPr lang="zh-CN" altLang="en-US" dirty="0">
              <a:solidFill>
                <a:sysClr val="windowText" lastClr="000000"/>
              </a:solidFill>
            </a:endParaRPr>
          </a:p>
        </p:txBody>
      </p:sp>
      <p:sp>
        <p:nvSpPr>
          <p:cNvPr id="40" name="矩形 39"/>
          <p:cNvSpPr/>
          <p:nvPr/>
        </p:nvSpPr>
        <p:spPr>
          <a:xfrm>
            <a:off x="395536" y="2173029"/>
            <a:ext cx="360041" cy="316835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400" dirty="0" smtClean="0"/>
              <a:t>单一模型</a:t>
            </a:r>
            <a:endParaRPr lang="zh-CN" altLang="en-US" dirty="0"/>
          </a:p>
        </p:txBody>
      </p:sp>
      <p:cxnSp>
        <p:nvCxnSpPr>
          <p:cNvPr id="42" name="直接箭头连接符 41"/>
          <p:cNvCxnSpPr>
            <a:stCxn id="37" idx="3"/>
            <a:endCxn id="33" idx="1"/>
          </p:cNvCxnSpPr>
          <p:nvPr/>
        </p:nvCxnSpPr>
        <p:spPr>
          <a:xfrm flipV="1">
            <a:off x="2685823" y="1988840"/>
            <a:ext cx="927096" cy="688244"/>
          </a:xfrm>
          <a:prstGeom prst="straightConnector1">
            <a:avLst/>
          </a:prstGeom>
          <a:ln w="2857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38" idx="3"/>
            <a:endCxn id="34" idx="1"/>
          </p:cNvCxnSpPr>
          <p:nvPr/>
        </p:nvCxnSpPr>
        <p:spPr>
          <a:xfrm flipV="1">
            <a:off x="2685823" y="3756460"/>
            <a:ext cx="927096" cy="744"/>
          </a:xfrm>
          <a:prstGeom prst="straightConnector1">
            <a:avLst/>
          </a:prstGeom>
          <a:ln w="2857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39" idx="3"/>
            <a:endCxn id="35" idx="1"/>
          </p:cNvCxnSpPr>
          <p:nvPr/>
        </p:nvCxnSpPr>
        <p:spPr>
          <a:xfrm>
            <a:off x="2685823" y="4837324"/>
            <a:ext cx="927096" cy="683333"/>
          </a:xfrm>
          <a:prstGeom prst="straightConnector1">
            <a:avLst/>
          </a:prstGeom>
          <a:ln w="2857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35" idx="3"/>
            <a:endCxn id="24" idx="1"/>
          </p:cNvCxnSpPr>
          <p:nvPr/>
        </p:nvCxnSpPr>
        <p:spPr>
          <a:xfrm flipV="1">
            <a:off x="5903206" y="4836580"/>
            <a:ext cx="928957" cy="684077"/>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00742" y="764704"/>
            <a:ext cx="2290287"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C00000"/>
                </a:solidFill>
                <a:latin typeface="楷体" panose="02010609060101010101" pitchFamily="49" charset="-122"/>
                <a:ea typeface="楷体" panose="02010609060101010101" pitchFamily="49" charset="-122"/>
              </a:rPr>
              <a:t>存在问题</a:t>
            </a:r>
            <a:endParaRPr lang="zh-CN" altLang="en-US" sz="2800" b="1" dirty="0">
              <a:solidFill>
                <a:srgbClr val="C00000"/>
              </a:solidFill>
              <a:latin typeface="楷体" panose="02010609060101010101" pitchFamily="49" charset="-122"/>
              <a:ea typeface="楷体" panose="02010609060101010101" pitchFamily="49" charset="-122"/>
            </a:endParaRPr>
          </a:p>
        </p:txBody>
      </p:sp>
      <p:sp>
        <p:nvSpPr>
          <p:cNvPr id="27" name="矩形 26"/>
          <p:cNvSpPr/>
          <p:nvPr/>
        </p:nvSpPr>
        <p:spPr>
          <a:xfrm>
            <a:off x="3612919" y="764704"/>
            <a:ext cx="2290287"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C00000"/>
                </a:solidFill>
                <a:latin typeface="楷体" panose="02010609060101010101" pitchFamily="49" charset="-122"/>
                <a:ea typeface="楷体" panose="02010609060101010101" pitchFamily="49" charset="-122"/>
              </a:rPr>
              <a:t>研究内容</a:t>
            </a:r>
            <a:endParaRPr lang="zh-CN" altLang="en-US" sz="2800" b="1" dirty="0">
              <a:solidFill>
                <a:srgbClr val="C00000"/>
              </a:solidFill>
              <a:latin typeface="楷体" panose="02010609060101010101" pitchFamily="49" charset="-122"/>
              <a:ea typeface="楷体" panose="02010609060101010101" pitchFamily="49" charset="-122"/>
            </a:endParaRPr>
          </a:p>
        </p:txBody>
      </p:sp>
      <p:sp>
        <p:nvSpPr>
          <p:cNvPr id="28" name="矩形 27"/>
          <p:cNvSpPr/>
          <p:nvPr/>
        </p:nvSpPr>
        <p:spPr>
          <a:xfrm>
            <a:off x="6479107" y="767508"/>
            <a:ext cx="2290287"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C00000"/>
                </a:solidFill>
                <a:latin typeface="楷体" panose="02010609060101010101" pitchFamily="49" charset="-122"/>
                <a:ea typeface="楷体" panose="02010609060101010101" pitchFamily="49" charset="-122"/>
              </a:rPr>
              <a:t>研究目标</a:t>
            </a:r>
            <a:endParaRPr lang="zh-CN" altLang="en-US" sz="2800" b="1" dirty="0">
              <a:solidFill>
                <a:srgbClr val="C00000"/>
              </a:solidFill>
              <a:latin typeface="楷体" panose="02010609060101010101" pitchFamily="49" charset="-122"/>
              <a:ea typeface="楷体" panose="02010609060101010101" pitchFamily="49" charset="-122"/>
            </a:endParaRPr>
          </a:p>
        </p:txBody>
      </p:sp>
      <p:sp>
        <p:nvSpPr>
          <p:cNvPr id="32" name="文本框 31"/>
          <p:cNvSpPr txBox="1"/>
          <p:nvPr/>
        </p:nvSpPr>
        <p:spPr>
          <a:xfrm>
            <a:off x="1836714" y="6165304"/>
            <a:ext cx="1558052" cy="519351"/>
          </a:xfrm>
          <a:prstGeom prst="ellipse">
            <a:avLst/>
          </a:prstGeom>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zh-CN" altLang="en-US" dirty="0" smtClean="0"/>
              <a:t>专家经验</a:t>
            </a:r>
            <a:endParaRPr lang="zh-CN" altLang="en-US" dirty="0"/>
          </a:p>
        </p:txBody>
      </p:sp>
      <p:cxnSp>
        <p:nvCxnSpPr>
          <p:cNvPr id="53" name="直接箭头连接符 52"/>
          <p:cNvCxnSpPr>
            <a:stCxn id="32" idx="0"/>
            <a:endCxn id="35" idx="1"/>
          </p:cNvCxnSpPr>
          <p:nvPr/>
        </p:nvCxnSpPr>
        <p:spPr>
          <a:xfrm flipV="1">
            <a:off x="2615740" y="5520657"/>
            <a:ext cx="997179" cy="644647"/>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32" idx="0"/>
            <a:endCxn id="33" idx="1"/>
          </p:cNvCxnSpPr>
          <p:nvPr/>
        </p:nvCxnSpPr>
        <p:spPr>
          <a:xfrm flipV="1">
            <a:off x="2615740" y="1988840"/>
            <a:ext cx="997179" cy="4176464"/>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5903206" y="1988840"/>
            <a:ext cx="2513133" cy="2270010"/>
            <a:chOff x="5903206" y="1988840"/>
            <a:chExt cx="2513133" cy="2270010"/>
          </a:xfrm>
        </p:grpSpPr>
        <p:sp>
          <p:nvSpPr>
            <p:cNvPr id="3" name="矩形 2"/>
            <p:cNvSpPr/>
            <p:nvPr/>
          </p:nvSpPr>
          <p:spPr>
            <a:xfrm>
              <a:off x="6832163" y="2170618"/>
              <a:ext cx="1584176" cy="1008112"/>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solidFill>
                    <a:schemeClr val="tx1"/>
                  </a:solidFill>
                </a:rPr>
                <a:t>   泛化能力</a:t>
              </a:r>
              <a:endParaRPr lang="zh-CN" altLang="en-US" dirty="0">
                <a:solidFill>
                  <a:schemeClr val="tx1"/>
                </a:solidFill>
              </a:endParaRPr>
            </a:p>
          </p:txBody>
        </p:sp>
        <p:sp>
          <p:nvSpPr>
            <p:cNvPr id="23" name="矩形 22"/>
            <p:cNvSpPr/>
            <p:nvPr/>
          </p:nvSpPr>
          <p:spPr>
            <a:xfrm>
              <a:off x="6832163" y="3250738"/>
              <a:ext cx="1584176" cy="1008112"/>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solidFill>
                    <a:schemeClr val="tx1"/>
                  </a:solidFill>
                </a:rPr>
                <a:t>易用性</a:t>
              </a:r>
            </a:p>
          </p:txBody>
        </p:sp>
        <p:cxnSp>
          <p:nvCxnSpPr>
            <p:cNvPr id="44" name="直接箭头连接符 43"/>
            <p:cNvCxnSpPr>
              <a:stCxn id="33" idx="3"/>
              <a:endCxn id="3" idx="1"/>
            </p:cNvCxnSpPr>
            <p:nvPr/>
          </p:nvCxnSpPr>
          <p:spPr>
            <a:xfrm>
              <a:off x="5903206" y="1988840"/>
              <a:ext cx="928957" cy="685834"/>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34" idx="3"/>
              <a:endCxn id="23" idx="1"/>
            </p:cNvCxnSpPr>
            <p:nvPr/>
          </p:nvCxnSpPr>
          <p:spPr>
            <a:xfrm flipV="1">
              <a:off x="5903206" y="3754794"/>
              <a:ext cx="928957" cy="1666"/>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a:stCxn id="33" idx="3"/>
            </p:cNvCxnSpPr>
            <p:nvPr/>
          </p:nvCxnSpPr>
          <p:spPr>
            <a:xfrm>
              <a:off x="5903206" y="1988840"/>
              <a:ext cx="928957" cy="1765954"/>
            </a:xfrm>
            <a:prstGeom prst="straightConnector1">
              <a:avLst/>
            </a:prstGeom>
            <a:ln w="28575">
              <a:solidFill>
                <a:schemeClr val="accent5">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8" name="直接箭头连接符 7"/>
            <p:cNvCxnSpPr>
              <a:stCxn id="34" idx="3"/>
              <a:endCxn id="3" idx="1"/>
            </p:cNvCxnSpPr>
            <p:nvPr/>
          </p:nvCxnSpPr>
          <p:spPr>
            <a:xfrm flipV="1">
              <a:off x="5903206" y="2674674"/>
              <a:ext cx="928957" cy="1081786"/>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燕尾形箭头 44"/>
            <p:cNvSpPr/>
            <p:nvPr/>
          </p:nvSpPr>
          <p:spPr>
            <a:xfrm rot="5400000" flipH="1">
              <a:off x="6938493" y="2564897"/>
              <a:ext cx="360040" cy="186261"/>
            </a:xfrm>
            <a:prstGeom prst="notchedRightArrow">
              <a:avLst/>
            </a:prstGeom>
            <a:solidFill>
              <a:srgbClr val="10B824"/>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燕尾形箭头 46"/>
            <p:cNvSpPr/>
            <p:nvPr/>
          </p:nvSpPr>
          <p:spPr>
            <a:xfrm rot="5400000" flipH="1">
              <a:off x="6933382" y="3661663"/>
              <a:ext cx="360040" cy="186261"/>
            </a:xfrm>
            <a:prstGeom prst="notchedRightArrow">
              <a:avLst/>
            </a:prstGeom>
            <a:solidFill>
              <a:srgbClr val="10B824"/>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燕尾形箭头 48"/>
          <p:cNvSpPr/>
          <p:nvPr/>
        </p:nvSpPr>
        <p:spPr>
          <a:xfrm rot="5400000" flipH="1">
            <a:off x="6933382" y="4743450"/>
            <a:ext cx="360040" cy="186261"/>
          </a:xfrm>
          <a:prstGeom prst="notchedRightArrow">
            <a:avLst/>
          </a:prstGeom>
          <a:solidFill>
            <a:srgbClr val="10B824"/>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115170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noAutofit/>
          </a:bodyPr>
          <a:lstStyle/>
          <a:p>
            <a:r>
              <a:rPr lang="zh-CN" altLang="en-US" sz="2400" b="1" dirty="0">
                <a:solidFill>
                  <a:srgbClr val="FF0000"/>
                </a:solidFill>
              </a:rPr>
              <a:t>研究内容</a:t>
            </a:r>
            <a:r>
              <a:rPr lang="en-US" altLang="zh-CN" sz="2400" b="1" dirty="0">
                <a:solidFill>
                  <a:srgbClr val="FF0000"/>
                </a:solidFill>
              </a:rPr>
              <a:t>1</a:t>
            </a:r>
            <a:r>
              <a:rPr lang="zh-CN" altLang="en-US" sz="2400" b="1" dirty="0">
                <a:solidFill>
                  <a:srgbClr val="FF0000"/>
                </a:solidFill>
              </a:rPr>
              <a:t>：</a:t>
            </a:r>
            <a:r>
              <a:rPr lang="en-US" altLang="zh-CN" sz="2400" b="1" dirty="0">
                <a:solidFill>
                  <a:srgbClr val="FF0000"/>
                </a:solidFill>
              </a:rPr>
              <a:t/>
            </a:r>
            <a:br>
              <a:rPr lang="en-US" altLang="zh-CN" sz="2400" b="1" dirty="0">
                <a:solidFill>
                  <a:srgbClr val="FF0000"/>
                </a:solidFill>
              </a:rPr>
            </a:br>
            <a:r>
              <a:rPr lang="zh-CN" altLang="zh-CN" sz="2400" b="1" dirty="0">
                <a:solidFill>
                  <a:srgbClr val="FF0000"/>
                </a:solidFill>
              </a:rPr>
              <a:t>基于主动学习的多层级交互式特征选择方法</a:t>
            </a:r>
            <a:endParaRPr lang="zh-CN" altLang="en-US" sz="2400" b="1" dirty="0">
              <a:solidFill>
                <a:srgbClr val="FF0000"/>
              </a:solidFill>
            </a:endParaRPr>
          </a:p>
        </p:txBody>
      </p:sp>
      <p:sp>
        <p:nvSpPr>
          <p:cNvPr id="13" name="AutoShape 21"/>
          <p:cNvSpPr>
            <a:spLocks noChangeArrowheads="1"/>
          </p:cNvSpPr>
          <p:nvPr/>
        </p:nvSpPr>
        <p:spPr bwMode="auto">
          <a:xfrm>
            <a:off x="5998883" y="1052736"/>
            <a:ext cx="2461549" cy="720080"/>
          </a:xfrm>
          <a:prstGeom prst="flowChartAlternateProcess">
            <a:avLst/>
          </a:prstGeom>
          <a:solidFill>
            <a:srgbClr val="FFFF00"/>
          </a:solidFill>
          <a:ln>
            <a:solidFill>
              <a:schemeClr val="tx2"/>
            </a:solidFill>
            <a:headEnd/>
            <a:tailEnd/>
          </a:ln>
        </p:spPr>
        <p:style>
          <a:lnRef idx="1">
            <a:schemeClr val="accent3"/>
          </a:lnRef>
          <a:fillRef idx="2">
            <a:schemeClr val="accent3"/>
          </a:fillRef>
          <a:effectRef idx="1">
            <a:schemeClr val="accent3"/>
          </a:effectRef>
          <a:fontRef idx="minor">
            <a:schemeClr val="dk1"/>
          </a:fontRef>
        </p:style>
        <p:txBody>
          <a:bodyPr wrap="square" anchor="ctr">
            <a:noAutofit/>
          </a:bodyPr>
          <a:lstStyle/>
          <a:p>
            <a:pPr>
              <a:lnSpc>
                <a:spcPct val="130000"/>
              </a:lnSpc>
            </a:pPr>
            <a:r>
              <a:rPr lang="zh-CN" altLang="en-US" b="1" dirty="0"/>
              <a:t>寻找</a:t>
            </a:r>
            <a:r>
              <a:rPr lang="zh-CN" altLang="en-US" b="1" dirty="0" smtClean="0"/>
              <a:t>显著影响合金性能的合金元素</a:t>
            </a:r>
            <a:endParaRPr lang="zh-CN" altLang="en-US" b="1" dirty="0">
              <a:latin typeface="黑体" pitchFamily="49" charset="-122"/>
              <a:ea typeface="黑体" pitchFamily="49" charset="-122"/>
            </a:endParaRPr>
          </a:p>
        </p:txBody>
      </p:sp>
      <p:sp>
        <p:nvSpPr>
          <p:cNvPr id="4" name="圆角矩形 3"/>
          <p:cNvSpPr/>
          <p:nvPr/>
        </p:nvSpPr>
        <p:spPr>
          <a:xfrm>
            <a:off x="5796136" y="5445224"/>
            <a:ext cx="2952327" cy="100811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altLang="zh-CN" dirty="0" smtClean="0">
              <a:solidFill>
                <a:schemeClr val="tx1"/>
              </a:solidFill>
              <a:latin typeface="黑体" pitchFamily="49" charset="-122"/>
              <a:ea typeface="黑体" pitchFamily="49" charset="-122"/>
            </a:endParaRPr>
          </a:p>
          <a:p>
            <a:pPr lvl="0"/>
            <a:r>
              <a:rPr lang="zh-CN" altLang="en-US" b="1" dirty="0" smtClean="0">
                <a:solidFill>
                  <a:schemeClr val="tx1"/>
                </a:solidFill>
                <a:latin typeface="黑体" pitchFamily="49" charset="-122"/>
                <a:ea typeface="黑体" pitchFamily="49" charset="-122"/>
              </a:rPr>
              <a:t>难点：重要的</a:t>
            </a:r>
            <a:r>
              <a:rPr lang="zh-CN" altLang="en-US" b="1" dirty="0" smtClean="0">
                <a:solidFill>
                  <a:schemeClr val="tx1"/>
                </a:solidFill>
              </a:rPr>
              <a:t>合金</a:t>
            </a:r>
            <a:r>
              <a:rPr lang="zh-CN" altLang="en-US" b="1" dirty="0">
                <a:solidFill>
                  <a:schemeClr val="tx1"/>
                </a:solidFill>
              </a:rPr>
              <a:t>元素被</a:t>
            </a:r>
            <a:r>
              <a:rPr lang="zh-CN" altLang="en-US" b="1" dirty="0" smtClean="0">
                <a:solidFill>
                  <a:schemeClr val="tx1"/>
                </a:solidFill>
              </a:rPr>
              <a:t>剔除的风险</a:t>
            </a:r>
            <a:r>
              <a:rPr lang="zh-CN" altLang="en-US" b="1" dirty="0">
                <a:solidFill>
                  <a:schemeClr val="tx1"/>
                </a:solidFill>
              </a:rPr>
              <a:t>。</a:t>
            </a:r>
          </a:p>
          <a:p>
            <a:pPr algn="ctr"/>
            <a:endParaRPr lang="zh-CN" altLang="en-US" sz="1600" dirty="0"/>
          </a:p>
        </p:txBody>
      </p:sp>
      <p:sp>
        <p:nvSpPr>
          <p:cNvPr id="15" name="圆角矩形 14"/>
          <p:cNvSpPr/>
          <p:nvPr/>
        </p:nvSpPr>
        <p:spPr>
          <a:xfrm>
            <a:off x="5583217" y="2708919"/>
            <a:ext cx="3560783" cy="2016225"/>
          </a:xfrm>
          <a:prstGeom prst="roundRect">
            <a:avLst>
              <a:gd name="adj" fmla="val 1518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altLang="zh-CN" b="1" dirty="0" smtClean="0">
              <a:solidFill>
                <a:schemeClr val="tx1"/>
              </a:solidFill>
              <a:latin typeface="+mn-ea"/>
            </a:endParaRPr>
          </a:p>
          <a:p>
            <a:pPr lvl="0"/>
            <a:r>
              <a:rPr lang="zh-CN" altLang="en-US" b="1" dirty="0" smtClean="0">
                <a:solidFill>
                  <a:schemeClr val="tx1"/>
                </a:solidFill>
                <a:latin typeface="+mn-ea"/>
              </a:rPr>
              <a:t>核心：</a:t>
            </a:r>
            <a:endParaRPr lang="en-US" altLang="zh-CN" b="1" dirty="0" smtClean="0">
              <a:solidFill>
                <a:schemeClr val="tx1"/>
              </a:solidFill>
              <a:latin typeface="+mn-ea"/>
            </a:endParaRPr>
          </a:p>
          <a:p>
            <a:pPr lvl="0"/>
            <a:r>
              <a:rPr lang="zh-CN" altLang="en-US" b="1" dirty="0" smtClean="0">
                <a:solidFill>
                  <a:schemeClr val="tx1"/>
                </a:solidFill>
                <a:latin typeface="+mn-ea"/>
              </a:rPr>
              <a:t>（</a:t>
            </a:r>
            <a:r>
              <a:rPr lang="en-US" altLang="zh-CN" b="1" dirty="0" smtClean="0">
                <a:solidFill>
                  <a:schemeClr val="tx1"/>
                </a:solidFill>
                <a:latin typeface="+mn-ea"/>
              </a:rPr>
              <a:t>1</a:t>
            </a:r>
            <a:r>
              <a:rPr lang="zh-CN" altLang="en-US" b="1" dirty="0" smtClean="0">
                <a:solidFill>
                  <a:schemeClr val="tx1"/>
                </a:solidFill>
                <a:latin typeface="+mn-ea"/>
              </a:rPr>
              <a:t>）根据</a:t>
            </a:r>
            <a:r>
              <a:rPr lang="zh-CN" altLang="en-US" b="1" dirty="0">
                <a:solidFill>
                  <a:schemeClr val="tx1"/>
                </a:solidFill>
                <a:latin typeface="+mn-ea"/>
              </a:rPr>
              <a:t>合金实验数据，多层级过滤式自动筛选合金元素</a:t>
            </a:r>
            <a:endParaRPr lang="en-US" altLang="zh-CN" b="1" dirty="0">
              <a:solidFill>
                <a:schemeClr val="tx1"/>
              </a:solidFill>
              <a:latin typeface="+mn-ea"/>
            </a:endParaRPr>
          </a:p>
          <a:p>
            <a:pPr lvl="0"/>
            <a:r>
              <a:rPr lang="zh-CN" altLang="en-US" b="1" dirty="0" smtClean="0">
                <a:solidFill>
                  <a:schemeClr val="tx1"/>
                </a:solidFill>
                <a:latin typeface="+mn-ea"/>
              </a:rPr>
              <a:t>（</a:t>
            </a:r>
            <a:r>
              <a:rPr lang="en-US" altLang="zh-CN" b="1" dirty="0" smtClean="0">
                <a:solidFill>
                  <a:schemeClr val="tx1"/>
                </a:solidFill>
                <a:latin typeface="+mn-ea"/>
              </a:rPr>
              <a:t>2</a:t>
            </a:r>
            <a:r>
              <a:rPr lang="zh-CN" altLang="en-US" b="1" dirty="0" smtClean="0">
                <a:solidFill>
                  <a:schemeClr val="tx1"/>
                </a:solidFill>
                <a:latin typeface="+mn-ea"/>
              </a:rPr>
              <a:t>）</a:t>
            </a:r>
            <a:r>
              <a:rPr lang="zh-CN" altLang="zh-CN" b="1" dirty="0" smtClean="0">
                <a:solidFill>
                  <a:schemeClr val="tx1"/>
                </a:solidFill>
                <a:latin typeface="+mn-ea"/>
              </a:rPr>
              <a:t>模型</a:t>
            </a:r>
            <a:r>
              <a:rPr lang="zh-CN" altLang="en-US" b="1" dirty="0">
                <a:solidFill>
                  <a:schemeClr val="tx1"/>
                </a:solidFill>
                <a:latin typeface="+mn-ea"/>
              </a:rPr>
              <a:t>选择的合金元素</a:t>
            </a:r>
            <a:r>
              <a:rPr lang="zh-CN" altLang="zh-CN" b="1" dirty="0">
                <a:solidFill>
                  <a:schemeClr val="tx1"/>
                </a:solidFill>
                <a:latin typeface="+mn-ea"/>
              </a:rPr>
              <a:t>与专家经验</a:t>
            </a:r>
            <a:r>
              <a:rPr lang="zh-CN" altLang="en-US" b="1" dirty="0">
                <a:solidFill>
                  <a:schemeClr val="tx1"/>
                </a:solidFill>
                <a:latin typeface="+mn-ea"/>
              </a:rPr>
              <a:t>选择的合金元素相结合，校验</a:t>
            </a:r>
            <a:r>
              <a:rPr lang="zh-CN" altLang="en-US" dirty="0">
                <a:solidFill>
                  <a:schemeClr val="tx1"/>
                </a:solidFill>
                <a:latin typeface="+mn-ea"/>
              </a:rPr>
              <a:t>。</a:t>
            </a:r>
            <a:endParaRPr lang="zh-CN" altLang="en-US" sz="2000" dirty="0">
              <a:solidFill>
                <a:schemeClr val="tx1"/>
              </a:solidFill>
              <a:latin typeface="+mn-ea"/>
            </a:endParaRPr>
          </a:p>
          <a:p>
            <a:pPr lvl="0"/>
            <a:endParaRPr lang="en-US" altLang="zh-CN" b="1" dirty="0">
              <a:solidFill>
                <a:schemeClr val="tx1"/>
              </a:solidFill>
              <a:latin typeface="+mn-ea"/>
            </a:endParaRPr>
          </a:p>
        </p:txBody>
      </p:sp>
      <p:pic>
        <p:nvPicPr>
          <p:cNvPr id="30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995045"/>
            <a:ext cx="5222379" cy="5818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下箭头 5"/>
          <p:cNvSpPr/>
          <p:nvPr/>
        </p:nvSpPr>
        <p:spPr>
          <a:xfrm>
            <a:off x="7082566" y="1988840"/>
            <a:ext cx="297746"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下箭头 21"/>
          <p:cNvSpPr/>
          <p:nvPr/>
        </p:nvSpPr>
        <p:spPr>
          <a:xfrm>
            <a:off x="7092280" y="4869160"/>
            <a:ext cx="297746"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5436096" y="995045"/>
            <a:ext cx="0" cy="567431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91387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noAutofit/>
          </a:bodyPr>
          <a:lstStyle/>
          <a:p>
            <a:r>
              <a:rPr lang="zh-CN" altLang="en-US" sz="2400" b="1" dirty="0">
                <a:solidFill>
                  <a:srgbClr val="FF0000"/>
                </a:solidFill>
              </a:rPr>
              <a:t>研究内容</a:t>
            </a:r>
            <a:r>
              <a:rPr lang="en-US" altLang="zh-CN" sz="2400" b="1" dirty="0">
                <a:solidFill>
                  <a:srgbClr val="FF0000"/>
                </a:solidFill>
              </a:rPr>
              <a:t>2</a:t>
            </a:r>
            <a:r>
              <a:rPr lang="zh-CN" altLang="en-US" sz="2400" b="1" dirty="0">
                <a:solidFill>
                  <a:srgbClr val="FF0000"/>
                </a:solidFill>
              </a:rPr>
              <a:t>：</a:t>
            </a:r>
            <a:r>
              <a:rPr lang="en-US" altLang="zh-CN" sz="2400" b="1" dirty="0">
                <a:solidFill>
                  <a:srgbClr val="FF0000"/>
                </a:solidFill>
              </a:rPr>
              <a:t/>
            </a:r>
            <a:br>
              <a:rPr lang="en-US" altLang="zh-CN" sz="2400" b="1" dirty="0">
                <a:solidFill>
                  <a:srgbClr val="FF0000"/>
                </a:solidFill>
              </a:rPr>
            </a:br>
            <a:r>
              <a:rPr lang="zh-CN" altLang="zh-CN" sz="2400" b="1" dirty="0">
                <a:solidFill>
                  <a:srgbClr val="FF0000"/>
                </a:solidFill>
              </a:rPr>
              <a:t>基于集成学习的自适应混合式性能预测方法</a:t>
            </a:r>
            <a:endParaRPr lang="zh-CN" altLang="en-US" sz="2400" b="1" dirty="0">
              <a:solidFill>
                <a:srgbClr val="FF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7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78"/>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8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8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AutoShape 21"/>
          <p:cNvSpPr>
            <a:spLocks noChangeArrowheads="1"/>
          </p:cNvSpPr>
          <p:nvPr/>
        </p:nvSpPr>
        <p:spPr bwMode="auto">
          <a:xfrm>
            <a:off x="5623471" y="1628800"/>
            <a:ext cx="2980977" cy="2003772"/>
          </a:xfrm>
          <a:prstGeom prst="flowChartAlternateProcess">
            <a:avLst/>
          </a:prstGeom>
          <a:solidFill>
            <a:srgbClr val="FFFF00"/>
          </a:solidFill>
          <a:ln>
            <a:headEnd/>
            <a:tailEnd/>
          </a:ln>
        </p:spPr>
        <p:style>
          <a:lnRef idx="2">
            <a:schemeClr val="dk1"/>
          </a:lnRef>
          <a:fillRef idx="1">
            <a:schemeClr val="lt1"/>
          </a:fillRef>
          <a:effectRef idx="0">
            <a:schemeClr val="dk1"/>
          </a:effectRef>
          <a:fontRef idx="minor">
            <a:schemeClr val="dk1"/>
          </a:fontRef>
        </p:style>
        <p:txBody>
          <a:bodyPr wrap="square" anchor="ctr">
            <a:noAutofit/>
          </a:bodyPr>
          <a:lstStyle/>
          <a:p>
            <a:pPr>
              <a:lnSpc>
                <a:spcPct val="130000"/>
              </a:lnSpc>
            </a:pPr>
            <a:r>
              <a:rPr lang="zh-CN" altLang="zh-CN" b="1" dirty="0">
                <a:solidFill>
                  <a:srgbClr val="FF0000"/>
                </a:solidFill>
              </a:rPr>
              <a:t>问题驱动</a:t>
            </a:r>
            <a:r>
              <a:rPr lang="zh-CN" altLang="en-US" b="1" dirty="0">
                <a:solidFill>
                  <a:srgbClr val="FF0000"/>
                </a:solidFill>
              </a:rPr>
              <a:t>的模型自动选择方法</a:t>
            </a:r>
            <a:r>
              <a:rPr lang="zh-CN" altLang="en-US" b="1" dirty="0" smtClean="0">
                <a:solidFill>
                  <a:srgbClr val="FF0000"/>
                </a:solidFill>
              </a:rPr>
              <a:t>：</a:t>
            </a:r>
            <a:r>
              <a:rPr lang="zh-CN" altLang="zh-CN" dirty="0" smtClean="0"/>
              <a:t>根据</a:t>
            </a:r>
            <a:r>
              <a:rPr lang="zh-CN" altLang="zh-CN" dirty="0"/>
              <a:t>不同</a:t>
            </a:r>
            <a:r>
              <a:rPr lang="zh-CN" altLang="zh-CN" dirty="0" smtClean="0"/>
              <a:t>的</a:t>
            </a:r>
            <a:r>
              <a:rPr lang="zh-CN" altLang="en-US" dirty="0" smtClean="0"/>
              <a:t>分析合金性能</a:t>
            </a:r>
            <a:r>
              <a:rPr lang="zh-CN" altLang="zh-CN" dirty="0" smtClean="0"/>
              <a:t>目标</a:t>
            </a:r>
            <a:r>
              <a:rPr lang="zh-CN" altLang="zh-CN" dirty="0"/>
              <a:t>自适应地构造出多种学习器混合</a:t>
            </a:r>
            <a:r>
              <a:rPr lang="zh-CN" altLang="zh-CN" dirty="0" smtClean="0"/>
              <a:t>预测</a:t>
            </a:r>
            <a:r>
              <a:rPr lang="zh-CN" altLang="en-US" dirty="0" smtClean="0"/>
              <a:t>合金元素与合金性能</a:t>
            </a:r>
            <a:r>
              <a:rPr lang="zh-CN" altLang="zh-CN" dirty="0" smtClean="0"/>
              <a:t>关系</a:t>
            </a:r>
            <a:r>
              <a:rPr lang="zh-CN" altLang="en-US" dirty="0"/>
              <a:t>。</a:t>
            </a:r>
            <a:endParaRPr lang="zh-CN" altLang="en-US" dirty="0">
              <a:latin typeface="黑体" pitchFamily="49" charset="-122"/>
              <a:ea typeface="黑体" pitchFamily="49" charset="-122"/>
            </a:endParaRPr>
          </a:p>
        </p:txBody>
      </p:sp>
      <p:sp>
        <p:nvSpPr>
          <p:cNvPr id="34" name="左大括号 33"/>
          <p:cNvSpPr/>
          <p:nvPr/>
        </p:nvSpPr>
        <p:spPr>
          <a:xfrm>
            <a:off x="5061548" y="4077072"/>
            <a:ext cx="299461" cy="187220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cxnSp>
        <p:nvCxnSpPr>
          <p:cNvPr id="40" name="直接箭头连接符 39"/>
          <p:cNvCxnSpPr/>
          <p:nvPr/>
        </p:nvCxnSpPr>
        <p:spPr>
          <a:xfrm flipH="1">
            <a:off x="4067944" y="2636912"/>
            <a:ext cx="10269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p:cNvCxnSpPr/>
          <p:nvPr/>
        </p:nvCxnSpPr>
        <p:spPr>
          <a:xfrm flipH="1">
            <a:off x="4067944" y="5013176"/>
            <a:ext cx="9845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左大括号 41"/>
          <p:cNvSpPr/>
          <p:nvPr/>
        </p:nvSpPr>
        <p:spPr>
          <a:xfrm>
            <a:off x="5078745" y="1700808"/>
            <a:ext cx="299461" cy="187220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 name="动作按钮: 结束 3">
            <a:hlinkClick r:id="" action="ppaction://noaction" highlightClick="1"/>
          </p:cNvPr>
          <p:cNvSpPr/>
          <p:nvPr/>
        </p:nvSpPr>
        <p:spPr>
          <a:xfrm>
            <a:off x="8436049" y="6586636"/>
            <a:ext cx="710813" cy="260648"/>
          </a:xfrm>
          <a:prstGeom prst="actionButtonEn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23" name="AutoShape 21"/>
          <p:cNvSpPr>
            <a:spLocks noChangeArrowheads="1"/>
          </p:cNvSpPr>
          <p:nvPr/>
        </p:nvSpPr>
        <p:spPr bwMode="auto">
          <a:xfrm>
            <a:off x="5652120" y="3918952"/>
            <a:ext cx="2980977" cy="2003772"/>
          </a:xfrm>
          <a:prstGeom prst="flowChartAlternateProcess">
            <a:avLst/>
          </a:prstGeom>
          <a:solidFill>
            <a:srgbClr val="FFFF00"/>
          </a:solidFill>
          <a:ln>
            <a:headEnd/>
            <a:tailEnd/>
          </a:ln>
        </p:spPr>
        <p:style>
          <a:lnRef idx="2">
            <a:schemeClr val="dk1"/>
          </a:lnRef>
          <a:fillRef idx="1">
            <a:schemeClr val="lt1"/>
          </a:fillRef>
          <a:effectRef idx="0">
            <a:schemeClr val="dk1"/>
          </a:effectRef>
          <a:fontRef idx="minor">
            <a:schemeClr val="dk1"/>
          </a:fontRef>
        </p:style>
        <p:txBody>
          <a:bodyPr wrap="square" anchor="ctr">
            <a:noAutofit/>
          </a:bodyPr>
          <a:lstStyle/>
          <a:p>
            <a:pPr>
              <a:defRPr/>
            </a:pPr>
            <a:r>
              <a:rPr lang="zh-CN" altLang="en-US" b="1" kern="100" dirty="0">
                <a:solidFill>
                  <a:srgbClr val="FF0000"/>
                </a:solidFill>
                <a:cs typeface="宋体" panose="02010600030101010101" pitchFamily="2" charset="-122"/>
              </a:rPr>
              <a:t>基于目标最优的选择性模型集成方法</a:t>
            </a:r>
            <a:r>
              <a:rPr lang="zh-CN" altLang="en-US" b="1" kern="100" dirty="0" smtClean="0">
                <a:solidFill>
                  <a:srgbClr val="FF0000"/>
                </a:solidFill>
                <a:cs typeface="宋体" panose="02010600030101010101" pitchFamily="2" charset="-122"/>
              </a:rPr>
              <a:t>：</a:t>
            </a:r>
            <a:r>
              <a:rPr lang="zh-CN" altLang="zh-CN" dirty="0" smtClean="0"/>
              <a:t>采用</a:t>
            </a:r>
            <a:r>
              <a:rPr lang="zh-CN" altLang="zh-CN" dirty="0"/>
              <a:t>基于目标最优的选择性集成方法</a:t>
            </a:r>
            <a:r>
              <a:rPr lang="zh-CN" altLang="en-US" dirty="0" smtClean="0"/>
              <a:t>，</a:t>
            </a:r>
            <a:r>
              <a:rPr lang="zh-CN" altLang="zh-CN" dirty="0" smtClean="0"/>
              <a:t>完成</a:t>
            </a:r>
            <a:r>
              <a:rPr lang="zh-CN" altLang="zh-CN" dirty="0"/>
              <a:t>最优模型对合金数据的</a:t>
            </a:r>
            <a:r>
              <a:rPr lang="zh-CN" altLang="en-US" dirty="0"/>
              <a:t>合金属性与</a:t>
            </a:r>
            <a:r>
              <a:rPr lang="zh-CN" altLang="zh-CN" dirty="0"/>
              <a:t>性能</a:t>
            </a:r>
            <a:r>
              <a:rPr lang="zh-CN" altLang="en-US" dirty="0"/>
              <a:t>关系</a:t>
            </a:r>
            <a:r>
              <a:rPr lang="zh-CN" altLang="zh-CN" dirty="0"/>
              <a:t>预测</a:t>
            </a:r>
            <a:r>
              <a:rPr lang="zh-CN" altLang="en-US" dirty="0"/>
              <a:t>。</a:t>
            </a:r>
            <a:endParaRPr lang="zh-CN" altLang="en-US" sz="20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022722"/>
            <a:ext cx="3762375" cy="521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21253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682302"/>
          </a:xfrm>
        </p:spPr>
        <p:txBody>
          <a:bodyPr>
            <a:noAutofit/>
          </a:bodyPr>
          <a:lstStyle/>
          <a:p>
            <a:r>
              <a:rPr lang="zh-CN" altLang="en-US" sz="2400" dirty="0">
                <a:solidFill>
                  <a:srgbClr val="FF0000"/>
                </a:solidFill>
              </a:rPr>
              <a:t>研究内容</a:t>
            </a:r>
            <a:r>
              <a:rPr lang="en-US" altLang="zh-CN" sz="2400" dirty="0">
                <a:solidFill>
                  <a:srgbClr val="FF0000"/>
                </a:solidFill>
              </a:rPr>
              <a:t>3</a:t>
            </a:r>
            <a:r>
              <a:rPr lang="zh-CN" altLang="en-US" sz="2400" dirty="0">
                <a:solidFill>
                  <a:srgbClr val="FF0000"/>
                </a:solidFill>
              </a:rPr>
              <a:t>：基于规则抽取的可解释性方法</a:t>
            </a:r>
          </a:p>
        </p:txBody>
      </p:sp>
      <p:sp>
        <p:nvSpPr>
          <p:cNvPr id="4" name="立方体 3"/>
          <p:cNvSpPr/>
          <p:nvPr/>
        </p:nvSpPr>
        <p:spPr>
          <a:xfrm>
            <a:off x="3896209" y="764704"/>
            <a:ext cx="1323864" cy="1118079"/>
          </a:xfrm>
          <a:prstGeom prst="cube">
            <a:avLst/>
          </a:prstGeom>
        </p:spPr>
        <p:style>
          <a:lnRef idx="3">
            <a:schemeClr val="lt1"/>
          </a:lnRef>
          <a:fillRef idx="1">
            <a:schemeClr val="dk1"/>
          </a:fillRef>
          <a:effectRef idx="1">
            <a:schemeClr val="dk1"/>
          </a:effectRef>
          <a:fontRef idx="minor">
            <a:schemeClr val="lt1"/>
          </a:fontRef>
        </p:style>
        <p:txBody>
          <a:bodyPr anchor="ctr"/>
          <a:lstStyle/>
          <a:p>
            <a:pPr algn="ctr">
              <a:defRPr/>
            </a:pPr>
            <a:endParaRPr lang="zh-CN" altLang="en-US"/>
          </a:p>
        </p:txBody>
      </p:sp>
      <p:sp>
        <p:nvSpPr>
          <p:cNvPr id="5" name="右箭头 4"/>
          <p:cNvSpPr/>
          <p:nvPr/>
        </p:nvSpPr>
        <p:spPr>
          <a:xfrm>
            <a:off x="2699841" y="1124992"/>
            <a:ext cx="1008063" cy="431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右箭头 5"/>
          <p:cNvSpPr/>
          <p:nvPr/>
        </p:nvSpPr>
        <p:spPr>
          <a:xfrm>
            <a:off x="5436096" y="1124992"/>
            <a:ext cx="1008063" cy="431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文本框 9"/>
          <p:cNvSpPr txBox="1">
            <a:spLocks noChangeArrowheads="1"/>
          </p:cNvSpPr>
          <p:nvPr/>
        </p:nvSpPr>
        <p:spPr bwMode="auto">
          <a:xfrm>
            <a:off x="1330761" y="921494"/>
            <a:ext cx="1225015" cy="923330"/>
          </a:xfrm>
          <a:prstGeom prst="rect">
            <a:avLst/>
          </a:prstGeom>
          <a:solidFill>
            <a:srgbClr val="FFFF00"/>
          </a:solidFill>
          <a:ln>
            <a:headEnd/>
            <a:tailEnd/>
          </a:ln>
          <a:extLst/>
        </p:spPr>
        <p:style>
          <a:lnRef idx="2">
            <a:schemeClr val="dk1"/>
          </a:lnRef>
          <a:fillRef idx="1">
            <a:schemeClr val="lt1"/>
          </a:fillRef>
          <a:effectRef idx="0">
            <a:schemeClr val="dk1"/>
          </a:effectRef>
          <a:fontRef idx="minor">
            <a:schemeClr val="dk1"/>
          </a:fontRef>
        </p:style>
        <p:txBody>
          <a:bodyPr wrap="none">
            <a:spAutoFit/>
          </a:bodyPr>
          <a:lstStyle>
            <a:lvl1pPr defTabSz="0" latinLnBrk="1">
              <a:spcBef>
                <a:spcPct val="20000"/>
              </a:spcBef>
              <a:buBlip>
                <a:blip r:embed="rId3"/>
              </a:buBlip>
              <a:defRPr sz="2800">
                <a:solidFill>
                  <a:schemeClr val="tx1"/>
                </a:solidFill>
                <a:latin typeface="华文新魏" pitchFamily="2" charset="-122"/>
                <a:ea typeface="华文新魏" pitchFamily="2" charset="-122"/>
                <a:sym typeface="仿宋_GB231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ctr" latinLnBrk="0">
              <a:spcBef>
                <a:spcPct val="0"/>
              </a:spcBef>
              <a:buFontTx/>
              <a:buNone/>
            </a:pPr>
            <a:r>
              <a:rPr lang="zh-CN" altLang="en-US" sz="1800" dirty="0" smtClean="0">
                <a:latin typeface="Calibri" pitchFamily="34" charset="0"/>
                <a:ea typeface="宋体" pitchFamily="2" charset="-122"/>
              </a:rPr>
              <a:t>合金元素</a:t>
            </a:r>
            <a:r>
              <a:rPr lang="en-US" altLang="zh-CN" sz="1800" dirty="0" smtClean="0">
                <a:latin typeface="Calibri" pitchFamily="34" charset="0"/>
                <a:ea typeface="宋体" pitchFamily="2" charset="-122"/>
              </a:rPr>
              <a:t>1</a:t>
            </a:r>
          </a:p>
          <a:p>
            <a:pPr algn="ctr" latinLnBrk="0">
              <a:spcBef>
                <a:spcPct val="0"/>
              </a:spcBef>
              <a:buFontTx/>
              <a:buNone/>
            </a:pPr>
            <a:r>
              <a:rPr lang="zh-CN" altLang="en-US" sz="1800" dirty="0" smtClean="0">
                <a:latin typeface="Calibri" pitchFamily="34" charset="0"/>
                <a:ea typeface="宋体" pitchFamily="2" charset="-122"/>
              </a:rPr>
              <a:t>合金元素</a:t>
            </a:r>
            <a:r>
              <a:rPr lang="en-US" altLang="zh-CN" sz="1800" dirty="0" smtClean="0">
                <a:latin typeface="Calibri" pitchFamily="34" charset="0"/>
                <a:ea typeface="宋体" pitchFamily="2" charset="-122"/>
              </a:rPr>
              <a:t>2</a:t>
            </a:r>
          </a:p>
          <a:p>
            <a:pPr algn="ctr" latinLnBrk="0">
              <a:spcBef>
                <a:spcPct val="0"/>
              </a:spcBef>
              <a:buFontTx/>
              <a:buNone/>
            </a:pPr>
            <a:r>
              <a:rPr lang="en-US" altLang="zh-CN" sz="1800" dirty="0" smtClean="0">
                <a:latin typeface="Calibri" pitchFamily="34" charset="0"/>
                <a:ea typeface="宋体" pitchFamily="2" charset="-122"/>
              </a:rPr>
              <a:t>……</a:t>
            </a:r>
            <a:endParaRPr lang="en-US" altLang="zh-CN" sz="1800" b="1" dirty="0">
              <a:latin typeface="Calibri" pitchFamily="34" charset="0"/>
              <a:ea typeface="宋体" pitchFamily="2" charset="-122"/>
            </a:endParaRPr>
          </a:p>
        </p:txBody>
      </p:sp>
      <p:sp>
        <p:nvSpPr>
          <p:cNvPr id="8" name="文本框 10"/>
          <p:cNvSpPr txBox="1">
            <a:spLocks noChangeArrowheads="1"/>
          </p:cNvSpPr>
          <p:nvPr/>
        </p:nvSpPr>
        <p:spPr bwMode="auto">
          <a:xfrm>
            <a:off x="6876256" y="955617"/>
            <a:ext cx="1296144" cy="923330"/>
          </a:xfrm>
          <a:prstGeom prst="rect">
            <a:avLst/>
          </a:prstGeom>
          <a:solidFill>
            <a:srgbClr val="FFFF00"/>
          </a:solidFill>
          <a:ln/>
          <a:extLst/>
        </p:spPr>
        <p:style>
          <a:lnRef idx="2">
            <a:schemeClr val="dk1"/>
          </a:lnRef>
          <a:fillRef idx="1">
            <a:schemeClr val="lt1"/>
          </a:fillRef>
          <a:effectRef idx="0">
            <a:schemeClr val="dk1"/>
          </a:effectRef>
          <a:fontRef idx="minor">
            <a:schemeClr val="dk1"/>
          </a:fontRef>
        </p:style>
        <p:txBody>
          <a:bodyPr wrap="square">
            <a:spAutoFit/>
          </a:bodyPr>
          <a:lstStyle>
            <a:lvl1pPr defTabSz="0" latinLnBrk="1">
              <a:spcBef>
                <a:spcPct val="20000"/>
              </a:spcBef>
              <a:buBlip>
                <a:blip r:embed="rId3"/>
              </a:buBlip>
              <a:defRPr sz="2800">
                <a:solidFill>
                  <a:schemeClr val="tx1"/>
                </a:solidFill>
                <a:latin typeface="华文新魏" pitchFamily="2" charset="-122"/>
                <a:ea typeface="华文新魏" pitchFamily="2" charset="-122"/>
                <a:sym typeface="仿宋_GB231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ctr" latinLnBrk="0">
              <a:spcBef>
                <a:spcPct val="0"/>
              </a:spcBef>
              <a:buFontTx/>
              <a:buNone/>
            </a:pPr>
            <a:r>
              <a:rPr lang="zh-CN" altLang="en-US" sz="1800" dirty="0" smtClean="0">
                <a:latin typeface="Calibri" pitchFamily="34" charset="0"/>
                <a:ea typeface="宋体" pitchFamily="2" charset="-122"/>
              </a:rPr>
              <a:t>合金性能</a:t>
            </a:r>
            <a:r>
              <a:rPr lang="en-US" altLang="zh-CN" sz="1800" dirty="0" smtClean="0">
                <a:latin typeface="Calibri" pitchFamily="34" charset="0"/>
                <a:ea typeface="宋体" pitchFamily="2" charset="-122"/>
              </a:rPr>
              <a:t>1</a:t>
            </a:r>
          </a:p>
          <a:p>
            <a:pPr algn="ctr" latinLnBrk="0">
              <a:spcBef>
                <a:spcPct val="0"/>
              </a:spcBef>
              <a:buFontTx/>
              <a:buNone/>
            </a:pPr>
            <a:r>
              <a:rPr lang="zh-CN" altLang="en-US" sz="1800" dirty="0" smtClean="0">
                <a:latin typeface="Calibri" pitchFamily="34" charset="0"/>
                <a:ea typeface="宋体" pitchFamily="2" charset="-122"/>
              </a:rPr>
              <a:t>合金性能</a:t>
            </a:r>
            <a:r>
              <a:rPr lang="en-US" altLang="zh-CN" sz="1800" dirty="0" smtClean="0">
                <a:latin typeface="Calibri" pitchFamily="34" charset="0"/>
                <a:ea typeface="宋体" pitchFamily="2" charset="-122"/>
              </a:rPr>
              <a:t>2</a:t>
            </a:r>
          </a:p>
          <a:p>
            <a:pPr algn="ctr" latinLnBrk="0">
              <a:spcBef>
                <a:spcPct val="0"/>
              </a:spcBef>
              <a:buFontTx/>
              <a:buNone/>
            </a:pPr>
            <a:r>
              <a:rPr lang="en-US" altLang="zh-CN" sz="1800" dirty="0">
                <a:latin typeface="Calibri" pitchFamily="34" charset="0"/>
                <a:ea typeface="宋体" pitchFamily="2" charset="-122"/>
              </a:rPr>
              <a:t>……</a:t>
            </a:r>
            <a:endParaRPr lang="zh-CN" altLang="en-US" sz="1800" dirty="0">
              <a:latin typeface="Calibri" pitchFamily="34" charset="0"/>
              <a:ea typeface="宋体" pitchFamily="2" charset="-122"/>
            </a:endParaRPr>
          </a:p>
        </p:txBody>
      </p:sp>
      <p:pic>
        <p:nvPicPr>
          <p:cNvPr id="9" name="图片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92434" y="1143673"/>
            <a:ext cx="484865" cy="629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虚尾箭头 10"/>
          <p:cNvSpPr/>
          <p:nvPr/>
        </p:nvSpPr>
        <p:spPr bwMode="auto">
          <a:xfrm rot="5400000">
            <a:off x="4169701" y="2031100"/>
            <a:ext cx="830268" cy="745749"/>
          </a:xfrm>
          <a:prstGeom prst="stripedRightArrow">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CN" altLang="en-US"/>
          </a:p>
        </p:txBody>
      </p:sp>
      <p:sp>
        <p:nvSpPr>
          <p:cNvPr id="12" name="文本框 13"/>
          <p:cNvSpPr txBox="1">
            <a:spLocks noChangeArrowheads="1"/>
          </p:cNvSpPr>
          <p:nvPr/>
        </p:nvSpPr>
        <p:spPr bwMode="auto">
          <a:xfrm>
            <a:off x="1835696" y="2132856"/>
            <a:ext cx="2236510" cy="400110"/>
          </a:xfrm>
          <a:prstGeom prst="rect">
            <a:avLst/>
          </a:prstGeom>
          <a:solidFill>
            <a:schemeClr val="tx2">
              <a:lumMod val="40000"/>
              <a:lumOff val="60000"/>
            </a:schemeClr>
          </a:solidFill>
          <a:ln>
            <a:solidFill>
              <a:schemeClr val="bg1"/>
            </a:solidFill>
          </a:ln>
          <a:extLst/>
        </p:spPr>
        <p:style>
          <a:lnRef idx="2">
            <a:schemeClr val="dk1"/>
          </a:lnRef>
          <a:fillRef idx="1">
            <a:schemeClr val="lt1"/>
          </a:fillRef>
          <a:effectRef idx="0">
            <a:schemeClr val="dk1"/>
          </a:effectRef>
          <a:fontRef idx="minor">
            <a:schemeClr val="dk1"/>
          </a:fontRef>
        </p:style>
        <p:txBody>
          <a:bodyPr wrap="none">
            <a:spAutoFit/>
          </a:bodyPr>
          <a:lstStyle>
            <a:lvl1pPr defTabSz="0" latinLnBrk="1">
              <a:spcBef>
                <a:spcPct val="20000"/>
              </a:spcBef>
              <a:buBlip>
                <a:blip r:embed="rId3"/>
              </a:buBlip>
              <a:defRPr sz="2800">
                <a:solidFill>
                  <a:schemeClr val="tx1"/>
                </a:solidFill>
                <a:latin typeface="华文新魏" pitchFamily="2" charset="-122"/>
                <a:ea typeface="华文新魏" pitchFamily="2" charset="-122"/>
                <a:sym typeface="仿宋_GB231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latinLnBrk="0">
              <a:spcBef>
                <a:spcPct val="0"/>
              </a:spcBef>
              <a:buFontTx/>
              <a:buNone/>
            </a:pPr>
            <a:r>
              <a:rPr lang="zh-CN" altLang="en-US" sz="2000" dirty="0" smtClean="0">
                <a:latin typeface="Calibri" pitchFamily="34" charset="0"/>
                <a:ea typeface="宋体" pitchFamily="2" charset="-122"/>
              </a:rPr>
              <a:t>关系的学习</a:t>
            </a:r>
            <a:r>
              <a:rPr lang="zh-CN" altLang="en-US" sz="2000" dirty="0">
                <a:latin typeface="Calibri" pitchFamily="34" charset="0"/>
                <a:ea typeface="宋体" pitchFamily="2" charset="-122"/>
              </a:rPr>
              <a:t>与抽取</a:t>
            </a:r>
          </a:p>
        </p:txBody>
      </p:sp>
      <p:sp>
        <p:nvSpPr>
          <p:cNvPr id="13" name="立方体 12"/>
          <p:cNvSpPr/>
          <p:nvPr/>
        </p:nvSpPr>
        <p:spPr bwMode="auto">
          <a:xfrm>
            <a:off x="3390220" y="4005064"/>
            <a:ext cx="1253788" cy="1347138"/>
          </a:xfrm>
          <a:prstGeom prst="cub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p>
        </p:txBody>
      </p:sp>
      <p:pic>
        <p:nvPicPr>
          <p:cNvPr id="14" name="图片 16"/>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09217" y="4509120"/>
            <a:ext cx="702743" cy="692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4177" y="2580411"/>
            <a:ext cx="3249112" cy="41609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矩形 37"/>
          <p:cNvSpPr/>
          <p:nvPr/>
        </p:nvSpPr>
        <p:spPr>
          <a:xfrm>
            <a:off x="116557" y="3645024"/>
            <a:ext cx="3015283" cy="2308324"/>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wrap="square">
            <a:spAutoFit/>
          </a:bodyPr>
          <a:lstStyle/>
          <a:p>
            <a:pPr lvl="0"/>
            <a:r>
              <a:rPr lang="zh-CN" altLang="en-US" sz="2400" dirty="0" smtClean="0">
                <a:solidFill>
                  <a:srgbClr val="FF0000"/>
                </a:solidFill>
                <a:latin typeface="黑体" pitchFamily="49" charset="-122"/>
                <a:ea typeface="黑体" pitchFamily="49" charset="-122"/>
              </a:rPr>
              <a:t>突破：</a:t>
            </a:r>
            <a:r>
              <a:rPr lang="zh-CN" altLang="zh-CN" sz="2400" dirty="0" smtClean="0"/>
              <a:t>采用面向结构和面向性能两种方法进行对基于集成学习的自适应混合式性能预测模型学习结果进行</a:t>
            </a:r>
            <a:r>
              <a:rPr lang="zh-CN" altLang="en-US" sz="2400" dirty="0" smtClean="0"/>
              <a:t>关系</a:t>
            </a:r>
            <a:r>
              <a:rPr lang="zh-CN" altLang="zh-CN" sz="2400" dirty="0" smtClean="0"/>
              <a:t>规则抽取。</a:t>
            </a:r>
            <a:endParaRPr lang="zh-CN" altLang="en-US" sz="2400" dirty="0"/>
          </a:p>
        </p:txBody>
      </p:sp>
      <p:cxnSp>
        <p:nvCxnSpPr>
          <p:cNvPr id="39" name="直接箭头连接符 38"/>
          <p:cNvCxnSpPr/>
          <p:nvPr/>
        </p:nvCxnSpPr>
        <p:spPr>
          <a:xfrm>
            <a:off x="4498089" y="5201988"/>
            <a:ext cx="1435384" cy="10646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flipV="1">
            <a:off x="4498089" y="2924944"/>
            <a:ext cx="1226088" cy="12241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1467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ea typeface="宋体" charset="-122"/>
              </a:defRPr>
            </a:lvl1pPr>
            <a:lvl2pPr marL="742950" indent="-285750" eaLnBrk="0" hangingPunct="0">
              <a:defRPr sz="2000">
                <a:solidFill>
                  <a:schemeClr val="tx1"/>
                </a:solidFill>
                <a:latin typeface="Times New Roman" pitchFamily="18" charset="0"/>
                <a:ea typeface="宋体" charset="-122"/>
              </a:defRPr>
            </a:lvl2pPr>
            <a:lvl3pPr marL="1143000" indent="-228600" eaLnBrk="0" hangingPunct="0">
              <a:defRPr sz="2000">
                <a:solidFill>
                  <a:schemeClr val="tx1"/>
                </a:solidFill>
                <a:latin typeface="Times New Roman" pitchFamily="18" charset="0"/>
                <a:ea typeface="宋体" charset="-122"/>
              </a:defRPr>
            </a:lvl3pPr>
            <a:lvl4pPr marL="1600200" indent="-228600" eaLnBrk="0" hangingPunct="0">
              <a:defRPr sz="2000">
                <a:solidFill>
                  <a:schemeClr val="tx1"/>
                </a:solidFill>
                <a:latin typeface="Times New Roman" pitchFamily="18" charset="0"/>
                <a:ea typeface="宋体" charset="-122"/>
              </a:defRPr>
            </a:lvl4pPr>
            <a:lvl5pPr marL="2057400" indent="-228600" eaLnBrk="0" hangingPunct="0">
              <a:defRPr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000">
                <a:solidFill>
                  <a:schemeClr val="tx1"/>
                </a:solidFill>
                <a:latin typeface="Times New Roman" pitchFamily="18" charset="0"/>
                <a:ea typeface="宋体" charset="-122"/>
              </a:defRPr>
            </a:lvl9pPr>
          </a:lstStyle>
          <a:p>
            <a:pPr eaLnBrk="1" hangingPunct="1"/>
            <a:fld id="{C72DE7E2-D85F-46E8-9946-6F01CE0A288E}" type="slidenum">
              <a:rPr lang="zh-CN" altLang="en-US" sz="1400" smtClean="0">
                <a:latin typeface="黑体" pitchFamily="49" charset="-122"/>
                <a:ea typeface="黑体" pitchFamily="49" charset="-122"/>
              </a:rPr>
              <a:pPr eaLnBrk="1" hangingPunct="1"/>
              <a:t>9</a:t>
            </a:fld>
            <a:endParaRPr lang="en-US" altLang="zh-CN" sz="1400" dirty="0" smtClean="0">
              <a:latin typeface="黑体" pitchFamily="49" charset="-122"/>
              <a:ea typeface="黑体" pitchFamily="49" charset="-122"/>
            </a:endParaRPr>
          </a:p>
        </p:txBody>
      </p:sp>
      <p:sp>
        <p:nvSpPr>
          <p:cNvPr id="5" name="Rectangle 2"/>
          <p:cNvSpPr txBox="1">
            <a:spLocks noChangeArrowheads="1"/>
          </p:cNvSpPr>
          <p:nvPr/>
        </p:nvSpPr>
        <p:spPr bwMode="auto">
          <a:xfrm>
            <a:off x="887413" y="84137"/>
            <a:ext cx="7391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itchFamily="34" charset="0"/>
              </a:defRPr>
            </a:lvl2pPr>
            <a:lvl3pPr algn="l" rtl="0" eaLnBrk="0" fontAlgn="base" hangingPunct="0">
              <a:spcBef>
                <a:spcPct val="0"/>
              </a:spcBef>
              <a:spcAft>
                <a:spcPct val="0"/>
              </a:spcAft>
              <a:defRPr sz="2800" b="1">
                <a:solidFill>
                  <a:schemeClr val="bg1"/>
                </a:solidFill>
                <a:latin typeface="Arial" pitchFamily="34" charset="0"/>
              </a:defRPr>
            </a:lvl3pPr>
            <a:lvl4pPr algn="l" rtl="0" eaLnBrk="0" fontAlgn="base" hangingPunct="0">
              <a:spcBef>
                <a:spcPct val="0"/>
              </a:spcBef>
              <a:spcAft>
                <a:spcPct val="0"/>
              </a:spcAft>
              <a:defRPr sz="2800" b="1">
                <a:solidFill>
                  <a:schemeClr val="bg1"/>
                </a:solidFill>
                <a:latin typeface="Arial" pitchFamily="34" charset="0"/>
              </a:defRPr>
            </a:lvl4pPr>
            <a:lvl5pPr algn="l" rtl="0" eaLnBrk="0" fontAlgn="base" hangingPunct="0">
              <a:spcBef>
                <a:spcPct val="0"/>
              </a:spcBef>
              <a:spcAft>
                <a:spcPct val="0"/>
              </a:spcAft>
              <a:defRPr sz="2800" b="1">
                <a:solidFill>
                  <a:schemeClr val="bg1"/>
                </a:solidFill>
                <a:latin typeface="Arial" pitchFamily="34" charset="0"/>
              </a:defRPr>
            </a:lvl5pPr>
            <a:lvl6pPr marL="457200" algn="l" rtl="0" eaLnBrk="0" fontAlgn="base" hangingPunct="0">
              <a:spcBef>
                <a:spcPct val="0"/>
              </a:spcBef>
              <a:spcAft>
                <a:spcPct val="0"/>
              </a:spcAft>
              <a:defRPr sz="2800" b="1">
                <a:solidFill>
                  <a:schemeClr val="bg1"/>
                </a:solidFill>
                <a:latin typeface="Arial" pitchFamily="34" charset="0"/>
              </a:defRPr>
            </a:lvl6pPr>
            <a:lvl7pPr marL="914400" algn="l" rtl="0" eaLnBrk="0" fontAlgn="base" hangingPunct="0">
              <a:spcBef>
                <a:spcPct val="0"/>
              </a:spcBef>
              <a:spcAft>
                <a:spcPct val="0"/>
              </a:spcAft>
              <a:defRPr sz="2800" b="1">
                <a:solidFill>
                  <a:schemeClr val="bg1"/>
                </a:solidFill>
                <a:latin typeface="Arial" pitchFamily="34" charset="0"/>
              </a:defRPr>
            </a:lvl7pPr>
            <a:lvl8pPr marL="1371600" algn="l" rtl="0" eaLnBrk="0" fontAlgn="base" hangingPunct="0">
              <a:spcBef>
                <a:spcPct val="0"/>
              </a:spcBef>
              <a:spcAft>
                <a:spcPct val="0"/>
              </a:spcAft>
              <a:defRPr sz="2800" b="1">
                <a:solidFill>
                  <a:schemeClr val="bg1"/>
                </a:solidFill>
                <a:latin typeface="Arial" pitchFamily="34" charset="0"/>
              </a:defRPr>
            </a:lvl8pPr>
            <a:lvl9pPr marL="1828800" algn="l" rtl="0" eaLnBrk="0" fontAlgn="base" hangingPunct="0">
              <a:spcBef>
                <a:spcPct val="0"/>
              </a:spcBef>
              <a:spcAft>
                <a:spcPct val="0"/>
              </a:spcAft>
              <a:defRPr sz="2800" b="1">
                <a:solidFill>
                  <a:schemeClr val="bg1"/>
                </a:solidFill>
                <a:latin typeface="Arial" pitchFamily="34" charset="0"/>
              </a:defRPr>
            </a:lvl9pPr>
          </a:lstStyle>
          <a:p>
            <a:pPr eaLnBrk="1" hangingPunct="1"/>
            <a:r>
              <a:rPr lang="zh-CN" altLang="en-US" sz="3200" cap="all" dirty="0">
                <a:solidFill>
                  <a:schemeClr val="tx2">
                    <a:lumMod val="75000"/>
                  </a:schemeClr>
                </a:solidFill>
                <a:effectLst>
                  <a:reflection blurRad="12700" stA="48000" endA="300" endPos="55000" dir="5400000" sy="-90000" algn="bl" rotWithShape="0"/>
                </a:effectLst>
                <a:latin typeface="微软雅黑" pitchFamily="34" charset="-122"/>
                <a:ea typeface="微软雅黑" pitchFamily="34" charset="-122"/>
              </a:rPr>
              <a:t>预期</a:t>
            </a:r>
            <a:r>
              <a:rPr lang="zh-CN" altLang="en-US" sz="3200" cap="all" dirty="0" smtClean="0">
                <a:solidFill>
                  <a:schemeClr val="tx2">
                    <a:lumMod val="75000"/>
                  </a:schemeClr>
                </a:solidFill>
                <a:effectLst>
                  <a:reflection blurRad="12700" stA="48000" endA="300" endPos="55000" dir="5400000" sy="-90000" algn="bl" rotWithShape="0"/>
                </a:effectLst>
                <a:latin typeface="微软雅黑" pitchFamily="34" charset="-122"/>
                <a:ea typeface="微软雅黑" pitchFamily="34" charset="-122"/>
              </a:rPr>
              <a:t>成果和考核指标</a:t>
            </a:r>
            <a:endParaRPr lang="zh-CN" altLang="en-US" sz="3200" cap="all" dirty="0">
              <a:solidFill>
                <a:schemeClr val="tx2">
                  <a:lumMod val="75000"/>
                </a:schemeClr>
              </a:solidFill>
              <a:effectLst>
                <a:reflection blurRad="12700" stA="48000" endA="300" endPos="55000" dir="5400000" sy="-90000" algn="bl" rotWithShape="0"/>
              </a:effectLst>
              <a:latin typeface="微软雅黑" pitchFamily="34" charset="-122"/>
              <a:ea typeface="微软雅黑" pitchFamily="34" charset="-122"/>
            </a:endParaRPr>
          </a:p>
        </p:txBody>
      </p:sp>
      <p:graphicFrame>
        <p:nvGraphicFramePr>
          <p:cNvPr id="6" name="Group 32"/>
          <p:cNvGraphicFramePr>
            <a:graphicFrameLocks/>
          </p:cNvGraphicFramePr>
          <p:nvPr>
            <p:extLst>
              <p:ext uri="{D42A27DB-BD31-4B8C-83A1-F6EECF244321}">
                <p14:modId xmlns:p14="http://schemas.microsoft.com/office/powerpoint/2010/main" val="1568171361"/>
              </p:ext>
            </p:extLst>
          </p:nvPr>
        </p:nvGraphicFramePr>
        <p:xfrm>
          <a:off x="179512" y="1520751"/>
          <a:ext cx="8208912" cy="3385792"/>
        </p:xfrm>
        <a:graphic>
          <a:graphicData uri="http://schemas.openxmlformats.org/drawingml/2006/table">
            <a:tbl>
              <a:tblPr/>
              <a:tblGrid>
                <a:gridCol w="1741140"/>
                <a:gridCol w="6467772"/>
              </a:tblGrid>
              <a:tr h="549275">
                <a:tc>
                  <a:txBody>
                    <a:bodyPr/>
                    <a:lstStyle/>
                    <a:p>
                      <a:pPr marL="0" marR="0" lvl="0" indent="0" algn="ctr" defTabSz="914400" rtl="0" eaLnBrk="1" fontAlgn="base" latinLnBrk="0" hangingPunct="1">
                        <a:lnSpc>
                          <a:spcPct val="125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mn-ea"/>
                          <a:ea typeface="+mn-ea"/>
                          <a:cs typeface="Times New Roman" pitchFamily="18" charset="0"/>
                        </a:rPr>
                        <a:t>关键技术</a:t>
                      </a:r>
                    </a:p>
                  </a:txBody>
                  <a:tcPr marL="91451" marR="91451"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342900" marR="0" indent="-342900" algn="just" defTabSz="914400" rtl="0" eaLnBrk="0" fontAlgn="auto" latinLnBrk="0" hangingPunct="0">
                        <a:lnSpc>
                          <a:spcPct val="100000"/>
                        </a:lnSpc>
                        <a:spcBef>
                          <a:spcPts val="0"/>
                        </a:spcBef>
                        <a:spcAft>
                          <a:spcPts val="0"/>
                        </a:spcAft>
                        <a:buClr>
                          <a:schemeClr val="hlink"/>
                        </a:buClr>
                        <a:buSzTx/>
                        <a:buFont typeface="Arial" pitchFamily="34" charset="0"/>
                        <a:buChar char="•"/>
                        <a:tabLst/>
                        <a:defRPr/>
                      </a:pPr>
                      <a:r>
                        <a:rPr kumimoji="0" lang="zh-CN" altLang="en-US" sz="2400" b="1" i="0" u="none" strike="noStrike" kern="1200" cap="none" normalizeH="0" baseline="0" dirty="0" smtClean="0">
                          <a:ln>
                            <a:noFill/>
                          </a:ln>
                          <a:solidFill>
                            <a:schemeClr val="tx1"/>
                          </a:solidFill>
                          <a:effectLst/>
                          <a:latin typeface="+mn-ea"/>
                          <a:ea typeface="+mn-ea"/>
                          <a:cs typeface="Times New Roman" pitchFamily="18" charset="0"/>
                        </a:rPr>
                        <a:t>基于主动学习的多层级交互式特征选择方法</a:t>
                      </a:r>
                    </a:p>
                    <a:p>
                      <a:pPr marL="342900" marR="0" indent="-342900" algn="just" defTabSz="914400" rtl="0" eaLnBrk="0" fontAlgn="auto" latinLnBrk="0" hangingPunct="0">
                        <a:lnSpc>
                          <a:spcPct val="100000"/>
                        </a:lnSpc>
                        <a:spcBef>
                          <a:spcPts val="0"/>
                        </a:spcBef>
                        <a:spcAft>
                          <a:spcPts val="0"/>
                        </a:spcAft>
                        <a:buClr>
                          <a:schemeClr val="hlink"/>
                        </a:buClr>
                        <a:buSzTx/>
                        <a:buFont typeface="Arial" pitchFamily="34" charset="0"/>
                        <a:buChar char="•"/>
                        <a:tabLst/>
                        <a:defRPr/>
                      </a:pPr>
                      <a:r>
                        <a:rPr kumimoji="0" lang="zh-CN" altLang="en-US" sz="2400" b="1" i="0" u="none" strike="noStrike" kern="1200" cap="none" normalizeH="0" baseline="0" dirty="0" smtClean="0">
                          <a:ln>
                            <a:noFill/>
                          </a:ln>
                          <a:solidFill>
                            <a:schemeClr val="tx1"/>
                          </a:solidFill>
                          <a:effectLst/>
                          <a:latin typeface="+mn-ea"/>
                          <a:ea typeface="+mn-ea"/>
                          <a:cs typeface="Times New Roman" pitchFamily="18" charset="0"/>
                        </a:rPr>
                        <a:t>基于集成学习的自适应混合式性能预测方法</a:t>
                      </a:r>
                    </a:p>
                    <a:p>
                      <a:pPr marL="342900" marR="0" indent="-342900" algn="just" defTabSz="914400" rtl="0" eaLnBrk="0" fontAlgn="auto" latinLnBrk="0" hangingPunct="0">
                        <a:lnSpc>
                          <a:spcPct val="100000"/>
                        </a:lnSpc>
                        <a:spcBef>
                          <a:spcPts val="0"/>
                        </a:spcBef>
                        <a:spcAft>
                          <a:spcPts val="0"/>
                        </a:spcAft>
                        <a:buClr>
                          <a:schemeClr val="hlink"/>
                        </a:buClr>
                        <a:buSzTx/>
                        <a:buFont typeface="Arial" pitchFamily="34" charset="0"/>
                        <a:buChar char="•"/>
                        <a:tabLst/>
                        <a:defRPr/>
                      </a:pPr>
                      <a:r>
                        <a:rPr kumimoji="0" lang="zh-CN" altLang="en-US" sz="2400" b="1" i="0" u="none" strike="noStrike" kern="1200" cap="none" normalizeH="0" baseline="0" dirty="0" smtClean="0">
                          <a:ln>
                            <a:noFill/>
                          </a:ln>
                          <a:solidFill>
                            <a:schemeClr val="tx1"/>
                          </a:solidFill>
                          <a:effectLst/>
                          <a:latin typeface="+mn-ea"/>
                          <a:ea typeface="+mn-ea"/>
                          <a:cs typeface="Times New Roman" pitchFamily="18" charset="0"/>
                        </a:rPr>
                        <a:t>基于规则抽取的可解释性方法</a:t>
                      </a:r>
                    </a:p>
                  </a:txBody>
                  <a:tcPr marL="91451" marR="91451"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r h="549275">
                <a:tc>
                  <a:txBody>
                    <a:bodyPr/>
                    <a:lstStyle/>
                    <a:p>
                      <a:pPr marL="0" marR="0" lvl="0" indent="0" algn="ctr" defTabSz="914400" rtl="0" eaLnBrk="1" fontAlgn="base" latinLnBrk="0" hangingPunct="1">
                        <a:lnSpc>
                          <a:spcPct val="125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mn-ea"/>
                          <a:ea typeface="+mn-ea"/>
                          <a:cs typeface="Times New Roman" pitchFamily="18" charset="0"/>
                        </a:rPr>
                        <a:t>系统</a:t>
                      </a:r>
                    </a:p>
                  </a:txBody>
                  <a:tcPr marL="91451" marR="91451"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indent="0" algn="just" defTabSz="914400" rtl="0" eaLnBrk="0" fontAlgn="auto" latinLnBrk="0" hangingPunct="0">
                        <a:lnSpc>
                          <a:spcPct val="125000"/>
                        </a:lnSpc>
                        <a:spcBef>
                          <a:spcPts val="600"/>
                        </a:spcBef>
                        <a:spcAft>
                          <a:spcPts val="1200"/>
                        </a:spcAft>
                        <a:buClr>
                          <a:schemeClr val="hlink"/>
                        </a:buClr>
                        <a:buSzTx/>
                        <a:buFont typeface="+mj-lt"/>
                        <a:buNone/>
                        <a:tabLst/>
                        <a:defRPr/>
                      </a:pPr>
                      <a:r>
                        <a:rPr kumimoji="0" lang="zh-CN" altLang="en-US" sz="2400" b="1" i="0" u="none" strike="noStrike" kern="1200" cap="none" normalizeH="0" baseline="0" dirty="0" smtClean="0">
                          <a:ln>
                            <a:noFill/>
                          </a:ln>
                          <a:solidFill>
                            <a:schemeClr val="tx1"/>
                          </a:solidFill>
                          <a:effectLst/>
                          <a:latin typeface="+mn-ea"/>
                          <a:ea typeface="+mn-ea"/>
                          <a:cs typeface="Times New Roman" pitchFamily="18" charset="0"/>
                        </a:rPr>
                        <a:t>单晶高温合金材料数据分析与性能预测系统</a:t>
                      </a:r>
                    </a:p>
                  </a:txBody>
                  <a:tcPr marL="91451" marR="91451"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r h="549275">
                <a:tc>
                  <a:txBody>
                    <a:bodyPr/>
                    <a:lstStyle/>
                    <a:p>
                      <a:pPr marL="0" marR="0" lvl="0" indent="0" algn="ctr" defTabSz="914400" rtl="0" eaLnBrk="1" fontAlgn="base" latinLnBrk="0" hangingPunct="1">
                        <a:lnSpc>
                          <a:spcPct val="125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mn-ea"/>
                          <a:ea typeface="+mn-ea"/>
                          <a:cs typeface="Times New Roman" pitchFamily="18" charset="0"/>
                        </a:rPr>
                        <a:t>发表论文</a:t>
                      </a:r>
                    </a:p>
                  </a:txBody>
                  <a:tcPr marL="91451" marR="91451"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just" defTabSz="914400" rtl="0" eaLnBrk="1" fontAlgn="base" latinLnBrk="0" hangingPunct="1">
                        <a:lnSpc>
                          <a:spcPct val="125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mn-ea"/>
                          <a:ea typeface="+mn-ea"/>
                          <a:cs typeface="Times New Roman" pitchFamily="18" charset="0"/>
                        </a:rPr>
                        <a:t>SCI</a:t>
                      </a:r>
                      <a:r>
                        <a:rPr kumimoji="0" lang="zh-CN" altLang="en-US" sz="2400" b="1" i="0" u="none" strike="noStrike" cap="none" normalizeH="0" baseline="0" dirty="0" smtClean="0">
                          <a:ln>
                            <a:noFill/>
                          </a:ln>
                          <a:solidFill>
                            <a:schemeClr val="tx1"/>
                          </a:solidFill>
                          <a:effectLst/>
                          <a:latin typeface="+mn-ea"/>
                          <a:ea typeface="+mn-ea"/>
                          <a:cs typeface="Times New Roman" pitchFamily="18" charset="0"/>
                        </a:rPr>
                        <a:t>收录论文</a:t>
                      </a:r>
                      <a:r>
                        <a:rPr kumimoji="0" lang="en-US" altLang="zh-CN" sz="2400" b="1" i="0" u="none" strike="noStrike" cap="none" normalizeH="0" baseline="0" dirty="0" smtClean="0">
                          <a:ln>
                            <a:noFill/>
                          </a:ln>
                          <a:solidFill>
                            <a:srgbClr val="FF0000"/>
                          </a:solidFill>
                          <a:effectLst/>
                          <a:latin typeface="+mn-ea"/>
                          <a:ea typeface="+mn-ea"/>
                          <a:cs typeface="Times New Roman" pitchFamily="18" charset="0"/>
                        </a:rPr>
                        <a:t>3</a:t>
                      </a:r>
                      <a:r>
                        <a:rPr kumimoji="0" lang="zh-CN" altLang="en-US" sz="2400" b="1" i="0" u="none" strike="noStrike" cap="none" normalizeH="0" baseline="0" dirty="0" smtClean="0">
                          <a:ln>
                            <a:noFill/>
                          </a:ln>
                          <a:solidFill>
                            <a:schemeClr val="tx1"/>
                          </a:solidFill>
                          <a:effectLst/>
                          <a:latin typeface="+mn-ea"/>
                          <a:ea typeface="+mn-ea"/>
                          <a:cs typeface="Times New Roman" pitchFamily="18" charset="0"/>
                        </a:rPr>
                        <a:t>篇</a:t>
                      </a:r>
                    </a:p>
                  </a:txBody>
                  <a:tcPr marL="91451" marR="91451"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r h="549275">
                <a:tc>
                  <a:txBody>
                    <a:bodyPr/>
                    <a:lstStyle/>
                    <a:p>
                      <a:pPr marL="0" marR="0" lvl="0" indent="0" algn="ctr" defTabSz="914400" rtl="0" eaLnBrk="1" fontAlgn="base" latinLnBrk="0" hangingPunct="1">
                        <a:lnSpc>
                          <a:spcPct val="125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mn-ea"/>
                          <a:ea typeface="+mn-ea"/>
                          <a:cs typeface="Times New Roman" pitchFamily="18" charset="0"/>
                        </a:rPr>
                        <a:t>软件著作权</a:t>
                      </a:r>
                    </a:p>
                  </a:txBody>
                  <a:tcPr marL="91451" marR="91451"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358775" marR="0" lvl="0" indent="-457200" algn="just" defTabSz="914400" rtl="0" eaLnBrk="1" fontAlgn="base" latinLnBrk="0" hangingPunct="1">
                        <a:lnSpc>
                          <a:spcPct val="125000"/>
                        </a:lnSpc>
                        <a:spcBef>
                          <a:spcPct val="0"/>
                        </a:spcBef>
                        <a:spcAft>
                          <a:spcPts val="600"/>
                        </a:spcAft>
                        <a:buClrTx/>
                        <a:buSzTx/>
                        <a:buFontTx/>
                        <a:buNone/>
                        <a:tabLst/>
                      </a:pPr>
                      <a:r>
                        <a:rPr kumimoji="0" lang="zh-CN" altLang="en-US" sz="2400" b="1" i="0" u="none" strike="noStrike" cap="none" normalizeH="0" baseline="0" dirty="0" smtClean="0">
                          <a:ln>
                            <a:noFill/>
                          </a:ln>
                          <a:solidFill>
                            <a:schemeClr val="tx1"/>
                          </a:solidFill>
                          <a:effectLst/>
                          <a:latin typeface="+mn-ea"/>
                          <a:ea typeface="+mn-ea"/>
                          <a:cs typeface="Times New Roman" pitchFamily="18" charset="0"/>
                        </a:rPr>
                        <a:t>申请软件著作权</a:t>
                      </a:r>
                      <a:r>
                        <a:rPr kumimoji="0" lang="en-US" altLang="zh-CN" sz="2400" b="1" i="0" u="none" strike="noStrike" cap="none" normalizeH="0" baseline="0" dirty="0" smtClean="0">
                          <a:ln>
                            <a:noFill/>
                          </a:ln>
                          <a:solidFill>
                            <a:srgbClr val="FF0000"/>
                          </a:solidFill>
                          <a:effectLst/>
                          <a:latin typeface="+mn-ea"/>
                          <a:ea typeface="+mn-ea"/>
                          <a:cs typeface="Times New Roman" pitchFamily="18" charset="0"/>
                        </a:rPr>
                        <a:t>1</a:t>
                      </a:r>
                      <a:r>
                        <a:rPr kumimoji="0" lang="zh-CN" altLang="zh-CN" sz="2400" b="1" i="0" u="none" strike="noStrike" cap="none" normalizeH="0" baseline="0" dirty="0" smtClean="0">
                          <a:ln>
                            <a:noFill/>
                          </a:ln>
                          <a:solidFill>
                            <a:schemeClr val="tx1"/>
                          </a:solidFill>
                          <a:effectLst/>
                          <a:latin typeface="+mn-ea"/>
                          <a:ea typeface="+mn-ea"/>
                          <a:cs typeface="Times New Roman" pitchFamily="18" charset="0"/>
                        </a:rPr>
                        <a:t>项</a:t>
                      </a:r>
                      <a:endParaRPr kumimoji="0" lang="zh-CN" altLang="en-US" sz="2400" b="1" i="0" u="none" strike="noStrike" cap="none" normalizeH="0" baseline="0" dirty="0" smtClean="0">
                        <a:ln>
                          <a:noFill/>
                        </a:ln>
                        <a:solidFill>
                          <a:schemeClr val="tx1"/>
                        </a:solidFill>
                        <a:effectLst/>
                        <a:latin typeface="+mn-ea"/>
                        <a:ea typeface="+mn-ea"/>
                        <a:cs typeface="Times New Roman" pitchFamily="18" charset="0"/>
                      </a:endParaRPr>
                    </a:p>
                  </a:txBody>
                  <a:tcPr marL="91451" marR="91451"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r h="549275">
                <a:tc>
                  <a:txBody>
                    <a:bodyPr/>
                    <a:lstStyle/>
                    <a:p>
                      <a:pPr marL="0" marR="0" lvl="0" indent="0" algn="ctr" defTabSz="914400" rtl="0" eaLnBrk="1" fontAlgn="base" latinLnBrk="0" hangingPunct="1">
                        <a:lnSpc>
                          <a:spcPct val="125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mn-ea"/>
                          <a:ea typeface="+mn-ea"/>
                          <a:cs typeface="Times New Roman" pitchFamily="18" charset="0"/>
                        </a:rPr>
                        <a:t>人才培养</a:t>
                      </a:r>
                    </a:p>
                  </a:txBody>
                  <a:tcPr marL="91451" marR="91451"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just" defTabSz="914400" rtl="0" eaLnBrk="1" fontAlgn="base" latinLnBrk="0" hangingPunct="1">
                        <a:lnSpc>
                          <a:spcPct val="125000"/>
                        </a:lnSpc>
                        <a:spcBef>
                          <a:spcPct val="0"/>
                        </a:spcBef>
                        <a:spcAft>
                          <a:spcPts val="600"/>
                        </a:spcAft>
                        <a:buClrTx/>
                        <a:buSzTx/>
                        <a:buFontTx/>
                        <a:buNone/>
                        <a:tabLst/>
                      </a:pPr>
                      <a:r>
                        <a:rPr kumimoji="0" lang="zh-CN" altLang="en-US" sz="2400" b="1" i="0" u="none" strike="noStrike" cap="none" normalizeH="0" baseline="0" dirty="0" smtClean="0">
                          <a:ln>
                            <a:noFill/>
                          </a:ln>
                          <a:solidFill>
                            <a:schemeClr val="tx1"/>
                          </a:solidFill>
                          <a:effectLst/>
                          <a:latin typeface="+mn-ea"/>
                          <a:ea typeface="+mn-ea"/>
                          <a:cs typeface="Times New Roman" pitchFamily="18" charset="0"/>
                        </a:rPr>
                        <a:t>培养博士生</a:t>
                      </a:r>
                      <a:r>
                        <a:rPr kumimoji="0" lang="en-US" altLang="zh-CN" sz="2400" b="1" i="0" u="none" strike="noStrike" cap="none" normalizeH="0" baseline="0" dirty="0" smtClean="0">
                          <a:ln>
                            <a:noFill/>
                          </a:ln>
                          <a:solidFill>
                            <a:srgbClr val="FF0000"/>
                          </a:solidFill>
                          <a:effectLst/>
                          <a:latin typeface="+mn-ea"/>
                          <a:ea typeface="+mn-ea"/>
                          <a:cs typeface="Times New Roman" pitchFamily="18" charset="0"/>
                        </a:rPr>
                        <a:t>2</a:t>
                      </a:r>
                      <a:r>
                        <a:rPr kumimoji="0" lang="zh-CN" altLang="en-US" sz="2400" b="1" i="0" u="none" strike="noStrike" cap="none" normalizeH="0" baseline="0" dirty="0" smtClean="0">
                          <a:ln>
                            <a:noFill/>
                          </a:ln>
                          <a:solidFill>
                            <a:schemeClr val="tx1"/>
                          </a:solidFill>
                          <a:effectLst/>
                          <a:latin typeface="+mn-ea"/>
                          <a:ea typeface="+mn-ea"/>
                          <a:cs typeface="Times New Roman" pitchFamily="18" charset="0"/>
                        </a:rPr>
                        <a:t>名，硕士生</a:t>
                      </a:r>
                      <a:r>
                        <a:rPr kumimoji="0" lang="en-US" altLang="zh-CN" sz="2400" b="1" i="0" u="none" strike="noStrike" cap="none" normalizeH="0" baseline="0" dirty="0" smtClean="0">
                          <a:ln>
                            <a:noFill/>
                          </a:ln>
                          <a:solidFill>
                            <a:srgbClr val="FF0000"/>
                          </a:solidFill>
                          <a:effectLst/>
                          <a:latin typeface="+mn-ea"/>
                          <a:ea typeface="+mn-ea"/>
                          <a:cs typeface="Times New Roman" pitchFamily="18" charset="0"/>
                        </a:rPr>
                        <a:t>8</a:t>
                      </a:r>
                      <a:r>
                        <a:rPr kumimoji="0" lang="zh-CN" altLang="en-US" sz="2400" b="1" i="0" u="none" strike="noStrike" cap="none" normalizeH="0" baseline="0" dirty="0" smtClean="0">
                          <a:ln>
                            <a:noFill/>
                          </a:ln>
                          <a:solidFill>
                            <a:schemeClr val="tx1"/>
                          </a:solidFill>
                          <a:effectLst/>
                          <a:latin typeface="+mn-ea"/>
                          <a:ea typeface="+mn-ea"/>
                          <a:cs typeface="Times New Roman" pitchFamily="18" charset="0"/>
                        </a:rPr>
                        <a:t>名</a:t>
                      </a:r>
                    </a:p>
                  </a:txBody>
                  <a:tcPr marL="91451" marR="91451"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Tree>
    <p:extLst>
      <p:ext uri="{BB962C8B-B14F-4D97-AF65-F5344CB8AC3E}">
        <p14:creationId xmlns:p14="http://schemas.microsoft.com/office/powerpoint/2010/main" val="1654082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524</TotalTime>
  <Words>3594</Words>
  <Application>Microsoft Office PowerPoint</Application>
  <PresentationFormat>全屏显示(4:3)</PresentationFormat>
  <Paragraphs>160</Paragraphs>
  <Slides>11</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仿宋_GB2312</vt:lpstr>
      <vt:lpstr>黑体</vt:lpstr>
      <vt:lpstr>楷体</vt:lpstr>
      <vt:lpstr>宋体</vt:lpstr>
      <vt:lpstr>微软雅黑</vt:lpstr>
      <vt:lpstr>Arial</vt:lpstr>
      <vt:lpstr>Calibri</vt:lpstr>
      <vt:lpstr>Symbol</vt:lpstr>
      <vt:lpstr>Times New Roman</vt:lpstr>
      <vt:lpstr>Wingdings</vt:lpstr>
      <vt:lpstr>Office 主题</vt:lpstr>
      <vt:lpstr>工作基础：机器学习在地震预报中的应用</vt:lpstr>
      <vt:lpstr>工作基础：机器学习在玻璃转变点温度预测中的研究</vt:lpstr>
      <vt:lpstr>工作基础：机器学习在锂电池电解液配方优化中的研究</vt:lpstr>
      <vt:lpstr>工作基础：药物构效关系的机器学习研究</vt:lpstr>
      <vt:lpstr>研究内容与目标</vt:lpstr>
      <vt:lpstr>研究内容1： 基于主动学习的多层级交互式特征选择方法</vt:lpstr>
      <vt:lpstr>研究内容2： 基于集成学习的自适应混合式性能预测方法</vt:lpstr>
      <vt:lpstr>研究内容3：基于规则抽取的可解释性方法</vt:lpstr>
      <vt:lpstr>PowerPoint 演示文稿</vt:lpstr>
      <vt:lpstr>创新点</vt:lpstr>
      <vt:lpstr>机器学习在高温合金中的应用</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研究基础</dc:title>
  <dc:creator>Alice</dc:creator>
  <cp:lastModifiedBy>Microsoft</cp:lastModifiedBy>
  <cp:revision>40</cp:revision>
  <dcterms:created xsi:type="dcterms:W3CDTF">2017-03-11T11:49:30Z</dcterms:created>
  <dcterms:modified xsi:type="dcterms:W3CDTF">2017-07-12T01:51:18Z</dcterms:modified>
</cp:coreProperties>
</file>