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7"/>
  </p:notesMasterIdLst>
  <p:sldIdLst>
    <p:sldId id="296" r:id="rId3"/>
    <p:sldId id="929" r:id="rId4"/>
    <p:sldId id="927" r:id="rId5"/>
    <p:sldId id="262" r:id="rId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 lastIdx="1" clrIdx="1"/>
  <p:cmAuthor id="1" name="Microsoft Office 用户" initials="" lastIdx="4" clrIdx="3"/>
  <p:cmAuthor id="8" name="Microsoft Office 用户" initials="" lastIdx="1" clrIdx="8"/>
  <p:cmAuthor id="2" name="Microsoft Office 用户" initials="" lastIdx="1" clrIdx="6"/>
  <p:cmAuthor id="9" name="Microsoft Office 用户" initials="" lastIdx="1" clrIdx="2"/>
  <p:cmAuthor id="3" name="Microsoft Office 用户" initials="" lastIdx="1" clrIdx="4"/>
  <p:cmAuthor id="4" name="Microsoft Office 用户" initials="" lastIdx="2" clrIdx="0"/>
  <p:cmAuthor id="5" name="Microsoft Office 用户" initials="" lastIdx="1" clrIdx="5"/>
  <p:cmAuthor id="6" name="Microsoft Office 用户" initials="" lastIdx="1" clrIdx="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F5C9E"/>
    <a:srgbClr val="EE8044"/>
    <a:srgbClr val="3B5D89"/>
    <a:srgbClr val="E8EFF8"/>
    <a:srgbClr val="88C057"/>
    <a:srgbClr val="91BAE1"/>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68196" autoAdjust="0"/>
  </p:normalViewPr>
  <p:slideViewPr>
    <p:cSldViewPr>
      <p:cViewPr>
        <p:scale>
          <a:sx n="66" d="100"/>
          <a:sy n="66" d="100"/>
        </p:scale>
        <p:origin x="750" y="600"/>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Video/&#22810;&#23618;&#32423;&#20132;&#20114;&#24335;&#29305;&#24449;&#20998;&#26512;&#26041;&#27861;.mp4" TargetMode="External"/><Relationship Id="rId7" Type="http://schemas.openxmlformats.org/officeDocument/2006/relationships/image" Target="../media/image11.png"/><Relationship Id="rId2"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1" Type="http://schemas.openxmlformats.org/officeDocument/2006/relationships/hyperlink" Target="Video/&#25968;&#25454;&#30340;&#19978;&#20256;&#21644;&#36136;&#37327;&#20998;&#26512;.mp4" TargetMode="External"/><Relationship Id="rId6" Type="http://schemas.openxmlformats.org/officeDocument/2006/relationships/hyperlink" Target="Video/&#20998;&#31867;&#12289;&#22238;&#24402;&#21644;&#32858;&#31867;&#26426;&#22120;&#23398;&#20064;&#31639;&#27861;.mp4" TargetMode="External"/><Relationship Id="rId11" Type="http://schemas.openxmlformats.org/officeDocument/2006/relationships/image" Target="../media/image15.png"/><Relationship Id="rId5" Type="http://schemas.openxmlformats.org/officeDocument/2006/relationships/hyperlink" Target="Video/&#20851;&#20110;&#25105;&#20204;.mp4" TargetMode="External"/><Relationship Id="rId10" Type="http://schemas.openxmlformats.org/officeDocument/2006/relationships/image" Target="../media/image14.png"/><Relationship Id="rId4" Type="http://schemas.openxmlformats.org/officeDocument/2006/relationships/hyperlink" Target="Video/&#38750;&#33258;&#21160;&#12289;&#21322;&#33258;&#21160;&#21644;&#20840;&#33258;&#21160;&#26426;&#22120;&#23398;&#20064;&#31639;&#27861;.mp4" TargetMode="External"/><Relationship Id="rId9"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hyperlink" Target="Video/&#38750;&#33258;&#21160;&#12289;&#21322;&#33258;&#21160;&#21644;&#20840;&#33258;&#21160;&#26426;&#22120;&#23398;&#20064;&#31639;&#27861;.mp4" TargetMode="External"/><Relationship Id="rId2" Type="http://schemas.openxmlformats.org/officeDocument/2006/relationships/hyperlink" Target="Video/&#25968;&#25454;&#30340;&#19978;&#20256;&#21644;&#36136;&#37327;&#20998;&#26512;.mp4" TargetMode="External"/><Relationship Id="rId1" Type="http://schemas.openxmlformats.org/officeDocument/2006/relationships/image" Target="../media/image11.png"/><Relationship Id="rId6" Type="http://schemas.openxmlformats.org/officeDocument/2006/relationships/image" Target="../media/image13.jpg"/><Relationship Id="rId11" Type="http://schemas.openxmlformats.org/officeDocument/2006/relationships/hyperlink" Target="Video/&#20851;&#20110;&#25105;&#20204;.mp4" TargetMode="External"/><Relationship Id="rId5" Type="http://schemas.openxmlformats.org/officeDocument/2006/relationships/hyperlink" Target="Video/&#22810;&#23618;&#32423;&#20132;&#20114;&#24335;&#29305;&#24449;&#20998;&#26512;&#26041;&#27861;.mp4" TargetMode="External"/><Relationship Id="rId10" Type="http://schemas.openxmlformats.org/officeDocument/2006/relationships/image" Target="../media/image15.png"/><Relationship Id="rId4"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9" Type="http://schemas.openxmlformats.org/officeDocument/2006/relationships/hyperlink" Target="Video/&#20998;&#31867;&#12289;&#22238;&#24402;&#21644;&#32858;&#31867;&#26426;&#22120;&#23398;&#20064;&#31639;&#27861;.mp4"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C345A-1810-4DE2-B4A2-863B068B41E7}" type="doc">
      <dgm:prSet loTypeId="urn:microsoft.com/office/officeart/2008/layout/BendingPictureCaptionList" loCatId="picture" qsTypeId="urn:microsoft.com/office/officeart/2005/8/quickstyle/simple2" qsCatId="simple" csTypeId="urn:microsoft.com/office/officeart/2005/8/colors/colorful5" csCatId="colorful" phldr="1"/>
      <dgm:spPr/>
      <dgm:t>
        <a:bodyPr/>
        <a:lstStyle/>
        <a:p>
          <a:endParaRPr lang="zh-CN" altLang="en-US"/>
        </a:p>
      </dgm:t>
    </dgm:pt>
    <dgm:pt modelId="{307161E6-AB15-467E-8986-2C958A43230D}">
      <dgm:prSet phldrT="[文本]"/>
      <dgm:spPr/>
      <dgm:t>
        <a:bodyPr/>
        <a:lstStyle/>
        <a:p>
          <a:r>
            <a:rPr lang="zh-CN" altLang="en-US" b="1" dirty="0">
              <a:solidFill>
                <a:schemeClr val="tx1"/>
              </a:solidFill>
              <a:hlinkClick xmlns:r="http://schemas.openxmlformats.org/officeDocument/2006/relationships" r:id="rId1" action="ppaction://hlinkfile"/>
            </a:rPr>
            <a:t>数据的上传与</a:t>
          </a:r>
          <a:endParaRPr lang="en-US" altLang="zh-CN" b="1" dirty="0">
            <a:solidFill>
              <a:schemeClr val="tx1"/>
            </a:solidFill>
            <a:hlinkClick xmlns:r="http://schemas.openxmlformats.org/officeDocument/2006/relationships" r:id="rId1" action="ppaction://hlinkfile"/>
          </a:endParaRPr>
        </a:p>
        <a:p>
          <a:r>
            <a:rPr lang="zh-CN" altLang="en-US" b="1" dirty="0">
              <a:solidFill>
                <a:schemeClr val="tx1"/>
              </a:solidFill>
              <a:hlinkClick xmlns:r="http://schemas.openxmlformats.org/officeDocument/2006/relationships" r:id="rId1" action="ppaction://hlinkfile"/>
            </a:rPr>
            <a:t>质量分析</a:t>
          </a:r>
          <a:endParaRPr lang="zh-CN" altLang="en-US" b="1" dirty="0">
            <a:solidFill>
              <a:schemeClr val="tx1"/>
            </a:solidFill>
          </a:endParaRPr>
        </a:p>
      </dgm:t>
    </dgm:pt>
    <dgm:pt modelId="{DC77F610-634E-44B1-829B-6845EF17D355}" type="parTrans" cxnId="{8325F6AA-DA44-47EF-848C-FA48534ACD51}">
      <dgm:prSet/>
      <dgm:spPr/>
      <dgm:t>
        <a:bodyPr/>
        <a:lstStyle/>
        <a:p>
          <a:endParaRPr lang="zh-CN" altLang="en-US"/>
        </a:p>
      </dgm:t>
    </dgm:pt>
    <dgm:pt modelId="{F684EB03-77FF-40D5-B49E-9349D1922BB0}" type="sibTrans" cxnId="{8325F6AA-DA44-47EF-848C-FA48534ACD51}">
      <dgm:prSet/>
      <dgm:spPr/>
      <dgm:t>
        <a:bodyPr/>
        <a:lstStyle/>
        <a:p>
          <a:endParaRPr lang="zh-CN" altLang="en-US"/>
        </a:p>
      </dgm:t>
    </dgm:pt>
    <dgm:pt modelId="{5EB2873D-91A2-4963-ABB5-6BAAE45FB224}">
      <dgm:prSet phldrT="[文本]"/>
      <dgm:spPr/>
      <dgm:t>
        <a:bodyPr/>
        <a:lstStyle/>
        <a:p>
          <a:r>
            <a:rPr lang="zh-CN" altLang="en-US" b="1" dirty="0">
              <a:solidFill>
                <a:schemeClr val="tx1"/>
              </a:solidFill>
              <a:hlinkClick xmlns:r="http://schemas.openxmlformats.org/officeDocument/2006/relationships" r:id="rId2" action="ppaction://hlinkfile"/>
            </a:rPr>
            <a:t>高温合金数据的搜索、存储和共享</a:t>
          </a:r>
          <a:endParaRPr lang="zh-CN" altLang="en-US" b="1" dirty="0">
            <a:solidFill>
              <a:schemeClr val="tx1"/>
            </a:solidFill>
          </a:endParaRPr>
        </a:p>
      </dgm:t>
    </dgm:pt>
    <dgm:pt modelId="{006EC433-4F9B-4DDF-80D7-7C5270EBC9E4}" type="parTrans" cxnId="{4C1CFE76-57B7-48BE-ABD0-222F0841D1C7}">
      <dgm:prSet/>
      <dgm:spPr/>
      <dgm:t>
        <a:bodyPr/>
        <a:lstStyle/>
        <a:p>
          <a:endParaRPr lang="zh-CN" altLang="en-US"/>
        </a:p>
      </dgm:t>
    </dgm:pt>
    <dgm:pt modelId="{00431937-6A16-405B-B76D-523268DFC371}" type="sibTrans" cxnId="{4C1CFE76-57B7-48BE-ABD0-222F0841D1C7}">
      <dgm:prSet/>
      <dgm:spPr/>
      <dgm:t>
        <a:bodyPr/>
        <a:lstStyle/>
        <a:p>
          <a:endParaRPr lang="zh-CN" altLang="en-US"/>
        </a:p>
      </dgm:t>
    </dgm:pt>
    <dgm:pt modelId="{B7346B30-A254-4FBF-BDAD-AA0A287ABBF4}">
      <dgm:prSet phldrT="[文本]"/>
      <dgm:spPr/>
      <dgm:t>
        <a:bodyPr/>
        <a:lstStyle/>
        <a:p>
          <a:r>
            <a:rPr lang="zh-CN" altLang="en-US" b="1" dirty="0">
              <a:solidFill>
                <a:schemeClr val="tx1"/>
              </a:solidFill>
              <a:hlinkClick xmlns:r="http://schemas.openxmlformats.org/officeDocument/2006/relationships" r:id="rId3" action="ppaction://hlinkfile"/>
            </a:rPr>
            <a:t>多层级交互式特征分析方法</a:t>
          </a:r>
          <a:endParaRPr lang="zh-CN" altLang="en-US" b="1" dirty="0">
            <a:solidFill>
              <a:schemeClr val="tx1"/>
            </a:solidFill>
          </a:endParaRPr>
        </a:p>
      </dgm:t>
    </dgm:pt>
    <dgm:pt modelId="{7A72B3BF-364E-47CF-9330-E8D74D13F232}" type="parTrans" cxnId="{FAF6D717-D66E-4D3D-8F2C-D9040572BDCB}">
      <dgm:prSet/>
      <dgm:spPr/>
      <dgm:t>
        <a:bodyPr/>
        <a:lstStyle/>
        <a:p>
          <a:endParaRPr lang="zh-CN" altLang="en-US"/>
        </a:p>
      </dgm:t>
    </dgm:pt>
    <dgm:pt modelId="{8DAFCC70-08A7-44B2-8C10-DAC94A83D971}" type="sibTrans" cxnId="{FAF6D717-D66E-4D3D-8F2C-D9040572BDCB}">
      <dgm:prSet/>
      <dgm:spPr/>
      <dgm:t>
        <a:bodyPr/>
        <a:lstStyle/>
        <a:p>
          <a:endParaRPr lang="zh-CN" altLang="en-US"/>
        </a:p>
      </dgm:t>
    </dgm:pt>
    <dgm:pt modelId="{BC01DBCB-5E56-4B6A-B126-218307CAA8B7}">
      <dgm:prSet phldrT="[文本]"/>
      <dgm:spPr/>
      <dgm:t>
        <a:bodyPr/>
        <a:lstStyle/>
        <a:p>
          <a:r>
            <a:rPr lang="zh-CN" altLang="en-US" b="1" dirty="0">
              <a:solidFill>
                <a:schemeClr val="tx1"/>
              </a:solidFill>
              <a:hlinkClick xmlns:r="http://schemas.openxmlformats.org/officeDocument/2006/relationships" r:id="rId4" action="ppaction://hlinkfile"/>
            </a:rPr>
            <a:t>非自动、半自动和全自动式机器学习算法</a:t>
          </a:r>
          <a:endParaRPr lang="zh-CN" altLang="en-US" b="1" dirty="0">
            <a:solidFill>
              <a:schemeClr val="tx1"/>
            </a:solidFill>
          </a:endParaRPr>
        </a:p>
      </dgm:t>
    </dgm:pt>
    <dgm:pt modelId="{A05AC1A7-A48D-46E7-93F2-B9B41016A3C1}" type="parTrans" cxnId="{CAF2BCF1-D9C8-41B6-A79E-78CF0CED4979}">
      <dgm:prSet/>
      <dgm:spPr/>
      <dgm:t>
        <a:bodyPr/>
        <a:lstStyle/>
        <a:p>
          <a:endParaRPr lang="zh-CN" altLang="en-US"/>
        </a:p>
      </dgm:t>
    </dgm:pt>
    <dgm:pt modelId="{EA544D4A-D4B7-4811-ACDA-615EF7CDFD6A}" type="sibTrans" cxnId="{CAF2BCF1-D9C8-41B6-A79E-78CF0CED4979}">
      <dgm:prSet/>
      <dgm:spPr/>
      <dgm:t>
        <a:bodyPr/>
        <a:lstStyle/>
        <a:p>
          <a:endParaRPr lang="zh-CN" altLang="en-US"/>
        </a:p>
      </dgm:t>
    </dgm:pt>
    <dgm:pt modelId="{2629E268-C649-479E-9490-436CC0344132}">
      <dgm:prSet phldrT="[文本]"/>
      <dgm:spPr/>
      <dgm:t>
        <a:bodyPr/>
        <a:lstStyle/>
        <a:p>
          <a:r>
            <a:rPr lang="zh-CN" altLang="en-US" b="1" dirty="0">
              <a:solidFill>
                <a:schemeClr val="tx1"/>
              </a:solidFill>
              <a:hlinkClick xmlns:r="http://schemas.openxmlformats.org/officeDocument/2006/relationships" r:id="rId5" action="ppaction://hlinkfile"/>
            </a:rPr>
            <a:t>关于我们</a:t>
          </a:r>
          <a:endParaRPr lang="zh-CN" altLang="en-US" b="1" dirty="0">
            <a:solidFill>
              <a:schemeClr val="tx1"/>
            </a:solidFill>
          </a:endParaRPr>
        </a:p>
      </dgm:t>
    </dgm:pt>
    <dgm:pt modelId="{162C0F1F-9542-4545-AF20-FCE60C26D096}" type="parTrans" cxnId="{E6BFCAE0-5F6F-449E-ABC5-977AF16A4234}">
      <dgm:prSet/>
      <dgm:spPr/>
      <dgm:t>
        <a:bodyPr/>
        <a:lstStyle/>
        <a:p>
          <a:endParaRPr lang="zh-CN" altLang="en-US"/>
        </a:p>
      </dgm:t>
    </dgm:pt>
    <dgm:pt modelId="{37217B4E-1531-4FC7-9C56-020BB19D37C8}" type="sibTrans" cxnId="{E6BFCAE0-5F6F-449E-ABC5-977AF16A4234}">
      <dgm:prSet/>
      <dgm:spPr/>
      <dgm:t>
        <a:bodyPr/>
        <a:lstStyle/>
        <a:p>
          <a:endParaRPr lang="zh-CN" altLang="en-US"/>
        </a:p>
      </dgm:t>
    </dgm:pt>
    <dgm:pt modelId="{ECCE4E9C-87D4-46A1-A80C-9060C2FE3EF5}">
      <dgm:prSet phldrT="[文本]"/>
      <dgm:spPr/>
      <dgm:t>
        <a:bodyPr/>
        <a:lstStyle/>
        <a:p>
          <a:r>
            <a:rPr lang="zh-CN" altLang="en-US" b="1" dirty="0">
              <a:solidFill>
                <a:schemeClr val="tx1"/>
              </a:solidFill>
              <a:hlinkClick xmlns:r="http://schemas.openxmlformats.org/officeDocument/2006/relationships" r:id="rId6" action="ppaction://hlinkfile"/>
            </a:rPr>
            <a:t>分类、聚类、回归等各种机器学习算法</a:t>
          </a:r>
          <a:endParaRPr lang="zh-CN" altLang="en-US" b="1" dirty="0">
            <a:solidFill>
              <a:schemeClr val="tx1"/>
            </a:solidFill>
          </a:endParaRPr>
        </a:p>
      </dgm:t>
    </dgm:pt>
    <dgm:pt modelId="{7E0EA615-9868-481F-BBA6-262FB17E6F5B}" type="sibTrans" cxnId="{DBE0C958-4D1B-47DD-BA70-9EE90B95DD17}">
      <dgm:prSet/>
      <dgm:spPr/>
      <dgm:t>
        <a:bodyPr/>
        <a:lstStyle/>
        <a:p>
          <a:endParaRPr lang="zh-CN" altLang="en-US"/>
        </a:p>
      </dgm:t>
    </dgm:pt>
    <dgm:pt modelId="{782D15D0-77AE-4256-A8B0-7BE72349D3E7}" type="parTrans" cxnId="{DBE0C958-4D1B-47DD-BA70-9EE90B95DD17}">
      <dgm:prSet/>
      <dgm:spPr/>
      <dgm:t>
        <a:bodyPr/>
        <a:lstStyle/>
        <a:p>
          <a:endParaRPr lang="zh-CN" altLang="en-US"/>
        </a:p>
      </dgm:t>
    </dgm:pt>
    <dgm:pt modelId="{AA2D79D8-1B53-46B0-B452-C2B475400E1C}" type="pres">
      <dgm:prSet presAssocID="{56BC345A-1810-4DE2-B4A2-863B068B41E7}" presName="Name0" presStyleCnt="0">
        <dgm:presLayoutVars>
          <dgm:dir/>
          <dgm:resizeHandles val="exact"/>
        </dgm:presLayoutVars>
      </dgm:prSet>
      <dgm:spPr/>
    </dgm:pt>
    <dgm:pt modelId="{7C094AC3-5CD4-408F-B557-3CE78CC022BC}" type="pres">
      <dgm:prSet presAssocID="{307161E6-AB15-467E-8986-2C958A43230D}" presName="composite" presStyleCnt="0"/>
      <dgm:spPr/>
    </dgm:pt>
    <dgm:pt modelId="{7740D9A0-BC71-4615-A41D-8B331B48B70E}" type="pres">
      <dgm:prSet presAssocID="{307161E6-AB15-467E-8986-2C958A43230D}" presName="rect1" presStyleLbl="bgImgPlace1" presStyleIdx="0"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l="-24000" r="-24000"/>
          </a:stretch>
        </a:blipFill>
      </dgm:spPr>
    </dgm:pt>
    <dgm:pt modelId="{A11A216F-C71E-40B7-949E-9A5371D0D2F3}" type="pres">
      <dgm:prSet presAssocID="{307161E6-AB15-467E-8986-2C958A43230D}" presName="wedgeRectCallout1" presStyleLbl="node1" presStyleIdx="0" presStyleCnt="6">
        <dgm:presLayoutVars>
          <dgm:bulletEnabled val="1"/>
        </dgm:presLayoutVars>
      </dgm:prSet>
      <dgm:spPr/>
    </dgm:pt>
    <dgm:pt modelId="{E3BD35FD-5D47-4802-BE14-657452B1D195}" type="pres">
      <dgm:prSet presAssocID="{F684EB03-77FF-40D5-B49E-9349D1922BB0}" presName="sibTrans" presStyleCnt="0"/>
      <dgm:spPr/>
    </dgm:pt>
    <dgm:pt modelId="{998374FE-DA81-474B-A193-F6AE8784396B}" type="pres">
      <dgm:prSet presAssocID="{5EB2873D-91A2-4963-ABB5-6BAAE45FB224}" presName="composite" presStyleCnt="0"/>
      <dgm:spPr/>
    </dgm:pt>
    <dgm:pt modelId="{47BAADD5-AD3D-4F91-96E9-564EC0D80411}" type="pres">
      <dgm:prSet presAssocID="{5EB2873D-91A2-4963-ABB5-6BAAE45FB224}" presName="rect1" presStyleLbl="bgImgPlace1" presStyleIdx="1" presStyleCnt="6"/>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l="-19000" r="-19000"/>
          </a:stretch>
        </a:blipFill>
      </dgm:spPr>
    </dgm:pt>
    <dgm:pt modelId="{503DED45-80BD-4600-9C06-020DECE535DA}" type="pres">
      <dgm:prSet presAssocID="{5EB2873D-91A2-4963-ABB5-6BAAE45FB224}" presName="wedgeRectCallout1" presStyleLbl="node1" presStyleIdx="1" presStyleCnt="6">
        <dgm:presLayoutVars>
          <dgm:bulletEnabled val="1"/>
        </dgm:presLayoutVars>
      </dgm:prSet>
      <dgm:spPr/>
    </dgm:pt>
    <dgm:pt modelId="{7DA2DD33-4DB3-49D0-BBCF-477CD5E29719}" type="pres">
      <dgm:prSet presAssocID="{00431937-6A16-405B-B76D-523268DFC371}" presName="sibTrans" presStyleCnt="0"/>
      <dgm:spPr/>
    </dgm:pt>
    <dgm:pt modelId="{A4CF80C2-D0C1-4E10-AF7B-2DB6618FC643}" type="pres">
      <dgm:prSet presAssocID="{B7346B30-A254-4FBF-BDAD-AA0A287ABBF4}" presName="composite" presStyleCnt="0"/>
      <dgm:spPr/>
    </dgm:pt>
    <dgm:pt modelId="{B6D8DFFD-0883-4D82-9C27-823B47B93AA5}" type="pres">
      <dgm:prSet presAssocID="{B7346B30-A254-4FBF-BDAD-AA0A287ABBF4}" presName="rect1" presStyleLbl="bgImgPlace1" presStyleIdx="2" presStyleCnt="6"/>
      <dgm:spPr/>
    </dgm:pt>
    <dgm:pt modelId="{74899128-DD94-4ACC-B0DF-E7F15B61EB9E}" type="pres">
      <dgm:prSet presAssocID="{B7346B30-A254-4FBF-BDAD-AA0A287ABBF4}" presName="wedgeRectCallout1" presStyleLbl="node1" presStyleIdx="2" presStyleCnt="6">
        <dgm:presLayoutVars>
          <dgm:bulletEnabled val="1"/>
        </dgm:presLayoutVars>
      </dgm:prSet>
      <dgm:spPr/>
    </dgm:pt>
    <dgm:pt modelId="{215A3D49-537E-4FCE-AD9B-9A18C652518B}" type="pres">
      <dgm:prSet presAssocID="{8DAFCC70-08A7-44B2-8C10-DAC94A83D971}" presName="sibTrans" presStyleCnt="0"/>
      <dgm:spPr/>
    </dgm:pt>
    <dgm:pt modelId="{6AE28975-65BF-4008-A733-A25A46CA058E}" type="pres">
      <dgm:prSet presAssocID="{BC01DBCB-5E56-4B6A-B126-218307CAA8B7}" presName="composite" presStyleCnt="0"/>
      <dgm:spPr/>
    </dgm:pt>
    <dgm:pt modelId="{364350D7-DE1C-447B-A397-0C01F63BD105}" type="pres">
      <dgm:prSet presAssocID="{BC01DBCB-5E56-4B6A-B126-218307CAA8B7}" presName="rect1" presStyleLbl="bgImgPlace1" presStyleIdx="3" presStyleCnt="6"/>
      <dgm:spPr>
        <a:blipFill>
          <a:blip xmlns:r="http://schemas.openxmlformats.org/officeDocument/2006/relationships" r:embed="rId9">
            <a:extLst>
              <a:ext uri="{28A0092B-C50C-407E-A947-70E740481C1C}">
                <a14:useLocalDpi xmlns:a14="http://schemas.microsoft.com/office/drawing/2010/main" val="0"/>
              </a:ext>
            </a:extLst>
          </a:blip>
          <a:srcRect/>
          <a:stretch>
            <a:fillRect l="-21000" r="-21000"/>
          </a:stretch>
        </a:blipFill>
      </dgm:spPr>
    </dgm:pt>
    <dgm:pt modelId="{0C055B38-BB8C-4B7F-AB9E-C1F728B77E78}" type="pres">
      <dgm:prSet presAssocID="{BC01DBCB-5E56-4B6A-B126-218307CAA8B7}" presName="wedgeRectCallout1" presStyleLbl="node1" presStyleIdx="3" presStyleCnt="6">
        <dgm:presLayoutVars>
          <dgm:bulletEnabled val="1"/>
        </dgm:presLayoutVars>
      </dgm:prSet>
      <dgm:spPr/>
    </dgm:pt>
    <dgm:pt modelId="{C7FC193B-A44B-4C4F-AEB8-A92BB1007983}" type="pres">
      <dgm:prSet presAssocID="{EA544D4A-D4B7-4811-ACDA-615EF7CDFD6A}" presName="sibTrans" presStyleCnt="0"/>
      <dgm:spPr/>
    </dgm:pt>
    <dgm:pt modelId="{FE473F45-B360-4BEC-B0D7-BDF87F114C86}" type="pres">
      <dgm:prSet presAssocID="{ECCE4E9C-87D4-46A1-A80C-9060C2FE3EF5}" presName="composite" presStyleCnt="0"/>
      <dgm:spPr/>
    </dgm:pt>
    <dgm:pt modelId="{96DEE8E8-DE58-4733-A518-24635BD7CE6F}" type="pres">
      <dgm:prSet presAssocID="{ECCE4E9C-87D4-46A1-A80C-9060C2FE3EF5}" presName="rect1" presStyleLbl="bgImgPlace1" presStyleIdx="4" presStyleCnt="6"/>
      <dgm:spPr>
        <a:blipFill>
          <a:blip xmlns:r="http://schemas.openxmlformats.org/officeDocument/2006/relationships" r:embed="rId10">
            <a:extLst>
              <a:ext uri="{28A0092B-C50C-407E-A947-70E740481C1C}">
                <a14:useLocalDpi xmlns:a14="http://schemas.microsoft.com/office/drawing/2010/main" val="0"/>
              </a:ext>
            </a:extLst>
          </a:blip>
          <a:srcRect/>
          <a:stretch>
            <a:fillRect l="-32000" r="-32000"/>
          </a:stretch>
        </a:blipFill>
      </dgm:spPr>
    </dgm:pt>
    <dgm:pt modelId="{63B4C333-BC82-4F5E-8CD1-09993FBECFA1}" type="pres">
      <dgm:prSet presAssocID="{ECCE4E9C-87D4-46A1-A80C-9060C2FE3EF5}" presName="wedgeRectCallout1" presStyleLbl="node1" presStyleIdx="4" presStyleCnt="6">
        <dgm:presLayoutVars>
          <dgm:bulletEnabled val="1"/>
        </dgm:presLayoutVars>
      </dgm:prSet>
      <dgm:spPr/>
    </dgm:pt>
    <dgm:pt modelId="{F62AE8C5-D0B2-4F63-A781-C533DB658808}" type="pres">
      <dgm:prSet presAssocID="{7E0EA615-9868-481F-BBA6-262FB17E6F5B}" presName="sibTrans" presStyleCnt="0"/>
      <dgm:spPr/>
    </dgm:pt>
    <dgm:pt modelId="{F4B02A23-568A-4AA5-8C26-9E159CD6AEBD}" type="pres">
      <dgm:prSet presAssocID="{2629E268-C649-479E-9490-436CC0344132}" presName="composite" presStyleCnt="0"/>
      <dgm:spPr/>
    </dgm:pt>
    <dgm:pt modelId="{351B3761-317C-40C6-875C-044772E83887}" type="pres">
      <dgm:prSet presAssocID="{2629E268-C649-479E-9490-436CC0344132}" presName="rect1" presStyleLbl="bgImgPlace1" presStyleIdx="5" presStyleCnt="6"/>
      <dgm:spPr>
        <a:blipFill>
          <a:blip xmlns:r="http://schemas.openxmlformats.org/officeDocument/2006/relationships" r:embed="rId11" cstate="print">
            <a:extLst>
              <a:ext uri="{28A0092B-C50C-407E-A947-70E740481C1C}">
                <a14:useLocalDpi xmlns:a14="http://schemas.microsoft.com/office/drawing/2010/main" val="0"/>
              </a:ext>
            </a:extLst>
          </a:blip>
          <a:srcRect/>
          <a:stretch>
            <a:fillRect l="-36000" r="-36000"/>
          </a:stretch>
        </a:blipFill>
      </dgm:spPr>
    </dgm:pt>
    <dgm:pt modelId="{29E555E0-534E-4973-8429-1835C01FA93D}" type="pres">
      <dgm:prSet presAssocID="{2629E268-C649-479E-9490-436CC0344132}" presName="wedgeRectCallout1" presStyleLbl="node1" presStyleIdx="5" presStyleCnt="6">
        <dgm:presLayoutVars>
          <dgm:bulletEnabled val="1"/>
        </dgm:presLayoutVars>
      </dgm:prSet>
      <dgm:spPr/>
    </dgm:pt>
  </dgm:ptLst>
  <dgm:cxnLst>
    <dgm:cxn modelId="{B9AE6E10-1ECF-461B-9DA0-9FD8B88310EF}" type="presOf" srcId="{ECCE4E9C-87D4-46A1-A80C-9060C2FE3EF5}" destId="{63B4C333-BC82-4F5E-8CD1-09993FBECFA1}" srcOrd="0" destOrd="0" presId="urn:microsoft.com/office/officeart/2008/layout/BendingPictureCaptionList"/>
    <dgm:cxn modelId="{FAF6D717-D66E-4D3D-8F2C-D9040572BDCB}" srcId="{56BC345A-1810-4DE2-B4A2-863B068B41E7}" destId="{B7346B30-A254-4FBF-BDAD-AA0A287ABBF4}" srcOrd="2" destOrd="0" parTransId="{7A72B3BF-364E-47CF-9330-E8D74D13F232}" sibTransId="{8DAFCC70-08A7-44B2-8C10-DAC94A83D971}"/>
    <dgm:cxn modelId="{81256C1C-9B02-4120-ACBE-D4CD7AD9DB64}" type="presOf" srcId="{56BC345A-1810-4DE2-B4A2-863B068B41E7}" destId="{AA2D79D8-1B53-46B0-B452-C2B475400E1C}" srcOrd="0" destOrd="0" presId="urn:microsoft.com/office/officeart/2008/layout/BendingPictureCaptionList"/>
    <dgm:cxn modelId="{FF6D2C26-6B8F-4913-9A8C-2E8238EAFB16}" type="presOf" srcId="{B7346B30-A254-4FBF-BDAD-AA0A287ABBF4}" destId="{74899128-DD94-4ACC-B0DF-E7F15B61EB9E}" srcOrd="0" destOrd="0" presId="urn:microsoft.com/office/officeart/2008/layout/BendingPictureCaptionList"/>
    <dgm:cxn modelId="{71C81E3E-D793-4618-BAED-13C957BBC405}" type="presOf" srcId="{BC01DBCB-5E56-4B6A-B126-218307CAA8B7}" destId="{0C055B38-BB8C-4B7F-AB9E-C1F728B77E78}" srcOrd="0" destOrd="0" presId="urn:microsoft.com/office/officeart/2008/layout/BendingPictureCaptionList"/>
    <dgm:cxn modelId="{157CFB67-BB4F-498A-8D59-DCA9AFF744CA}" type="presOf" srcId="{307161E6-AB15-467E-8986-2C958A43230D}" destId="{A11A216F-C71E-40B7-949E-9A5371D0D2F3}" srcOrd="0" destOrd="0" presId="urn:microsoft.com/office/officeart/2008/layout/BendingPictureCaptionList"/>
    <dgm:cxn modelId="{4C1CFE76-57B7-48BE-ABD0-222F0841D1C7}" srcId="{56BC345A-1810-4DE2-B4A2-863B068B41E7}" destId="{5EB2873D-91A2-4963-ABB5-6BAAE45FB224}" srcOrd="1" destOrd="0" parTransId="{006EC433-4F9B-4DDF-80D7-7C5270EBC9E4}" sibTransId="{00431937-6A16-405B-B76D-523268DFC371}"/>
    <dgm:cxn modelId="{DBE0C958-4D1B-47DD-BA70-9EE90B95DD17}" srcId="{56BC345A-1810-4DE2-B4A2-863B068B41E7}" destId="{ECCE4E9C-87D4-46A1-A80C-9060C2FE3EF5}" srcOrd="4" destOrd="0" parTransId="{782D15D0-77AE-4256-A8B0-7BE72349D3E7}" sibTransId="{7E0EA615-9868-481F-BBA6-262FB17E6F5B}"/>
    <dgm:cxn modelId="{159AA25A-7F25-4E35-841C-F9C414FC0D88}" type="presOf" srcId="{2629E268-C649-479E-9490-436CC0344132}" destId="{29E555E0-534E-4973-8429-1835C01FA93D}" srcOrd="0" destOrd="0" presId="urn:microsoft.com/office/officeart/2008/layout/BendingPictureCaptionList"/>
    <dgm:cxn modelId="{A4D110A2-E126-4398-BB68-B8DD20FBE9D5}" type="presOf" srcId="{5EB2873D-91A2-4963-ABB5-6BAAE45FB224}" destId="{503DED45-80BD-4600-9C06-020DECE535DA}" srcOrd="0" destOrd="0" presId="urn:microsoft.com/office/officeart/2008/layout/BendingPictureCaptionList"/>
    <dgm:cxn modelId="{8325F6AA-DA44-47EF-848C-FA48534ACD51}" srcId="{56BC345A-1810-4DE2-B4A2-863B068B41E7}" destId="{307161E6-AB15-467E-8986-2C958A43230D}" srcOrd="0" destOrd="0" parTransId="{DC77F610-634E-44B1-829B-6845EF17D355}" sibTransId="{F684EB03-77FF-40D5-B49E-9349D1922BB0}"/>
    <dgm:cxn modelId="{E6BFCAE0-5F6F-449E-ABC5-977AF16A4234}" srcId="{56BC345A-1810-4DE2-B4A2-863B068B41E7}" destId="{2629E268-C649-479E-9490-436CC0344132}" srcOrd="5" destOrd="0" parTransId="{162C0F1F-9542-4545-AF20-FCE60C26D096}" sibTransId="{37217B4E-1531-4FC7-9C56-020BB19D37C8}"/>
    <dgm:cxn modelId="{CAF2BCF1-D9C8-41B6-A79E-78CF0CED4979}" srcId="{56BC345A-1810-4DE2-B4A2-863B068B41E7}" destId="{BC01DBCB-5E56-4B6A-B126-218307CAA8B7}" srcOrd="3" destOrd="0" parTransId="{A05AC1A7-A48D-46E7-93F2-B9B41016A3C1}" sibTransId="{EA544D4A-D4B7-4811-ACDA-615EF7CDFD6A}"/>
    <dgm:cxn modelId="{60DA437B-44BB-445F-8646-9B872C79C999}" type="presParOf" srcId="{AA2D79D8-1B53-46B0-B452-C2B475400E1C}" destId="{7C094AC3-5CD4-408F-B557-3CE78CC022BC}" srcOrd="0" destOrd="0" presId="urn:microsoft.com/office/officeart/2008/layout/BendingPictureCaptionList"/>
    <dgm:cxn modelId="{927E6CAA-5941-495F-92F5-D8CF88276BAC}" type="presParOf" srcId="{7C094AC3-5CD4-408F-B557-3CE78CC022BC}" destId="{7740D9A0-BC71-4615-A41D-8B331B48B70E}" srcOrd="0" destOrd="0" presId="urn:microsoft.com/office/officeart/2008/layout/BendingPictureCaptionList"/>
    <dgm:cxn modelId="{2F8A59EF-2C51-4B03-8391-DAFC867F3772}" type="presParOf" srcId="{7C094AC3-5CD4-408F-B557-3CE78CC022BC}" destId="{A11A216F-C71E-40B7-949E-9A5371D0D2F3}" srcOrd="1" destOrd="0" presId="urn:microsoft.com/office/officeart/2008/layout/BendingPictureCaptionList"/>
    <dgm:cxn modelId="{08B647C3-D853-4F3B-B1D0-A96B38F1BD44}" type="presParOf" srcId="{AA2D79D8-1B53-46B0-B452-C2B475400E1C}" destId="{E3BD35FD-5D47-4802-BE14-657452B1D195}" srcOrd="1" destOrd="0" presId="urn:microsoft.com/office/officeart/2008/layout/BendingPictureCaptionList"/>
    <dgm:cxn modelId="{7E1F8406-0F5C-4A09-8D94-23D6B37E3D4E}" type="presParOf" srcId="{AA2D79D8-1B53-46B0-B452-C2B475400E1C}" destId="{998374FE-DA81-474B-A193-F6AE8784396B}" srcOrd="2" destOrd="0" presId="urn:microsoft.com/office/officeart/2008/layout/BendingPictureCaptionList"/>
    <dgm:cxn modelId="{70670238-79E9-4B04-B5C9-4FFD51287EEA}" type="presParOf" srcId="{998374FE-DA81-474B-A193-F6AE8784396B}" destId="{47BAADD5-AD3D-4F91-96E9-564EC0D80411}" srcOrd="0" destOrd="0" presId="urn:microsoft.com/office/officeart/2008/layout/BendingPictureCaptionList"/>
    <dgm:cxn modelId="{B831E6D8-209F-4C26-8A3D-EE45FC785E05}" type="presParOf" srcId="{998374FE-DA81-474B-A193-F6AE8784396B}" destId="{503DED45-80BD-4600-9C06-020DECE535DA}" srcOrd="1" destOrd="0" presId="urn:microsoft.com/office/officeart/2008/layout/BendingPictureCaptionList"/>
    <dgm:cxn modelId="{EDFFA8FA-F423-4D8A-A622-07CDB2836487}" type="presParOf" srcId="{AA2D79D8-1B53-46B0-B452-C2B475400E1C}" destId="{7DA2DD33-4DB3-49D0-BBCF-477CD5E29719}" srcOrd="3" destOrd="0" presId="urn:microsoft.com/office/officeart/2008/layout/BendingPictureCaptionList"/>
    <dgm:cxn modelId="{A8C7EE8B-7DBE-4E6E-9B48-C97B58D4B3BB}" type="presParOf" srcId="{AA2D79D8-1B53-46B0-B452-C2B475400E1C}" destId="{A4CF80C2-D0C1-4E10-AF7B-2DB6618FC643}" srcOrd="4" destOrd="0" presId="urn:microsoft.com/office/officeart/2008/layout/BendingPictureCaptionList"/>
    <dgm:cxn modelId="{4991122E-E4E2-4453-BDCC-504E050E3214}" type="presParOf" srcId="{A4CF80C2-D0C1-4E10-AF7B-2DB6618FC643}" destId="{B6D8DFFD-0883-4D82-9C27-823B47B93AA5}" srcOrd="0" destOrd="0" presId="urn:microsoft.com/office/officeart/2008/layout/BendingPictureCaptionList"/>
    <dgm:cxn modelId="{35CD0677-DCEC-4F4B-BE3C-72BE5FDC2A04}" type="presParOf" srcId="{A4CF80C2-D0C1-4E10-AF7B-2DB6618FC643}" destId="{74899128-DD94-4ACC-B0DF-E7F15B61EB9E}" srcOrd="1" destOrd="0" presId="urn:microsoft.com/office/officeart/2008/layout/BendingPictureCaptionList"/>
    <dgm:cxn modelId="{1A1E6B23-405E-4CA9-B1F4-A09D99DF9AAA}" type="presParOf" srcId="{AA2D79D8-1B53-46B0-B452-C2B475400E1C}" destId="{215A3D49-537E-4FCE-AD9B-9A18C652518B}" srcOrd="5" destOrd="0" presId="urn:microsoft.com/office/officeart/2008/layout/BendingPictureCaptionList"/>
    <dgm:cxn modelId="{F44F4FF1-AE49-4491-965B-6D79857525EA}" type="presParOf" srcId="{AA2D79D8-1B53-46B0-B452-C2B475400E1C}" destId="{6AE28975-65BF-4008-A733-A25A46CA058E}" srcOrd="6" destOrd="0" presId="urn:microsoft.com/office/officeart/2008/layout/BendingPictureCaptionList"/>
    <dgm:cxn modelId="{B75F2F3C-429D-4D53-BE25-C1860B4A788B}" type="presParOf" srcId="{6AE28975-65BF-4008-A733-A25A46CA058E}" destId="{364350D7-DE1C-447B-A397-0C01F63BD105}" srcOrd="0" destOrd="0" presId="urn:microsoft.com/office/officeart/2008/layout/BendingPictureCaptionList"/>
    <dgm:cxn modelId="{99C10171-B6D5-4733-8D30-A554B434A677}" type="presParOf" srcId="{6AE28975-65BF-4008-A733-A25A46CA058E}" destId="{0C055B38-BB8C-4B7F-AB9E-C1F728B77E78}" srcOrd="1" destOrd="0" presId="urn:microsoft.com/office/officeart/2008/layout/BendingPictureCaptionList"/>
    <dgm:cxn modelId="{4A005817-AC34-4EE2-AFB2-C95669B5F3BB}" type="presParOf" srcId="{AA2D79D8-1B53-46B0-B452-C2B475400E1C}" destId="{C7FC193B-A44B-4C4F-AEB8-A92BB1007983}" srcOrd="7" destOrd="0" presId="urn:microsoft.com/office/officeart/2008/layout/BendingPictureCaptionList"/>
    <dgm:cxn modelId="{72A4D512-C48D-4BE3-B0F9-E8CA944CE901}" type="presParOf" srcId="{AA2D79D8-1B53-46B0-B452-C2B475400E1C}" destId="{FE473F45-B360-4BEC-B0D7-BDF87F114C86}" srcOrd="8" destOrd="0" presId="urn:microsoft.com/office/officeart/2008/layout/BendingPictureCaptionList"/>
    <dgm:cxn modelId="{56B62B4E-3F67-4C32-A763-CAE93786AF39}" type="presParOf" srcId="{FE473F45-B360-4BEC-B0D7-BDF87F114C86}" destId="{96DEE8E8-DE58-4733-A518-24635BD7CE6F}" srcOrd="0" destOrd="0" presId="urn:microsoft.com/office/officeart/2008/layout/BendingPictureCaptionList"/>
    <dgm:cxn modelId="{46D5F145-B868-4402-9603-324C770F55D3}" type="presParOf" srcId="{FE473F45-B360-4BEC-B0D7-BDF87F114C86}" destId="{63B4C333-BC82-4F5E-8CD1-09993FBECFA1}" srcOrd="1" destOrd="0" presId="urn:microsoft.com/office/officeart/2008/layout/BendingPictureCaptionList"/>
    <dgm:cxn modelId="{21A3A07F-DD42-4E43-A6BD-9D60D1BA199F}" type="presParOf" srcId="{AA2D79D8-1B53-46B0-B452-C2B475400E1C}" destId="{F62AE8C5-D0B2-4F63-A781-C533DB658808}" srcOrd="9" destOrd="0" presId="urn:microsoft.com/office/officeart/2008/layout/BendingPictureCaptionList"/>
    <dgm:cxn modelId="{6E028CDF-5446-4AF3-B4D6-64525A993CB8}" type="presParOf" srcId="{AA2D79D8-1B53-46B0-B452-C2B475400E1C}" destId="{F4B02A23-568A-4AA5-8C26-9E159CD6AEBD}" srcOrd="10" destOrd="0" presId="urn:microsoft.com/office/officeart/2008/layout/BendingPictureCaptionList"/>
    <dgm:cxn modelId="{B8C43F39-5EDF-429B-B670-9AC4AA873510}" type="presParOf" srcId="{F4B02A23-568A-4AA5-8C26-9E159CD6AEBD}" destId="{351B3761-317C-40C6-875C-044772E83887}" srcOrd="0" destOrd="0" presId="urn:microsoft.com/office/officeart/2008/layout/BendingPictureCaptionList"/>
    <dgm:cxn modelId="{7F79C1C8-39A3-4B6C-BFB0-2B0BF2ACA2E1}" type="presParOf" srcId="{F4B02A23-568A-4AA5-8C26-9E159CD6AEBD}" destId="{29E555E0-534E-4973-8429-1835C01FA93D}"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0D9A0-BC71-4615-A41D-8B331B48B70E}">
      <dsp:nvSpPr>
        <dsp:cNvPr id="0" name=""/>
        <dsp:cNvSpPr/>
      </dsp:nvSpPr>
      <dsp:spPr>
        <a:xfrm>
          <a:off x="267948" y="1775"/>
          <a:ext cx="2268427" cy="18147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11A216F-C71E-40B7-949E-9A5371D0D2F3}">
      <dsp:nvSpPr>
        <dsp:cNvPr id="0" name=""/>
        <dsp:cNvSpPr/>
      </dsp:nvSpPr>
      <dsp:spPr>
        <a:xfrm>
          <a:off x="472107" y="1635043"/>
          <a:ext cx="2018900" cy="635159"/>
        </a:xfrm>
        <a:prstGeom prst="wedgeRectCallout">
          <a:avLst>
            <a:gd name="adj1" fmla="val 20250"/>
            <a:gd name="adj2" fmla="val -607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rPr>
            <a:t>数据的上传与</a:t>
          </a:r>
          <a:endParaRPr lang="en-US" altLang="zh-CN" sz="1400" b="1" kern="1200" dirty="0">
            <a:solidFill>
              <a:schemeClr val="tx1"/>
            </a:solidFill>
            <a:hlinkClick xmlns:r="http://schemas.openxmlformats.org/officeDocument/2006/relationships" r:id="rId2"/>
          </a:endParaRPr>
        </a:p>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rPr>
            <a:t>质量分析</a:t>
          </a:r>
          <a:endParaRPr lang="zh-CN" altLang="en-US" sz="1400" b="1" kern="1200" dirty="0">
            <a:solidFill>
              <a:schemeClr val="tx1"/>
            </a:solidFill>
          </a:endParaRPr>
        </a:p>
      </dsp:txBody>
      <dsp:txXfrm>
        <a:off x="472107" y="1635043"/>
        <a:ext cx="2018900" cy="635159"/>
      </dsp:txXfrm>
    </dsp:sp>
    <dsp:sp modelId="{47BAADD5-AD3D-4F91-96E9-564EC0D80411}">
      <dsp:nvSpPr>
        <dsp:cNvPr id="0" name=""/>
        <dsp:cNvSpPr/>
      </dsp:nvSpPr>
      <dsp:spPr>
        <a:xfrm>
          <a:off x="2763219" y="1775"/>
          <a:ext cx="2268427" cy="18147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9000" r="-1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03DED45-80BD-4600-9C06-020DECE535DA}">
      <dsp:nvSpPr>
        <dsp:cNvPr id="0" name=""/>
        <dsp:cNvSpPr/>
      </dsp:nvSpPr>
      <dsp:spPr>
        <a:xfrm>
          <a:off x="2967377" y="1635043"/>
          <a:ext cx="2018900" cy="635159"/>
        </a:xfrm>
        <a:prstGeom prst="wedgeRectCallout">
          <a:avLst>
            <a:gd name="adj1" fmla="val 20250"/>
            <a:gd name="adj2" fmla="val -60700"/>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4"/>
            </a:rPr>
            <a:t>高温合金数据的搜索、存储和共享</a:t>
          </a:r>
          <a:endParaRPr lang="zh-CN" altLang="en-US" sz="1400" b="1" kern="1200" dirty="0">
            <a:solidFill>
              <a:schemeClr val="tx1"/>
            </a:solidFill>
          </a:endParaRPr>
        </a:p>
      </dsp:txBody>
      <dsp:txXfrm>
        <a:off x="2967377" y="1635043"/>
        <a:ext cx="2018900" cy="635159"/>
      </dsp:txXfrm>
    </dsp:sp>
    <dsp:sp modelId="{B6D8DFFD-0883-4D82-9C27-823B47B93AA5}">
      <dsp:nvSpPr>
        <dsp:cNvPr id="0" name=""/>
        <dsp:cNvSpPr/>
      </dsp:nvSpPr>
      <dsp:spPr>
        <a:xfrm>
          <a:off x="5258489" y="1775"/>
          <a:ext cx="2268427" cy="1814742"/>
        </a:xfrm>
        <a:prstGeom prst="rect">
          <a:avLst/>
        </a:prstGeom>
        <a:solidFill>
          <a:schemeClr val="accent5">
            <a:tint val="50000"/>
            <a:hueOff val="-4309938"/>
            <a:satOff val="18550"/>
            <a:lumOff val="50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4899128-DD94-4ACC-B0DF-E7F15B61EB9E}">
      <dsp:nvSpPr>
        <dsp:cNvPr id="0" name=""/>
        <dsp:cNvSpPr/>
      </dsp:nvSpPr>
      <dsp:spPr>
        <a:xfrm>
          <a:off x="5462648" y="1635043"/>
          <a:ext cx="2018900" cy="635159"/>
        </a:xfrm>
        <a:prstGeom prst="wedgeRectCallout">
          <a:avLst>
            <a:gd name="adj1" fmla="val 20250"/>
            <a:gd name="adj2" fmla="val -60700"/>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5"/>
            </a:rPr>
            <a:t>多层级交互式特征分析方法</a:t>
          </a:r>
          <a:endParaRPr lang="zh-CN" altLang="en-US" sz="1400" b="1" kern="1200" dirty="0">
            <a:solidFill>
              <a:schemeClr val="tx1"/>
            </a:solidFill>
          </a:endParaRPr>
        </a:p>
      </dsp:txBody>
      <dsp:txXfrm>
        <a:off x="5462648" y="1635043"/>
        <a:ext cx="2018900" cy="635159"/>
      </dsp:txXfrm>
    </dsp:sp>
    <dsp:sp modelId="{364350D7-DE1C-447B-A397-0C01F63BD105}">
      <dsp:nvSpPr>
        <dsp:cNvPr id="0" name=""/>
        <dsp:cNvSpPr/>
      </dsp:nvSpPr>
      <dsp:spPr>
        <a:xfrm>
          <a:off x="267948" y="2497046"/>
          <a:ext cx="2268427" cy="181474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C055B38-BB8C-4B7F-AB9E-C1F728B77E78}">
      <dsp:nvSpPr>
        <dsp:cNvPr id="0" name=""/>
        <dsp:cNvSpPr/>
      </dsp:nvSpPr>
      <dsp:spPr>
        <a:xfrm>
          <a:off x="472107" y="4130314"/>
          <a:ext cx="2018900" cy="635159"/>
        </a:xfrm>
        <a:prstGeom prst="wedgeRectCallout">
          <a:avLst>
            <a:gd name="adj1" fmla="val 20250"/>
            <a:gd name="adj2" fmla="val -60700"/>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7"/>
            </a:rPr>
            <a:t>非自动、半自动和全自动式机器学习算法</a:t>
          </a:r>
          <a:endParaRPr lang="zh-CN" altLang="en-US" sz="1400" b="1" kern="1200" dirty="0">
            <a:solidFill>
              <a:schemeClr val="tx1"/>
            </a:solidFill>
          </a:endParaRPr>
        </a:p>
      </dsp:txBody>
      <dsp:txXfrm>
        <a:off x="472107" y="4130314"/>
        <a:ext cx="2018900" cy="635159"/>
      </dsp:txXfrm>
    </dsp:sp>
    <dsp:sp modelId="{96DEE8E8-DE58-4733-A518-24635BD7CE6F}">
      <dsp:nvSpPr>
        <dsp:cNvPr id="0" name=""/>
        <dsp:cNvSpPr/>
      </dsp:nvSpPr>
      <dsp:spPr>
        <a:xfrm>
          <a:off x="2763219" y="2497046"/>
          <a:ext cx="2268427" cy="1814742"/>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32000" r="-32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3B4C333-BC82-4F5E-8CD1-09993FBECFA1}">
      <dsp:nvSpPr>
        <dsp:cNvPr id="0" name=""/>
        <dsp:cNvSpPr/>
      </dsp:nvSpPr>
      <dsp:spPr>
        <a:xfrm>
          <a:off x="2967377" y="4130314"/>
          <a:ext cx="2018900" cy="635159"/>
        </a:xfrm>
        <a:prstGeom prst="wedgeRectCallout">
          <a:avLst>
            <a:gd name="adj1" fmla="val 20250"/>
            <a:gd name="adj2" fmla="val -60700"/>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9"/>
            </a:rPr>
            <a:t>分类、聚类、回归等各种机器学习算法</a:t>
          </a:r>
          <a:endParaRPr lang="zh-CN" altLang="en-US" sz="1400" b="1" kern="1200" dirty="0">
            <a:solidFill>
              <a:schemeClr val="tx1"/>
            </a:solidFill>
          </a:endParaRPr>
        </a:p>
      </dsp:txBody>
      <dsp:txXfrm>
        <a:off x="2967377" y="4130314"/>
        <a:ext cx="2018900" cy="635159"/>
      </dsp:txXfrm>
    </dsp:sp>
    <dsp:sp modelId="{351B3761-317C-40C6-875C-044772E83887}">
      <dsp:nvSpPr>
        <dsp:cNvPr id="0" name=""/>
        <dsp:cNvSpPr/>
      </dsp:nvSpPr>
      <dsp:spPr>
        <a:xfrm>
          <a:off x="5258489" y="2497046"/>
          <a:ext cx="2268427" cy="1814742"/>
        </a:xfrm>
        <a:prstGeom prst="rect">
          <a:avLst/>
        </a:prstGeom>
        <a:blipFill>
          <a:blip xmlns:r="http://schemas.openxmlformats.org/officeDocument/2006/relationships" r:embed="rId10" cstate="print">
            <a:extLst>
              <a:ext uri="{28A0092B-C50C-407E-A947-70E740481C1C}">
                <a14:useLocalDpi xmlns:a14="http://schemas.microsoft.com/office/drawing/2010/main" val="0"/>
              </a:ext>
            </a:extLst>
          </a:blip>
          <a:srcRect/>
          <a:stretch>
            <a:fillRect l="-36000" r="-3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E555E0-534E-4973-8429-1835C01FA93D}">
      <dsp:nvSpPr>
        <dsp:cNvPr id="0" name=""/>
        <dsp:cNvSpPr/>
      </dsp:nvSpPr>
      <dsp:spPr>
        <a:xfrm>
          <a:off x="5462648" y="4130314"/>
          <a:ext cx="2018900" cy="635159"/>
        </a:xfrm>
        <a:prstGeom prst="wedgeRectCallout">
          <a:avLst>
            <a:gd name="adj1" fmla="val 20250"/>
            <a:gd name="adj2" fmla="val -607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11"/>
            </a:rPr>
            <a:t>关于我们</a:t>
          </a:r>
          <a:endParaRPr lang="zh-CN" altLang="en-US" sz="1400" b="1" kern="1200" dirty="0">
            <a:solidFill>
              <a:schemeClr val="tx1"/>
            </a:solidFill>
          </a:endParaRPr>
        </a:p>
      </dsp:txBody>
      <dsp:txXfrm>
        <a:off x="5462648" y="4130314"/>
        <a:ext cx="2018900" cy="63515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1F5FC9-648E-4A8E-A08B-18B86109286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45CCAA1B-5E12-4586-9498-58A3D70A3E7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990B2AD-8F26-4DA1-AE12-C6CBAA5E0A47}" type="datetimeFigureOut">
              <a:rPr lang="zh-CN" altLang="en-US"/>
              <a:pPr>
                <a:defRPr/>
              </a:pPr>
              <a:t>2019/7/21</a:t>
            </a:fld>
            <a:endParaRPr lang="zh-CN" altLang="en-US"/>
          </a:p>
        </p:txBody>
      </p:sp>
      <p:sp>
        <p:nvSpPr>
          <p:cNvPr id="4" name="幻灯片图像占位符 3">
            <a:extLst>
              <a:ext uri="{FF2B5EF4-FFF2-40B4-BE49-F238E27FC236}">
                <a16:creationId xmlns:a16="http://schemas.microsoft.com/office/drawing/2014/main" id="{0DA03D89-7AD0-48E1-AD4C-5EA45D4333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D5679C8-ECE1-4E54-9B12-AF95B634B0D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64F4824-D987-4016-AE0E-B7D981460CA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DE09168D-EF2F-4A01-AB88-408833B288B5}"/>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EB453F1-A557-4A81-93B4-D998846BE9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48E12AB-BE4E-4833-8ACF-6F35A8F38B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B909FF45-A848-4646-B4F8-C091D6CD6B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1B82175B-E85B-4C2D-B513-6294D3B7B4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80E7BB51-0A71-4E6F-B5BE-A51EDE4BF022}" type="slidenum">
              <a:rPr lang="en-US" altLang="zh-CN" smtClean="0">
                <a:solidFill>
                  <a:srgbClr val="000000"/>
                </a:solidFill>
              </a:rPr>
              <a:pPr fontAlgn="base">
                <a:spcBef>
                  <a:spcPct val="0"/>
                </a:spcBef>
                <a:spcAft>
                  <a:spcPct val="0"/>
                </a:spcAft>
              </a:pPr>
              <a:t>1</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EECB4CD2-1EB1-401F-864B-98DD6345B6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3DBC889D-4BDF-414B-A493-F5228D99BE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b="1">
                <a:solidFill>
                  <a:srgbClr val="FF0000"/>
                </a:solidFill>
              </a:rPr>
              <a:t>文献、专利、算法和数据的上传和下载</a:t>
            </a:r>
          </a:p>
          <a:p>
            <a:pPr eaLnBrk="1" hangingPunct="1"/>
            <a:r>
              <a:rPr lang="zh-CN" altLang="en-US" b="1">
                <a:solidFill>
                  <a:srgbClr val="FF0000"/>
                </a:solidFill>
              </a:rPr>
              <a:t>国际高温合金会议文献数据搜索与结果显示</a:t>
            </a:r>
          </a:p>
          <a:p>
            <a:pPr eaLnBrk="1" hangingPunct="1"/>
            <a:r>
              <a:rPr lang="zh-CN" altLang="en-US" b="1">
                <a:solidFill>
                  <a:srgbClr val="FF0000"/>
                </a:solidFill>
              </a:rPr>
              <a:t>多层级特征分析结果与可视化</a:t>
            </a:r>
          </a:p>
          <a:p>
            <a:pPr eaLnBrk="1" hangingPunct="1"/>
            <a:r>
              <a:rPr lang="zh-CN" altLang="en-US" b="1">
                <a:solidFill>
                  <a:srgbClr val="FF0000"/>
                </a:solidFill>
              </a:rPr>
              <a:t>各种机器学习算法算法：分类、回归、聚类等</a:t>
            </a:r>
          </a:p>
          <a:p>
            <a:pPr eaLnBrk="1" hangingPunct="1"/>
            <a:endParaRPr lang="zh-CN" altLang="en-US"/>
          </a:p>
        </p:txBody>
      </p:sp>
      <p:sp>
        <p:nvSpPr>
          <p:cNvPr id="4" name="灯片编号占位符 3">
            <a:extLst>
              <a:ext uri="{FF2B5EF4-FFF2-40B4-BE49-F238E27FC236}">
                <a16:creationId xmlns:a16="http://schemas.microsoft.com/office/drawing/2014/main" id="{17146BD6-BC46-4429-BC00-60DCBAD260F9}"/>
              </a:ext>
            </a:extLst>
          </p:cNvPr>
          <p:cNvSpPr>
            <a:spLocks noGrp="1"/>
          </p:cNvSpPr>
          <p:nvPr>
            <p:ph type="sldNum" sz="quarter" idx="5"/>
          </p:nvPr>
        </p:nvSpPr>
        <p:spPr/>
        <p:txBody>
          <a:bodyPr/>
          <a:lstStyle/>
          <a:p>
            <a:pPr>
              <a:defRPr/>
            </a:pPr>
            <a:fld id="{BC25F782-660B-4075-BA3F-A34ABC85489E}" type="slidenum">
              <a:rPr lang="zh-CN" altLang="en-US" smtClean="0"/>
              <a:pPr>
                <a:defRPr/>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0B717B9-CA90-46E0-BC37-68CDC8669B7E}"/>
              </a:ext>
            </a:extLst>
          </p:cNvPr>
          <p:cNvSpPr>
            <a:spLocks noGrp="1"/>
          </p:cNvSpPr>
          <p:nvPr>
            <p:ph type="dt" sz="half" idx="10"/>
          </p:nvPr>
        </p:nvSpPr>
        <p:spPr/>
        <p:txBody>
          <a:bodyPr/>
          <a:lstStyle>
            <a:lvl1pPr>
              <a:defRPr/>
            </a:lvl1pPr>
          </a:lstStyle>
          <a:p>
            <a:pPr>
              <a:defRPr/>
            </a:pPr>
            <a:fld id="{A10DCD9B-A4A9-47F4-9B9C-5DD64A5B1DF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AD72B514-235F-4451-B6D7-70583CDA8D9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8F918C2-13C4-4A47-8B12-B57554C53059}"/>
              </a:ext>
            </a:extLst>
          </p:cNvPr>
          <p:cNvSpPr>
            <a:spLocks noGrp="1"/>
          </p:cNvSpPr>
          <p:nvPr>
            <p:ph type="sldNum" sz="quarter" idx="12"/>
          </p:nvPr>
        </p:nvSpPr>
        <p:spPr/>
        <p:txBody>
          <a:bodyPr/>
          <a:lstStyle>
            <a:lvl1pPr>
              <a:defRPr/>
            </a:lvl1pPr>
          </a:lstStyle>
          <a:p>
            <a:pPr>
              <a:defRPr/>
            </a:pPr>
            <a:fld id="{A36472A1-81AF-4590-8B87-3EA5F33CC850}" type="slidenum">
              <a:rPr lang="zh-CN" altLang="en-US"/>
              <a:pPr>
                <a:defRPr/>
              </a:pPr>
              <a:t>‹#›</a:t>
            </a:fld>
            <a:endParaRPr lang="zh-CN" altLang="en-US"/>
          </a:p>
        </p:txBody>
      </p:sp>
    </p:spTree>
    <p:extLst>
      <p:ext uri="{BB962C8B-B14F-4D97-AF65-F5344CB8AC3E}">
        <p14:creationId xmlns:p14="http://schemas.microsoft.com/office/powerpoint/2010/main" val="179181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Picture 13" descr="muban">
            <a:extLst>
              <a:ext uri="{FF2B5EF4-FFF2-40B4-BE49-F238E27FC236}">
                <a16:creationId xmlns:a16="http://schemas.microsoft.com/office/drawing/2014/main" id="{3AA954DE-CB7B-4062-B7F7-DF11169786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a:extLst>
              <a:ext uri="{FF2B5EF4-FFF2-40B4-BE49-F238E27FC236}">
                <a16:creationId xmlns:a16="http://schemas.microsoft.com/office/drawing/2014/main" id="{EEDB8A9B-DE41-4D06-BAD6-FA7F89016490}"/>
              </a:ext>
            </a:extLst>
          </p:cNvPr>
          <p:cNvSpPr>
            <a:spLocks noChangeArrowheads="1"/>
          </p:cNvSpPr>
          <p:nvPr userDrawn="1"/>
        </p:nvSpPr>
        <p:spPr bwMode="auto">
          <a:xfrm>
            <a:off x="7559675" y="366713"/>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fontAlgn="auto" latinLnBrk="0" hangingPunct="1">
              <a:spcBef>
                <a:spcPct val="0"/>
              </a:spcBef>
              <a:spcAft>
                <a:spcPts val="0"/>
              </a:spcAft>
              <a:defRPr/>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5" name="矩形 4">
            <a:extLst>
              <a:ext uri="{FF2B5EF4-FFF2-40B4-BE49-F238E27FC236}">
                <a16:creationId xmlns:a16="http://schemas.microsoft.com/office/drawing/2014/main" id="{B432D3B3-527D-499E-BF6D-3C47B413E291}"/>
              </a:ext>
            </a:extLst>
          </p:cNvPr>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6" name="Picture 10" descr="badge">
            <a:extLst>
              <a:ext uri="{FF2B5EF4-FFF2-40B4-BE49-F238E27FC236}">
                <a16:creationId xmlns:a16="http://schemas.microsoft.com/office/drawing/2014/main" id="{674BBBE6-CB3D-4DEA-8C0D-FE280F7EC0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ctrTitle" idx="4294967295"/>
          </p:nvPr>
        </p:nvSpPr>
        <p:spPr>
          <a:xfrm>
            <a:off x="650875" y="931863"/>
            <a:ext cx="7989888" cy="2001837"/>
          </a:xfrm>
        </p:spPr>
        <p:txBody>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r>
              <a:rPr lang="zh-CN" altLang="en-US" dirty="0"/>
              <a:t>标题</a:t>
            </a:r>
            <a:endParaRPr lang="zh-CN" altLang="zh-CN" dirty="0"/>
          </a:p>
        </p:txBody>
      </p:sp>
      <p:sp>
        <p:nvSpPr>
          <p:cNvPr id="7" name="日期占位符 3">
            <a:extLst>
              <a:ext uri="{FF2B5EF4-FFF2-40B4-BE49-F238E27FC236}">
                <a16:creationId xmlns:a16="http://schemas.microsoft.com/office/drawing/2014/main" id="{9832759F-5844-4FD8-9E9C-037F690E386D}"/>
              </a:ext>
            </a:extLst>
          </p:cNvPr>
          <p:cNvSpPr>
            <a:spLocks noGrp="1"/>
          </p:cNvSpPr>
          <p:nvPr>
            <p:ph type="dt" sz="half" idx="10"/>
          </p:nvPr>
        </p:nvSpPr>
        <p:spPr/>
        <p:txBody>
          <a:bodyPr/>
          <a:lstStyle>
            <a:lvl1pPr>
              <a:defRPr/>
            </a:lvl1pPr>
          </a:lstStyle>
          <a:p>
            <a:pPr>
              <a:defRPr/>
            </a:pPr>
            <a:fld id="{F4A0371F-859D-465F-AC50-A063FB01023A}" type="datetimeFigureOut">
              <a:rPr lang="zh-CN" altLang="en-US"/>
              <a:pPr>
                <a:defRPr/>
              </a:pPr>
              <a:t>2019/7/21</a:t>
            </a:fld>
            <a:endParaRPr lang="zh-CN" altLang="en-US"/>
          </a:p>
        </p:txBody>
      </p:sp>
      <p:sp>
        <p:nvSpPr>
          <p:cNvPr id="8" name="页脚占位符 4">
            <a:extLst>
              <a:ext uri="{FF2B5EF4-FFF2-40B4-BE49-F238E27FC236}">
                <a16:creationId xmlns:a16="http://schemas.microsoft.com/office/drawing/2014/main" id="{D85D8BD6-D52B-4BB6-9115-2AF98B05985A}"/>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5">
            <a:extLst>
              <a:ext uri="{FF2B5EF4-FFF2-40B4-BE49-F238E27FC236}">
                <a16:creationId xmlns:a16="http://schemas.microsoft.com/office/drawing/2014/main" id="{0B1FA1E0-F8D6-48D7-A87E-B61DE73F5F66}"/>
              </a:ext>
            </a:extLst>
          </p:cNvPr>
          <p:cNvSpPr>
            <a:spLocks noGrp="1"/>
          </p:cNvSpPr>
          <p:nvPr>
            <p:ph type="sldNum" sz="quarter" idx="12"/>
          </p:nvPr>
        </p:nvSpPr>
        <p:spPr/>
        <p:txBody>
          <a:bodyPr/>
          <a:lstStyle>
            <a:lvl1pPr>
              <a:defRPr/>
            </a:lvl1pPr>
          </a:lstStyle>
          <a:p>
            <a:pPr>
              <a:defRPr/>
            </a:pPr>
            <a:fld id="{B0FBBBB2-0A4E-45F3-BEB9-6BDBA78D6AF7}" type="slidenum">
              <a:rPr lang="zh-CN" altLang="en-US"/>
              <a:pPr>
                <a:defRPr/>
              </a:pPr>
              <a:t>‹#›</a:t>
            </a:fld>
            <a:endParaRPr lang="zh-CN" altLang="en-US"/>
          </a:p>
        </p:txBody>
      </p:sp>
    </p:spTree>
    <p:extLst>
      <p:ext uri="{BB962C8B-B14F-4D97-AF65-F5344CB8AC3E}">
        <p14:creationId xmlns:p14="http://schemas.microsoft.com/office/powerpoint/2010/main" val="95424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a:extLst>
              <a:ext uri="{FF2B5EF4-FFF2-40B4-BE49-F238E27FC236}">
                <a16:creationId xmlns:a16="http://schemas.microsoft.com/office/drawing/2014/main" id="{F8F33A9B-006A-4530-9C68-57C35FC7B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badge">
            <a:extLst>
              <a:ext uri="{FF2B5EF4-FFF2-40B4-BE49-F238E27FC236}">
                <a16:creationId xmlns:a16="http://schemas.microsoft.com/office/drawing/2014/main" id="{D4CAF183-D824-4141-8F71-C12E81F0D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a:extLst>
              <a:ext uri="{FF2B5EF4-FFF2-40B4-BE49-F238E27FC236}">
                <a16:creationId xmlns:a16="http://schemas.microsoft.com/office/drawing/2014/main" id="{D75108C3-0E4F-4603-AAB6-0CBC222A008C}"/>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7" name="Rectangle 5">
            <a:extLst>
              <a:ext uri="{FF2B5EF4-FFF2-40B4-BE49-F238E27FC236}">
                <a16:creationId xmlns:a16="http://schemas.microsoft.com/office/drawing/2014/main" id="{1CAEC68F-2DAB-4F86-9E42-6C1DD2BA03B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6">
            <a:extLst>
              <a:ext uri="{FF2B5EF4-FFF2-40B4-BE49-F238E27FC236}">
                <a16:creationId xmlns:a16="http://schemas.microsoft.com/office/drawing/2014/main" id="{15C6AC78-A5BB-48C2-B059-6B4691E6CE97}"/>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7">
            <a:extLst>
              <a:ext uri="{FF2B5EF4-FFF2-40B4-BE49-F238E27FC236}">
                <a16:creationId xmlns:a16="http://schemas.microsoft.com/office/drawing/2014/main" id="{F899941C-9F8F-489C-9301-DE1B61B88B38}"/>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7D94D40-58D4-45F9-801B-F3E68922E097}" type="slidenum">
              <a:rPr lang="en-US" altLang="zh-CN"/>
              <a:pPr>
                <a:defRPr/>
              </a:pPr>
              <a:t>‹#›</a:t>
            </a:fld>
            <a:endParaRPr lang="en-US" altLang="zh-CN"/>
          </a:p>
        </p:txBody>
      </p:sp>
    </p:spTree>
    <p:extLst>
      <p:ext uri="{BB962C8B-B14F-4D97-AF65-F5344CB8AC3E}">
        <p14:creationId xmlns:p14="http://schemas.microsoft.com/office/powerpoint/2010/main" val="245332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a:extLst>
              <a:ext uri="{FF2B5EF4-FFF2-40B4-BE49-F238E27FC236}">
                <a16:creationId xmlns:a16="http://schemas.microsoft.com/office/drawing/2014/main" id="{33AF0EB8-E482-41C6-848E-D52970D8D1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1ED1BFF0-357A-406F-BFE2-6AB70F7E5B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CCEB4394-9FD6-4832-A5D3-569F225821DC}"/>
              </a:ext>
            </a:extLst>
          </p:cNvPr>
          <p:cNvSpPr>
            <a:spLocks noGrp="1" noChangeArrowheads="1"/>
          </p:cNvSpPr>
          <p:nvPr>
            <p:ph type="sldNum" sz="quarter" idx="12"/>
          </p:nvPr>
        </p:nvSpPr>
        <p:spPr>
          <a:xfrm>
            <a:off x="7204075" y="6248400"/>
            <a:ext cx="1905000" cy="457200"/>
          </a:xfrm>
        </p:spPr>
        <p:txBody>
          <a:bodyPr/>
          <a:lstStyle>
            <a:lvl1pPr fontAlgn="auto">
              <a:spcBef>
                <a:spcPts val="0"/>
              </a:spcBef>
              <a:spcAft>
                <a:spcPts val="0"/>
              </a:spcAft>
              <a:defRPr kumimoji="0"/>
            </a:lvl1pPr>
          </a:lstStyle>
          <a:p>
            <a:pPr>
              <a:defRPr/>
            </a:pPr>
            <a:fld id="{50040D38-B13D-4318-807C-4175EEAF92AB}" type="slidenum">
              <a:rPr lang="en-US" altLang="zh-CN"/>
              <a:pPr>
                <a:defRPr/>
              </a:pPr>
              <a:t>‹#›</a:t>
            </a:fld>
            <a:endParaRPr lang="en-US" altLang="zh-CN"/>
          </a:p>
        </p:txBody>
      </p:sp>
    </p:spTree>
    <p:extLst>
      <p:ext uri="{BB962C8B-B14F-4D97-AF65-F5344CB8AC3E}">
        <p14:creationId xmlns:p14="http://schemas.microsoft.com/office/powerpoint/2010/main" val="382420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2C78CC4-F873-4481-B9F1-97BDA8525C24}"/>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3DD7F001-13AB-4538-9F12-E2C002E5F16B}"/>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E6667B6-75E8-4BC5-85E6-16F7832CBD7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8E6B838-457C-49CC-B0B7-619FD622125F}" type="slidenum">
              <a:rPr lang="en-US" altLang="zh-CN"/>
              <a:pPr>
                <a:defRPr/>
              </a:pPr>
              <a:t>‹#›</a:t>
            </a:fld>
            <a:endParaRPr lang="en-US" altLang="zh-CN"/>
          </a:p>
        </p:txBody>
      </p:sp>
    </p:spTree>
    <p:extLst>
      <p:ext uri="{BB962C8B-B14F-4D97-AF65-F5344CB8AC3E}">
        <p14:creationId xmlns:p14="http://schemas.microsoft.com/office/powerpoint/2010/main" val="186176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FEF29B9-17D9-4A9F-B89A-2CA4E13E55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35A1F96E-9672-41EF-9AD8-D7F98E20860D}"/>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7B0B43AA-E76A-458E-871A-3BB3F9B637EA}"/>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3409E90-C7A6-4402-A6DB-5DC2E1D9145E}" type="slidenum">
              <a:rPr lang="en-US" altLang="zh-CN"/>
              <a:pPr>
                <a:defRPr/>
              </a:pPr>
              <a:t>‹#›</a:t>
            </a:fld>
            <a:endParaRPr lang="en-US" altLang="zh-CN"/>
          </a:p>
        </p:txBody>
      </p:sp>
    </p:spTree>
    <p:extLst>
      <p:ext uri="{BB962C8B-B14F-4D97-AF65-F5344CB8AC3E}">
        <p14:creationId xmlns:p14="http://schemas.microsoft.com/office/powerpoint/2010/main" val="161328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BC9378D-3D18-44CB-A7C2-69EEF760EB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5">
            <a:extLst>
              <a:ext uri="{FF2B5EF4-FFF2-40B4-BE49-F238E27FC236}">
                <a16:creationId xmlns:a16="http://schemas.microsoft.com/office/drawing/2014/main" id="{F0DE3FE8-8225-4762-A6D5-51CFE4F0C19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6">
            <a:extLst>
              <a:ext uri="{FF2B5EF4-FFF2-40B4-BE49-F238E27FC236}">
                <a16:creationId xmlns:a16="http://schemas.microsoft.com/office/drawing/2014/main" id="{43E3F3A9-6BC0-4A13-AA85-4EDC875B1E0D}"/>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B9B34545-195B-4E44-AF5E-9F5495835FE8}" type="slidenum">
              <a:rPr lang="en-US" altLang="zh-CN"/>
              <a:pPr>
                <a:defRPr/>
              </a:pPr>
              <a:t>‹#›</a:t>
            </a:fld>
            <a:endParaRPr lang="en-US" altLang="zh-CN"/>
          </a:p>
        </p:txBody>
      </p:sp>
    </p:spTree>
    <p:extLst>
      <p:ext uri="{BB962C8B-B14F-4D97-AF65-F5344CB8AC3E}">
        <p14:creationId xmlns:p14="http://schemas.microsoft.com/office/powerpoint/2010/main" val="135145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808732E-58CB-4BE5-94E5-EEF5EA3FBD1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4" name="Rectangle 5">
            <a:extLst>
              <a:ext uri="{FF2B5EF4-FFF2-40B4-BE49-F238E27FC236}">
                <a16:creationId xmlns:a16="http://schemas.microsoft.com/office/drawing/2014/main" id="{F2E45BA0-1454-47FD-9FA2-133B01F66DFA}"/>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5" name="Rectangle 6">
            <a:extLst>
              <a:ext uri="{FF2B5EF4-FFF2-40B4-BE49-F238E27FC236}">
                <a16:creationId xmlns:a16="http://schemas.microsoft.com/office/drawing/2014/main" id="{D7887822-4B9F-4A1D-8BD2-E0D5E0D7228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F272B5AC-385F-47CC-BCEA-ADD78778CE6D}" type="slidenum">
              <a:rPr lang="en-US" altLang="zh-CN"/>
              <a:pPr>
                <a:defRPr/>
              </a:pPr>
              <a:t>‹#›</a:t>
            </a:fld>
            <a:endParaRPr lang="en-US" altLang="zh-CN"/>
          </a:p>
        </p:txBody>
      </p:sp>
    </p:spTree>
    <p:extLst>
      <p:ext uri="{BB962C8B-B14F-4D97-AF65-F5344CB8AC3E}">
        <p14:creationId xmlns:p14="http://schemas.microsoft.com/office/powerpoint/2010/main" val="23056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AD7A58-EC52-4E73-BB6D-B2E40B3D0AD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3" name="Rectangle 5">
            <a:extLst>
              <a:ext uri="{FF2B5EF4-FFF2-40B4-BE49-F238E27FC236}">
                <a16:creationId xmlns:a16="http://schemas.microsoft.com/office/drawing/2014/main" id="{F1A89DFB-1D0E-4A84-BFF6-9354A1560B0F}"/>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4" name="Rectangle 6">
            <a:extLst>
              <a:ext uri="{FF2B5EF4-FFF2-40B4-BE49-F238E27FC236}">
                <a16:creationId xmlns:a16="http://schemas.microsoft.com/office/drawing/2014/main" id="{EF7FC77C-C22A-4353-A75A-43397696A370}"/>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21323F5-0691-4214-8099-8F02E8D5AB01}" type="slidenum">
              <a:rPr lang="en-US" altLang="zh-CN"/>
              <a:pPr>
                <a:defRPr/>
              </a:pPr>
              <a:t>‹#›</a:t>
            </a:fld>
            <a:endParaRPr lang="en-US" altLang="zh-CN"/>
          </a:p>
        </p:txBody>
      </p:sp>
    </p:spTree>
    <p:extLst>
      <p:ext uri="{BB962C8B-B14F-4D97-AF65-F5344CB8AC3E}">
        <p14:creationId xmlns:p14="http://schemas.microsoft.com/office/powerpoint/2010/main" val="1870796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61A97FD-03EA-4FE3-8396-B331D055DD33}"/>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9E0C7AC-B587-4C67-BA50-CBC61BC76EDE}"/>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6070491-D9D9-4D20-ACCF-10AD993A3A9E}"/>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3F4364F5-4A3B-4140-ACC4-0BA24727BA27}" type="slidenum">
              <a:rPr lang="en-US" altLang="zh-CN"/>
              <a:pPr>
                <a:defRPr/>
              </a:pPr>
              <a:t>‹#›</a:t>
            </a:fld>
            <a:endParaRPr lang="en-US" altLang="zh-CN"/>
          </a:p>
        </p:txBody>
      </p:sp>
    </p:spTree>
    <p:extLst>
      <p:ext uri="{BB962C8B-B14F-4D97-AF65-F5344CB8AC3E}">
        <p14:creationId xmlns:p14="http://schemas.microsoft.com/office/powerpoint/2010/main" val="4104270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8D282B-6F1A-4128-8261-A547F233178A}"/>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05AA3A79-4951-4924-867B-B562E111B08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2205D16D-CAFD-4536-9CD6-20A85AB53BF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075FB35-3758-462D-8FAC-D08F3118239F}" type="slidenum">
              <a:rPr lang="en-US" altLang="zh-CN"/>
              <a:pPr>
                <a:defRPr/>
              </a:pPr>
              <a:t>‹#›</a:t>
            </a:fld>
            <a:endParaRPr lang="en-US" altLang="zh-CN"/>
          </a:p>
        </p:txBody>
      </p:sp>
    </p:spTree>
    <p:extLst>
      <p:ext uri="{BB962C8B-B14F-4D97-AF65-F5344CB8AC3E}">
        <p14:creationId xmlns:p14="http://schemas.microsoft.com/office/powerpoint/2010/main" val="6424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84C619A-4200-4145-9D72-593F75142879}"/>
              </a:ext>
            </a:extLst>
          </p:cNvPr>
          <p:cNvSpPr>
            <a:spLocks noGrp="1"/>
          </p:cNvSpPr>
          <p:nvPr>
            <p:ph type="dt" sz="half" idx="10"/>
          </p:nvPr>
        </p:nvSpPr>
        <p:spPr/>
        <p:txBody>
          <a:bodyPr/>
          <a:lstStyle>
            <a:lvl1pPr>
              <a:defRPr/>
            </a:lvl1pPr>
          </a:lstStyle>
          <a:p>
            <a:pPr>
              <a:defRPr/>
            </a:pPr>
            <a:fld id="{BFE39096-27D6-42C3-99D1-1F3E4D0C598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EBED0BCF-DAFF-42ED-AD1C-05E5CF0A903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2F237F-7D51-40BE-AE63-E51434FEDAE5}"/>
              </a:ext>
            </a:extLst>
          </p:cNvPr>
          <p:cNvSpPr>
            <a:spLocks noGrp="1"/>
          </p:cNvSpPr>
          <p:nvPr>
            <p:ph type="sldNum" sz="quarter" idx="12"/>
          </p:nvPr>
        </p:nvSpPr>
        <p:spPr/>
        <p:txBody>
          <a:bodyPr/>
          <a:lstStyle>
            <a:lvl1pPr>
              <a:defRPr/>
            </a:lvl1pPr>
          </a:lstStyle>
          <a:p>
            <a:pPr>
              <a:defRPr/>
            </a:pPr>
            <a:fld id="{663AE0A2-A7F9-4399-A8CB-3A15DFA6FDB5}" type="slidenum">
              <a:rPr lang="zh-CN" altLang="en-US"/>
              <a:pPr>
                <a:defRPr/>
              </a:pPr>
              <a:t>‹#›</a:t>
            </a:fld>
            <a:endParaRPr lang="zh-CN" altLang="en-US"/>
          </a:p>
        </p:txBody>
      </p:sp>
    </p:spTree>
    <p:extLst>
      <p:ext uri="{BB962C8B-B14F-4D97-AF65-F5344CB8AC3E}">
        <p14:creationId xmlns:p14="http://schemas.microsoft.com/office/powerpoint/2010/main" val="2906739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D10E04D-CE89-4CB7-A39D-3BDEB3F470B0}"/>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2655D05C-6962-4FD0-9B20-63D1925EF1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B12574FC-E22D-4D21-AB99-56459234C113}"/>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42AFD3C9-7DCD-4B0B-BC4A-34CD1874CC76}" type="slidenum">
              <a:rPr lang="en-US" altLang="zh-CN"/>
              <a:pPr>
                <a:defRPr/>
              </a:pPr>
              <a:t>‹#›</a:t>
            </a:fld>
            <a:endParaRPr lang="en-US" altLang="zh-CN"/>
          </a:p>
        </p:txBody>
      </p:sp>
    </p:spTree>
    <p:extLst>
      <p:ext uri="{BB962C8B-B14F-4D97-AF65-F5344CB8AC3E}">
        <p14:creationId xmlns:p14="http://schemas.microsoft.com/office/powerpoint/2010/main" val="416106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361C0C-3679-4D83-9FD5-01A469CF94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8F492010-16C0-4A8F-9A3C-5886A5A8D6D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DA8F875-35BC-49A2-92DA-F5645AFE0D7B}"/>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DC25846-6A3D-4F52-BFCB-941D810DF50E}" type="slidenum">
              <a:rPr lang="en-US" altLang="zh-CN"/>
              <a:pPr>
                <a:defRPr/>
              </a:pPr>
              <a:t>‹#›</a:t>
            </a:fld>
            <a:endParaRPr lang="en-US" altLang="zh-CN"/>
          </a:p>
        </p:txBody>
      </p:sp>
    </p:spTree>
    <p:extLst>
      <p:ext uri="{BB962C8B-B14F-4D97-AF65-F5344CB8AC3E}">
        <p14:creationId xmlns:p14="http://schemas.microsoft.com/office/powerpoint/2010/main" val="2148092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CC8F4F39-A804-448D-AAD2-F604EA5E42F7}"/>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5FE80EE2-EE14-467A-8107-983FB99FB7C0}"/>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DAF7E99A-224B-4D00-B934-6C94B8E47B8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7C6E3201-A1C4-4D9C-8477-A3A95452E00F}" type="slidenum">
              <a:rPr lang="en-US" altLang="zh-CN"/>
              <a:pPr>
                <a:defRPr/>
              </a:pPr>
              <a:t>‹#›</a:t>
            </a:fld>
            <a:endParaRPr lang="en-US" altLang="zh-CN"/>
          </a:p>
        </p:txBody>
      </p:sp>
    </p:spTree>
    <p:extLst>
      <p:ext uri="{BB962C8B-B14F-4D97-AF65-F5344CB8AC3E}">
        <p14:creationId xmlns:p14="http://schemas.microsoft.com/office/powerpoint/2010/main" val="2245304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7C0ABC-1D6B-4408-B7B8-046A517C11EC}"/>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B7C7089-C94E-47FE-8349-1BCD413DF31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B04E53E-E07D-4EBE-A0C0-947D7C36DD7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8B4D07DF-5DF6-4123-A520-4793ED9A74B5}" type="slidenum">
              <a:rPr lang="en-US" altLang="zh-CN"/>
              <a:pPr>
                <a:defRPr/>
              </a:pPr>
              <a:t>‹#›</a:t>
            </a:fld>
            <a:endParaRPr lang="en-US" altLang="zh-CN"/>
          </a:p>
        </p:txBody>
      </p:sp>
    </p:spTree>
    <p:extLst>
      <p:ext uri="{BB962C8B-B14F-4D97-AF65-F5344CB8AC3E}">
        <p14:creationId xmlns:p14="http://schemas.microsoft.com/office/powerpoint/2010/main" val="34542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6" name="文本占位符 2"/>
          <p:cNvSpPr>
            <a:spLocks noGrp="1"/>
          </p:cNvSpPr>
          <p:nvPr>
            <p:ph idx="1"/>
          </p:nvPr>
        </p:nvSpPr>
        <p:spPr>
          <a:xfrm>
            <a:off x="611560" y="1844824"/>
            <a:ext cx="8075240" cy="4281339"/>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2">
            <a:extLst>
              <a:ext uri="{FF2B5EF4-FFF2-40B4-BE49-F238E27FC236}">
                <a16:creationId xmlns:a16="http://schemas.microsoft.com/office/drawing/2014/main" id="{643EFFD4-A068-4A00-AE48-CCCA7B7647B5}"/>
              </a:ext>
            </a:extLst>
          </p:cNvPr>
          <p:cNvSpPr>
            <a:spLocks noGrp="1"/>
          </p:cNvSpPr>
          <p:nvPr>
            <p:ph type="dt" sz="half" idx="10"/>
          </p:nvPr>
        </p:nvSpPr>
        <p:spPr/>
        <p:txBody>
          <a:bodyPr/>
          <a:lstStyle>
            <a:lvl1pPr>
              <a:defRPr/>
            </a:lvl1pPr>
          </a:lstStyle>
          <a:p>
            <a:pPr>
              <a:defRPr/>
            </a:pPr>
            <a:fld id="{5FACCB96-89A9-41CD-9D3D-02EFD66E19BE}" type="datetimeFigureOut">
              <a:rPr lang="zh-CN" altLang="en-US"/>
              <a:pPr>
                <a:defRPr/>
              </a:pPr>
              <a:t>2019/7/21</a:t>
            </a:fld>
            <a:endParaRPr lang="zh-CN" altLang="en-US"/>
          </a:p>
        </p:txBody>
      </p:sp>
      <p:sp>
        <p:nvSpPr>
          <p:cNvPr id="5" name="页脚占位符 3">
            <a:extLst>
              <a:ext uri="{FF2B5EF4-FFF2-40B4-BE49-F238E27FC236}">
                <a16:creationId xmlns:a16="http://schemas.microsoft.com/office/drawing/2014/main" id="{233526AB-9980-44CF-A7B3-38148D13360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23C01DB-DB4E-471D-849D-E5D3887052C8}"/>
              </a:ext>
            </a:extLst>
          </p:cNvPr>
          <p:cNvSpPr>
            <a:spLocks noGrp="1"/>
          </p:cNvSpPr>
          <p:nvPr>
            <p:ph type="sldNum" sz="quarter" idx="12"/>
          </p:nvPr>
        </p:nvSpPr>
        <p:spPr/>
        <p:txBody>
          <a:bodyPr/>
          <a:lstStyle>
            <a:lvl1pPr>
              <a:defRPr/>
            </a:lvl1pPr>
          </a:lstStyle>
          <a:p>
            <a:pPr>
              <a:defRPr/>
            </a:pPr>
            <a:fld id="{7A5400A3-D8A1-4FBF-A56F-B1216E4D44EA}" type="slidenum">
              <a:rPr lang="zh-CN" altLang="en-US"/>
              <a:pPr>
                <a:defRPr/>
              </a:pPr>
              <a:t>‹#›</a:t>
            </a:fld>
            <a:endParaRPr lang="zh-CN" altLang="en-US"/>
          </a:p>
        </p:txBody>
      </p:sp>
    </p:spTree>
    <p:extLst>
      <p:ext uri="{BB962C8B-B14F-4D97-AF65-F5344CB8AC3E}">
        <p14:creationId xmlns:p14="http://schemas.microsoft.com/office/powerpoint/2010/main" val="84570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C194C5-AABF-447E-819A-1D9DF440782D}"/>
              </a:ext>
            </a:extLst>
          </p:cNvPr>
          <p:cNvSpPr>
            <a:spLocks noGrp="1"/>
          </p:cNvSpPr>
          <p:nvPr>
            <p:ph type="dt" sz="half" idx="10"/>
          </p:nvPr>
        </p:nvSpPr>
        <p:spPr/>
        <p:txBody>
          <a:bodyPr/>
          <a:lstStyle>
            <a:lvl1pPr>
              <a:defRPr/>
            </a:lvl1pPr>
          </a:lstStyle>
          <a:p>
            <a:pPr>
              <a:defRPr/>
            </a:pPr>
            <a:fld id="{05C32CE4-AB18-400A-9E57-1931FFE83B3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813ADF71-B3A6-4C18-9B96-3D1EA96CD11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491D50-1FD6-4569-A821-78F49370B834}"/>
              </a:ext>
            </a:extLst>
          </p:cNvPr>
          <p:cNvSpPr>
            <a:spLocks noGrp="1"/>
          </p:cNvSpPr>
          <p:nvPr>
            <p:ph type="sldNum" sz="quarter" idx="12"/>
          </p:nvPr>
        </p:nvSpPr>
        <p:spPr/>
        <p:txBody>
          <a:bodyPr/>
          <a:lstStyle>
            <a:lvl1pPr>
              <a:defRPr/>
            </a:lvl1pPr>
          </a:lstStyle>
          <a:p>
            <a:pPr>
              <a:defRPr/>
            </a:pPr>
            <a:fld id="{3A6438AF-149C-4F4D-A1CA-88E59070D315}" type="slidenum">
              <a:rPr lang="zh-CN" altLang="en-US"/>
              <a:pPr>
                <a:defRPr/>
              </a:pPr>
              <a:t>‹#›</a:t>
            </a:fld>
            <a:endParaRPr lang="zh-CN" altLang="en-US"/>
          </a:p>
        </p:txBody>
      </p:sp>
    </p:spTree>
    <p:extLst>
      <p:ext uri="{BB962C8B-B14F-4D97-AF65-F5344CB8AC3E}">
        <p14:creationId xmlns:p14="http://schemas.microsoft.com/office/powerpoint/2010/main" val="31477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133AB0D-6251-4D30-9A4C-06DEAF08418E}"/>
              </a:ext>
            </a:extLst>
          </p:cNvPr>
          <p:cNvSpPr>
            <a:spLocks noGrp="1"/>
          </p:cNvSpPr>
          <p:nvPr>
            <p:ph type="dt" sz="half" idx="10"/>
          </p:nvPr>
        </p:nvSpPr>
        <p:spPr/>
        <p:txBody>
          <a:bodyPr/>
          <a:lstStyle>
            <a:lvl1pPr>
              <a:defRPr/>
            </a:lvl1pPr>
          </a:lstStyle>
          <a:p>
            <a:pPr>
              <a:defRPr/>
            </a:pPr>
            <a:fld id="{3BF53D48-2564-4131-A5AE-027F0167B443}" type="datetimeFigureOut">
              <a:rPr lang="zh-CN" altLang="en-US"/>
              <a:pPr>
                <a:defRPr/>
              </a:pPr>
              <a:t>2019/7/21</a:t>
            </a:fld>
            <a:endParaRPr lang="zh-CN" altLang="en-US"/>
          </a:p>
        </p:txBody>
      </p:sp>
      <p:sp>
        <p:nvSpPr>
          <p:cNvPr id="6" name="页脚占位符 5">
            <a:extLst>
              <a:ext uri="{FF2B5EF4-FFF2-40B4-BE49-F238E27FC236}">
                <a16:creationId xmlns:a16="http://schemas.microsoft.com/office/drawing/2014/main" id="{0AABDC81-7F2B-4C98-9944-C3ADE32AA8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DCA6AD2-8DDD-4390-8A32-254BFA09528E}"/>
              </a:ext>
            </a:extLst>
          </p:cNvPr>
          <p:cNvSpPr>
            <a:spLocks noGrp="1"/>
          </p:cNvSpPr>
          <p:nvPr>
            <p:ph type="sldNum" sz="quarter" idx="12"/>
          </p:nvPr>
        </p:nvSpPr>
        <p:spPr/>
        <p:txBody>
          <a:bodyPr/>
          <a:lstStyle>
            <a:lvl1pPr>
              <a:defRPr/>
            </a:lvl1pPr>
          </a:lstStyle>
          <a:p>
            <a:pPr>
              <a:defRPr/>
            </a:pPr>
            <a:fld id="{270945AF-FD25-486F-B92D-03E8C643F8A3}" type="slidenum">
              <a:rPr lang="zh-CN" altLang="en-US"/>
              <a:pPr>
                <a:defRPr/>
              </a:pPr>
              <a:t>‹#›</a:t>
            </a:fld>
            <a:endParaRPr lang="zh-CN" altLang="en-US"/>
          </a:p>
        </p:txBody>
      </p:sp>
    </p:spTree>
    <p:extLst>
      <p:ext uri="{BB962C8B-B14F-4D97-AF65-F5344CB8AC3E}">
        <p14:creationId xmlns:p14="http://schemas.microsoft.com/office/powerpoint/2010/main" val="6342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F2708127-07D3-40C2-B21F-E6449E589A61}"/>
              </a:ext>
            </a:extLst>
          </p:cNvPr>
          <p:cNvSpPr>
            <a:spLocks noGrp="1"/>
          </p:cNvSpPr>
          <p:nvPr>
            <p:ph type="dt" sz="half" idx="10"/>
          </p:nvPr>
        </p:nvSpPr>
        <p:spPr/>
        <p:txBody>
          <a:bodyPr/>
          <a:lstStyle>
            <a:lvl1pPr>
              <a:defRPr/>
            </a:lvl1pPr>
          </a:lstStyle>
          <a:p>
            <a:pPr>
              <a:defRPr/>
            </a:pPr>
            <a:fld id="{310405E2-E450-49C3-B1A0-E06601DD52FE}" type="datetimeFigureOut">
              <a:rPr lang="zh-CN" altLang="en-US"/>
              <a:pPr>
                <a:defRPr/>
              </a:pPr>
              <a:t>2019/7/21</a:t>
            </a:fld>
            <a:endParaRPr lang="zh-CN" altLang="en-US"/>
          </a:p>
        </p:txBody>
      </p:sp>
      <p:sp>
        <p:nvSpPr>
          <p:cNvPr id="4" name="页脚占位符 3">
            <a:extLst>
              <a:ext uri="{FF2B5EF4-FFF2-40B4-BE49-F238E27FC236}">
                <a16:creationId xmlns:a16="http://schemas.microsoft.com/office/drawing/2014/main" id="{0C6628C7-613D-4770-AC94-DBF68C2815B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837EEA29-3D14-48F0-AC9D-3FA50A3CAF4A}"/>
              </a:ext>
            </a:extLst>
          </p:cNvPr>
          <p:cNvSpPr>
            <a:spLocks noGrp="1"/>
          </p:cNvSpPr>
          <p:nvPr>
            <p:ph type="sldNum" sz="quarter" idx="12"/>
          </p:nvPr>
        </p:nvSpPr>
        <p:spPr/>
        <p:txBody>
          <a:bodyPr/>
          <a:lstStyle>
            <a:lvl1pPr>
              <a:defRPr/>
            </a:lvl1pPr>
          </a:lstStyle>
          <a:p>
            <a:pPr>
              <a:defRPr/>
            </a:pPr>
            <a:fld id="{0614BAD8-EF01-4BD6-A825-18ADE94B0688}" type="slidenum">
              <a:rPr lang="zh-CN" altLang="en-US"/>
              <a:pPr>
                <a:defRPr/>
              </a:pPr>
              <a:t>‹#›</a:t>
            </a:fld>
            <a:endParaRPr lang="zh-CN" altLang="en-US"/>
          </a:p>
        </p:txBody>
      </p:sp>
    </p:spTree>
    <p:extLst>
      <p:ext uri="{BB962C8B-B14F-4D97-AF65-F5344CB8AC3E}">
        <p14:creationId xmlns:p14="http://schemas.microsoft.com/office/powerpoint/2010/main" val="210149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1">
            <a:extLst>
              <a:ext uri="{FF2B5EF4-FFF2-40B4-BE49-F238E27FC236}">
                <a16:creationId xmlns:a16="http://schemas.microsoft.com/office/drawing/2014/main" id="{4F0B0B30-00FE-401D-B998-0DA5FF975D16}"/>
              </a:ext>
            </a:extLst>
          </p:cNvPr>
          <p:cNvSpPr>
            <a:spLocks noGrp="1"/>
          </p:cNvSpPr>
          <p:nvPr>
            <p:ph type="dt" sz="half" idx="10"/>
          </p:nvPr>
        </p:nvSpPr>
        <p:spPr/>
        <p:txBody>
          <a:bodyPr/>
          <a:lstStyle>
            <a:lvl1pPr>
              <a:defRPr/>
            </a:lvl1pPr>
          </a:lstStyle>
          <a:p>
            <a:pPr>
              <a:defRPr/>
            </a:pPr>
            <a:fld id="{009D83F6-A883-4E61-B939-639FE0B4F3EA}" type="datetimeFigureOut">
              <a:rPr lang="zh-CN" altLang="en-US"/>
              <a:pPr>
                <a:defRPr/>
              </a:pPr>
              <a:t>2019/7/21</a:t>
            </a:fld>
            <a:endParaRPr lang="zh-CN" altLang="en-US"/>
          </a:p>
        </p:txBody>
      </p:sp>
      <p:sp>
        <p:nvSpPr>
          <p:cNvPr id="5" name="页脚占位符 2">
            <a:extLst>
              <a:ext uri="{FF2B5EF4-FFF2-40B4-BE49-F238E27FC236}">
                <a16:creationId xmlns:a16="http://schemas.microsoft.com/office/drawing/2014/main" id="{00EBC0E0-FEBC-43B2-B17C-3774B275AC36}"/>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3">
            <a:extLst>
              <a:ext uri="{FF2B5EF4-FFF2-40B4-BE49-F238E27FC236}">
                <a16:creationId xmlns:a16="http://schemas.microsoft.com/office/drawing/2014/main" id="{BF4F998C-BF64-4F9A-9596-1A6D25C004A5}"/>
              </a:ext>
            </a:extLst>
          </p:cNvPr>
          <p:cNvSpPr>
            <a:spLocks noGrp="1"/>
          </p:cNvSpPr>
          <p:nvPr>
            <p:ph type="sldNum" sz="quarter" idx="12"/>
          </p:nvPr>
        </p:nvSpPr>
        <p:spPr/>
        <p:txBody>
          <a:bodyPr/>
          <a:lstStyle>
            <a:lvl1pPr>
              <a:defRPr/>
            </a:lvl1pPr>
          </a:lstStyle>
          <a:p>
            <a:pPr>
              <a:defRPr/>
            </a:pPr>
            <a:fld id="{8AE9D962-4F6D-4D68-BDBA-3D681C5436AC}" type="slidenum">
              <a:rPr lang="zh-CN" altLang="en-US"/>
              <a:pPr>
                <a:defRPr/>
              </a:pPr>
              <a:t>‹#›</a:t>
            </a:fld>
            <a:endParaRPr lang="zh-CN" altLang="en-US"/>
          </a:p>
        </p:txBody>
      </p:sp>
    </p:spTree>
    <p:extLst>
      <p:ext uri="{BB962C8B-B14F-4D97-AF65-F5344CB8AC3E}">
        <p14:creationId xmlns:p14="http://schemas.microsoft.com/office/powerpoint/2010/main" val="30971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descr="BD04972_">
            <a:extLst>
              <a:ext uri="{FF2B5EF4-FFF2-40B4-BE49-F238E27FC236}">
                <a16:creationId xmlns:a16="http://schemas.microsoft.com/office/drawing/2014/main" id="{FC1B5FFD-4A4C-4A52-9B37-9FF40426E8C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39975" y="2276475"/>
            <a:ext cx="46101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noChangeArrowheads="1"/>
          </p:cNvSpPr>
          <p:nvPr>
            <p:ph type="title" idx="4294967295"/>
          </p:nvPr>
        </p:nvSpPr>
        <p:spPr>
          <a:xfrm>
            <a:off x="517525" y="765175"/>
            <a:ext cx="8086725" cy="890588"/>
          </a:xfrm>
        </p:spPr>
        <p:txBody>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r>
              <a:rPr lang="en-US" altLang="zh-CN" dirty="0"/>
              <a:t>Thank you!</a:t>
            </a:r>
            <a:endParaRPr lang="zh-CN" altLang="en-US" dirty="0"/>
          </a:p>
        </p:txBody>
      </p:sp>
      <p:sp>
        <p:nvSpPr>
          <p:cNvPr id="4" name="日期占位符 1">
            <a:extLst>
              <a:ext uri="{FF2B5EF4-FFF2-40B4-BE49-F238E27FC236}">
                <a16:creationId xmlns:a16="http://schemas.microsoft.com/office/drawing/2014/main" id="{1E05419A-C271-4F2C-B995-1E8C7BA16279}"/>
              </a:ext>
            </a:extLst>
          </p:cNvPr>
          <p:cNvSpPr>
            <a:spLocks noGrp="1"/>
          </p:cNvSpPr>
          <p:nvPr>
            <p:ph type="dt" sz="half" idx="10"/>
          </p:nvPr>
        </p:nvSpPr>
        <p:spPr/>
        <p:txBody>
          <a:bodyPr/>
          <a:lstStyle>
            <a:lvl1pPr>
              <a:defRPr/>
            </a:lvl1pPr>
          </a:lstStyle>
          <a:p>
            <a:pPr>
              <a:defRPr/>
            </a:pPr>
            <a:fld id="{8EB40802-B469-49E9-B5C3-3E56211C2AA3}" type="datetimeFigureOut">
              <a:rPr lang="zh-CN" altLang="en-US"/>
              <a:pPr>
                <a:defRPr/>
              </a:pPr>
              <a:t>2019/7/21</a:t>
            </a:fld>
            <a:endParaRPr lang="zh-CN" altLang="en-US"/>
          </a:p>
        </p:txBody>
      </p:sp>
      <p:sp>
        <p:nvSpPr>
          <p:cNvPr id="5" name="页脚占位符 2">
            <a:extLst>
              <a:ext uri="{FF2B5EF4-FFF2-40B4-BE49-F238E27FC236}">
                <a16:creationId xmlns:a16="http://schemas.microsoft.com/office/drawing/2014/main" id="{F8F3391A-772F-41BF-A28A-BBA2B06C651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E4958D5A-581D-4C59-96A1-601FDC63CCCC}"/>
              </a:ext>
            </a:extLst>
          </p:cNvPr>
          <p:cNvSpPr>
            <a:spLocks noGrp="1"/>
          </p:cNvSpPr>
          <p:nvPr>
            <p:ph type="sldNum" sz="quarter" idx="12"/>
          </p:nvPr>
        </p:nvSpPr>
        <p:spPr/>
        <p:txBody>
          <a:bodyPr/>
          <a:lstStyle>
            <a:lvl1pPr>
              <a:defRPr/>
            </a:lvl1pPr>
          </a:lstStyle>
          <a:p>
            <a:pPr>
              <a:defRPr/>
            </a:pPr>
            <a:fld id="{5E5C8B68-C1AE-4B4E-A9B8-AAE3BD798B29}" type="slidenum">
              <a:rPr lang="zh-CN" altLang="en-US"/>
              <a:pPr>
                <a:defRPr/>
              </a:pPr>
              <a:t>‹#›</a:t>
            </a:fld>
            <a:endParaRPr lang="zh-CN" altLang="en-US"/>
          </a:p>
        </p:txBody>
      </p:sp>
    </p:spTree>
    <p:extLst>
      <p:ext uri="{BB962C8B-B14F-4D97-AF65-F5344CB8AC3E}">
        <p14:creationId xmlns:p14="http://schemas.microsoft.com/office/powerpoint/2010/main" val="79490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34D28-CAA0-4DD2-AECA-C4A3D6B7AA53}"/>
              </a:ext>
            </a:extLst>
          </p:cNvPr>
          <p:cNvSpPr>
            <a:spLocks noGrp="1"/>
          </p:cNvSpPr>
          <p:nvPr>
            <p:ph type="dt" sz="half" idx="10"/>
          </p:nvPr>
        </p:nvSpPr>
        <p:spPr/>
        <p:txBody>
          <a:bodyPr/>
          <a:lstStyle>
            <a:lvl1pPr>
              <a:defRPr/>
            </a:lvl1pPr>
          </a:lstStyle>
          <a:p>
            <a:pPr>
              <a:defRPr/>
            </a:pPr>
            <a:fld id="{8B17B47C-8B82-4392-B390-B3C1B62559CD}" type="datetimeFigureOut">
              <a:rPr lang="zh-CN" altLang="en-US"/>
              <a:pPr>
                <a:defRPr/>
              </a:pPr>
              <a:t>2019/7/21</a:t>
            </a:fld>
            <a:endParaRPr lang="zh-CN" altLang="en-US"/>
          </a:p>
        </p:txBody>
      </p:sp>
      <p:sp>
        <p:nvSpPr>
          <p:cNvPr id="6" name="页脚占位符 5">
            <a:extLst>
              <a:ext uri="{FF2B5EF4-FFF2-40B4-BE49-F238E27FC236}">
                <a16:creationId xmlns:a16="http://schemas.microsoft.com/office/drawing/2014/main" id="{9C0398D0-6B05-434D-883E-E6D7A9977B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97EFEB8-4D15-4C5A-983E-E3D03F7DAB50}"/>
              </a:ext>
            </a:extLst>
          </p:cNvPr>
          <p:cNvSpPr>
            <a:spLocks noGrp="1"/>
          </p:cNvSpPr>
          <p:nvPr>
            <p:ph type="sldNum" sz="quarter" idx="12"/>
          </p:nvPr>
        </p:nvSpPr>
        <p:spPr/>
        <p:txBody>
          <a:bodyPr/>
          <a:lstStyle>
            <a:lvl1pPr>
              <a:defRPr/>
            </a:lvl1pPr>
          </a:lstStyle>
          <a:p>
            <a:pPr>
              <a:defRPr/>
            </a:pPr>
            <a:fld id="{430DE9BF-5DAE-4F65-9F0A-C193EB73AA2E}" type="slidenum">
              <a:rPr lang="zh-CN" altLang="en-US"/>
              <a:pPr>
                <a:defRPr/>
              </a:pPr>
              <a:t>‹#›</a:t>
            </a:fld>
            <a:endParaRPr lang="zh-CN" altLang="en-US"/>
          </a:p>
        </p:txBody>
      </p:sp>
    </p:spTree>
    <p:extLst>
      <p:ext uri="{BB962C8B-B14F-4D97-AF65-F5344CB8AC3E}">
        <p14:creationId xmlns:p14="http://schemas.microsoft.com/office/powerpoint/2010/main" val="113642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A47E23-A872-4CB3-BC9F-0865950F8A5B}"/>
              </a:ext>
            </a:extLst>
          </p:cNvPr>
          <p:cNvSpPr>
            <a:spLocks noGrp="1"/>
          </p:cNvSpPr>
          <p:nvPr>
            <p:ph type="title"/>
          </p:nvPr>
        </p:nvSpPr>
        <p:spPr>
          <a:xfrm>
            <a:off x="230188" y="760413"/>
            <a:ext cx="8229600" cy="79692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027" name="文本占位符 2">
            <a:extLst>
              <a:ext uri="{FF2B5EF4-FFF2-40B4-BE49-F238E27FC236}">
                <a16:creationId xmlns:a16="http://schemas.microsoft.com/office/drawing/2014/main" id="{F558E079-D834-43EA-A103-88298B19906A}"/>
              </a:ext>
            </a:extLst>
          </p:cNvPr>
          <p:cNvSpPr>
            <a:spLocks noGrp="1" noChangeArrowheads="1"/>
          </p:cNvSpPr>
          <p:nvPr>
            <p:ph type="body" idx="1"/>
          </p:nvPr>
        </p:nvSpPr>
        <p:spPr bwMode="auto">
          <a:xfrm>
            <a:off x="250825" y="1600200"/>
            <a:ext cx="843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仿宋_GB2312"/>
              </a:rPr>
              <a:t>单击此处编辑母版文本样式</a:t>
            </a:r>
          </a:p>
          <a:p>
            <a:pPr lvl="0"/>
            <a:r>
              <a:rPr lang="zh-CN" altLang="en-US">
                <a:sym typeface="仿宋_GB2312"/>
              </a:rPr>
              <a:t>第二级</a:t>
            </a:r>
          </a:p>
        </p:txBody>
      </p:sp>
      <p:sp>
        <p:nvSpPr>
          <p:cNvPr id="4" name="日期占位符 3">
            <a:extLst>
              <a:ext uri="{FF2B5EF4-FFF2-40B4-BE49-F238E27FC236}">
                <a16:creationId xmlns:a16="http://schemas.microsoft.com/office/drawing/2014/main" id="{039A902C-E91E-4FA9-82E4-EB4658F6C9B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214E6B2-DF21-445F-A634-C50BD5FCA5C0}"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10C6396A-EAC2-40FE-B6FC-7B93BB5502E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68B8C96-B874-44E1-BA9D-035C0AE90E89}"/>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8B96CEF-8813-4C53-856A-364BA6FA12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Lst>
  <p:txStyles>
    <p:titleStyle>
      <a:lvl1pPr algn="l" rtl="0" eaLnBrk="0" fontAlgn="base" hangingPunct="0">
        <a:spcBef>
          <a:spcPct val="0"/>
        </a:spcBef>
        <a:spcAft>
          <a:spcPct val="0"/>
        </a:spcAft>
        <a:defRPr lang="zh-CN" altLang="en-US" sz="3200" b="1" kern="1200" cap="all" dirty="0">
          <a:solidFill>
            <a:srgbClr val="0000BF"/>
          </a:solidFill>
          <a:effectLst>
            <a:reflection blurRad="12700" stA="48000" endA="300" endPos="55000" dir="5400000" sy="-90000" algn="bl" rotWithShape="0"/>
          </a:effectLst>
          <a:latin typeface="微软雅黑" pitchFamily="34" charset="-122"/>
          <a:ea typeface="微软雅黑" pitchFamily="34" charset="-122"/>
          <a:cs typeface="+mj-cs"/>
          <a:sym typeface="Times New Roman" panose="02020603050405020304" pitchFamily="18" charset="0"/>
        </a:defRPr>
      </a:lvl1pPr>
      <a:lvl2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2pPr>
      <a:lvl3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3pPr>
      <a:lvl4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4pPr>
      <a:lvl5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5pPr>
      <a:lvl6pPr marL="4572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6pPr>
      <a:lvl7pPr marL="9144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7pPr>
      <a:lvl8pPr marL="13716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8pPr>
      <a:lvl9pPr marL="18288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9pPr>
    </p:titleStyle>
    <p:bodyStyle>
      <a:lvl1pPr marL="457200" indent="-457200" algn="l" defTabSz="0" rtl="0" eaLnBrk="0" fontAlgn="base" latinLnBrk="1" hangingPunct="0">
        <a:spcBef>
          <a:spcPct val="20000"/>
        </a:spcBef>
        <a:spcAft>
          <a:spcPct val="0"/>
        </a:spcAft>
        <a:buBlip>
          <a:blip r:embed="rId1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1" descr="muban copy">
            <a:extLst>
              <a:ext uri="{FF2B5EF4-FFF2-40B4-BE49-F238E27FC236}">
                <a16:creationId xmlns:a16="http://schemas.microsoft.com/office/drawing/2014/main" id="{21463315-5613-43DC-AD29-7AE6090315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334DC27-6EFA-4737-A553-6827E048646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ADDAC947-C093-4881-8D34-E9D38594EF6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CF2618CE-1FD4-456A-A6BF-9A0F030DDC1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rgbClr val="000000"/>
                </a:solidFill>
                <a:latin typeface="+mn-lt"/>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284581C-CE01-4E78-ABB4-2A26B8748BE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rgbClr val="000000"/>
                </a:solidFill>
                <a:latin typeface="+mn-lt"/>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FECEA222-09A4-4367-896B-FFFF2F93D60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rgbClr val="000000"/>
                </a:solidFill>
                <a:latin typeface="+mn-lt"/>
                <a:ea typeface="宋体" pitchFamily="2" charset="-122"/>
              </a:defRPr>
            </a:lvl1pPr>
          </a:lstStyle>
          <a:p>
            <a:pPr>
              <a:defRPr/>
            </a:pPr>
            <a:fld id="{E19799CF-0C3C-4F45-9079-3A708D69E906}" type="slidenum">
              <a:rPr lang="en-US" altLang="zh-CN"/>
              <a:pPr>
                <a:defRPr/>
              </a:pPr>
              <a:t>‹#›</a:t>
            </a:fld>
            <a:endParaRPr lang="en-US" altLang="zh-CN"/>
          </a:p>
        </p:txBody>
      </p:sp>
      <p:pic>
        <p:nvPicPr>
          <p:cNvPr id="2056" name="Picture 9" descr="badge">
            <a:extLst>
              <a:ext uri="{FF2B5EF4-FFF2-40B4-BE49-F238E27FC236}">
                <a16:creationId xmlns:a16="http://schemas.microsoft.com/office/drawing/2014/main" id="{A1C0DF03-BB4E-4854-83E5-40CED308A8E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10">
            <a:extLst>
              <a:ext uri="{FF2B5EF4-FFF2-40B4-BE49-F238E27FC236}">
                <a16:creationId xmlns:a16="http://schemas.microsoft.com/office/drawing/2014/main" id="{09B7E6D0-D4EF-44A8-B8C7-C5B129625DE3}"/>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53E6BA-CBF3-4703-9CE2-5D61CB2C17C0}"/>
              </a:ext>
            </a:extLst>
          </p:cNvPr>
          <p:cNvSpPr>
            <a:spLocks noGrp="1" noChangeArrowheads="1"/>
          </p:cNvSpPr>
          <p:nvPr>
            <p:ph type="ctrTitle"/>
          </p:nvPr>
        </p:nvSpPr>
        <p:spPr>
          <a:xfrm>
            <a:off x="827088" y="1268413"/>
            <a:ext cx="7772400" cy="1143000"/>
          </a:xfrm>
        </p:spPr>
        <p:txBody>
          <a:bodyPr/>
          <a:lstStyle/>
          <a:p>
            <a:pPr eaLnBrk="1" hangingPunct="1"/>
            <a:r>
              <a:rPr lang="zh-CN" altLang="en-US" b="1">
                <a:solidFill>
                  <a:schemeClr val="tx1"/>
                </a:solidFill>
              </a:rPr>
              <a:t>基于机器学习的</a:t>
            </a:r>
            <a:br>
              <a:rPr lang="en-US" altLang="zh-CN" b="1">
                <a:solidFill>
                  <a:schemeClr val="tx1"/>
                </a:solidFill>
              </a:rPr>
            </a:br>
            <a:r>
              <a:rPr lang="zh-CN" altLang="en-US" b="1">
                <a:solidFill>
                  <a:schemeClr val="tx1"/>
                </a:solidFill>
              </a:rPr>
              <a:t>镍基单晶高温合金材料</a:t>
            </a:r>
            <a:br>
              <a:rPr lang="en-US" altLang="zh-CN" b="1">
                <a:solidFill>
                  <a:schemeClr val="tx1"/>
                </a:solidFill>
              </a:rPr>
            </a:br>
            <a:r>
              <a:rPr lang="zh-CN" altLang="en-US" b="1">
                <a:solidFill>
                  <a:schemeClr val="tx1"/>
                </a:solidFill>
              </a:rPr>
              <a:t>数据分析方法研究</a:t>
            </a:r>
          </a:p>
        </p:txBody>
      </p:sp>
      <p:sp>
        <p:nvSpPr>
          <p:cNvPr id="27651" name="Rectangle 3">
            <a:extLst>
              <a:ext uri="{FF2B5EF4-FFF2-40B4-BE49-F238E27FC236}">
                <a16:creationId xmlns:a16="http://schemas.microsoft.com/office/drawing/2014/main" id="{379292E0-C813-49E4-A235-C46D820A7E8C}"/>
              </a:ext>
            </a:extLst>
          </p:cNvPr>
          <p:cNvSpPr>
            <a:spLocks noGrp="1" noChangeArrowheads="1"/>
          </p:cNvSpPr>
          <p:nvPr>
            <p:ph type="subTitle" idx="1"/>
          </p:nvPr>
        </p:nvSpPr>
        <p:spPr>
          <a:xfrm>
            <a:off x="2362200" y="5562600"/>
            <a:ext cx="5018088" cy="838200"/>
          </a:xfrm>
        </p:spPr>
        <p:txBody>
          <a:bodyPr/>
          <a:lstStyle/>
          <a:p>
            <a:pPr eaLnBrk="1" hangingPunct="1"/>
            <a:r>
              <a:rPr lang="zh-CN" altLang="en-US" sz="2400"/>
              <a:t>上海大学  刘悦、施思齐、鲁晓刚等</a:t>
            </a:r>
            <a:endParaRPr lang="en-US" altLang="zh-CN" sz="2400"/>
          </a:p>
          <a:p>
            <a:pPr eaLnBrk="1" hangingPunct="1"/>
            <a:fld id="{6D9CAB86-1C17-444C-AD80-934BA2416FEF}" type="datetime3">
              <a:rPr lang="zh-CN" altLang="en-US" sz="2400" smtClean="0"/>
              <a:pPr eaLnBrk="1" hangingPunct="1"/>
              <a:t>2019年7月21日星期日</a:t>
            </a:fld>
            <a:endParaRPr lang="zh-CN" altLang="en-US" sz="24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lstStyle/>
          <a:p>
            <a:pPr eaLnBrk="1" hangingPunct="1">
              <a:defRPr/>
            </a:pPr>
            <a:r>
              <a:rPr sz="2800">
                <a:solidFill>
                  <a:srgbClr val="FF0000"/>
                </a:solidFill>
              </a:rPr>
              <a:t>高温合金机器学习平台</a:t>
            </a:r>
          </a:p>
        </p:txBody>
      </p:sp>
      <p:graphicFrame>
        <p:nvGraphicFramePr>
          <p:cNvPr id="6" name="图示 5">
            <a:extLst>
              <a:ext uri="{FF2B5EF4-FFF2-40B4-BE49-F238E27FC236}">
                <a16:creationId xmlns:a16="http://schemas.microsoft.com/office/drawing/2014/main" id="{E4A8884C-A968-4BB0-9686-6A7AEF3647A5}"/>
              </a:ext>
            </a:extLst>
          </p:cNvPr>
          <p:cNvGraphicFramePr/>
          <p:nvPr>
            <p:extLst>
              <p:ext uri="{D42A27DB-BD31-4B8C-83A1-F6EECF244321}">
                <p14:modId xmlns:p14="http://schemas.microsoft.com/office/powerpoint/2010/main" val="110800384"/>
              </p:ext>
            </p:extLst>
          </p:nvPr>
        </p:nvGraphicFramePr>
        <p:xfrm>
          <a:off x="674567" y="1988840"/>
          <a:ext cx="7794866" cy="47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700" name="图片 14">
            <a:extLst>
              <a:ext uri="{FF2B5EF4-FFF2-40B4-BE49-F238E27FC236}">
                <a16:creationId xmlns:a16="http://schemas.microsoft.com/office/drawing/2014/main" id="{4275E8A3-86CF-40D8-A2B9-D484DDFFD7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144" y="1988840"/>
            <a:ext cx="2448272" cy="157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矩形 23">
            <a:extLst>
              <a:ext uri="{FF2B5EF4-FFF2-40B4-BE49-F238E27FC236}">
                <a16:creationId xmlns:a16="http://schemas.microsoft.com/office/drawing/2014/main" id="{721B0DD7-5605-43CE-A985-F6C463B5FA8F}"/>
              </a:ext>
            </a:extLst>
          </p:cNvPr>
          <p:cNvSpPr>
            <a:spLocks noChangeArrowheads="1"/>
          </p:cNvSpPr>
          <p:nvPr/>
        </p:nvSpPr>
        <p:spPr bwMode="auto">
          <a:xfrm>
            <a:off x="87313" y="73025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9"/>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latinLnBrk="0" hangingPunct="1">
              <a:spcBef>
                <a:spcPct val="0"/>
              </a:spcBef>
              <a:buFontTx/>
              <a:buNone/>
            </a:pPr>
            <a:r>
              <a:rPr lang="zh-CN" altLang="en-US" sz="1600" dirty="0">
                <a:solidFill>
                  <a:srgbClr val="282828"/>
                </a:solidFill>
                <a:latin typeface="楷体" panose="02010609060101010101" pitchFamily="49" charset="-122"/>
                <a:ea typeface="楷体" panose="02010609060101010101" pitchFamily="49" charset="-122"/>
              </a:rPr>
              <a:t>    服务于镍基单晶高温合金科学领域的机器学习预测和分析平台，</a:t>
            </a:r>
            <a:r>
              <a:rPr lang="zh-CN" altLang="en-US" sz="1600" b="1" dirty="0">
                <a:solidFill>
                  <a:srgbClr val="FF0000"/>
                </a:solidFill>
                <a:latin typeface="楷体" panose="02010609060101010101" pitchFamily="49" charset="-122"/>
                <a:ea typeface="楷体" panose="02010609060101010101" pitchFamily="49" charset="-122"/>
              </a:rPr>
              <a:t>专注于镍基单晶高温合金性能数据的有效管理、存储、数据质量检测以及溯源</a:t>
            </a:r>
            <a:r>
              <a:rPr lang="en-US" altLang="zh-CN" sz="1600" dirty="0">
                <a:solidFill>
                  <a:srgbClr val="282828"/>
                </a:solidFill>
                <a:latin typeface="楷体" panose="02010609060101010101" pitchFamily="49" charset="-122"/>
                <a:ea typeface="楷体" panose="02010609060101010101" pitchFamily="49" charset="-122"/>
              </a:rPr>
              <a:t>;</a:t>
            </a:r>
            <a:r>
              <a:rPr lang="zh-CN" altLang="en-US" sz="1600" b="1" dirty="0">
                <a:solidFill>
                  <a:srgbClr val="FF0000"/>
                </a:solidFill>
                <a:latin typeface="楷体" panose="02010609060101010101" pitchFamily="49" charset="-122"/>
                <a:ea typeface="楷体" panose="02010609060101010101" pitchFamily="49" charset="-122"/>
              </a:rPr>
              <a:t>提供多层级交互式特征分析方法，揭示镍基单晶高温合金中多尺度材料属性之间的内禀关联性</a:t>
            </a:r>
            <a:r>
              <a:rPr lang="zh-CN" altLang="en-US" sz="1600" dirty="0">
                <a:solidFill>
                  <a:srgbClr val="282828"/>
                </a:solidFill>
                <a:latin typeface="楷体" panose="02010609060101010101" pitchFamily="49" charset="-122"/>
                <a:ea typeface="楷体" panose="02010609060101010101" pitchFamily="49" charset="-122"/>
              </a:rPr>
              <a:t>；</a:t>
            </a:r>
            <a:r>
              <a:rPr lang="zh-CN" altLang="en-US" sz="1600" b="1" dirty="0">
                <a:solidFill>
                  <a:srgbClr val="FF0000"/>
                </a:solidFill>
                <a:latin typeface="楷体" panose="02010609060101010101" pitchFamily="49" charset="-122"/>
                <a:ea typeface="楷体" panose="02010609060101010101" pitchFamily="49" charset="-122"/>
              </a:rPr>
              <a:t>支持非自动、半自动和全自动的机器学习算法和模型构建</a:t>
            </a:r>
            <a:r>
              <a:rPr lang="zh-CN" altLang="en-US" sz="1600" dirty="0">
                <a:solidFill>
                  <a:srgbClr val="282828"/>
                </a:solidFill>
                <a:latin typeface="楷体" panose="02010609060101010101" pitchFamily="49" charset="-122"/>
                <a:ea typeface="楷体" panose="02010609060101010101" pitchFamily="49" charset="-122"/>
              </a:rPr>
              <a:t>，为材料领域专家提供可用、易用的机器学习方法并解析出合金材料多尺度属性与蠕变性能之间的复杂构效关系。</a:t>
            </a:r>
            <a:endParaRPr lang="zh-CN" altLang="en-US" sz="16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par>
              <p:cTn/>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fontScale="90000"/>
          </a:bodyPr>
          <a:lstStyle/>
          <a:p>
            <a:pPr eaLnBrk="1" hangingPunct="1">
              <a:defRPr/>
            </a:pPr>
            <a:br>
              <a:rPr lang="en-US" altLang="zh-CN" sz="2800">
                <a:solidFill>
                  <a:srgbClr val="FF0000"/>
                </a:solidFill>
              </a:rPr>
            </a:br>
            <a:r>
              <a:rPr sz="2800">
                <a:solidFill>
                  <a:srgbClr val="FF0000"/>
                </a:solidFill>
              </a:rPr>
              <a:t>高温合金数据关联分析方法的研究</a:t>
            </a:r>
            <a:br>
              <a:rPr lang="en-US" altLang="zh-CN" sz="2800">
                <a:solidFill>
                  <a:srgbClr val="FF0000"/>
                </a:solidFill>
              </a:rPr>
            </a:br>
            <a:endParaRPr sz="2800">
              <a:solidFill>
                <a:srgbClr val="FF0000"/>
              </a:solidFill>
            </a:endParaRPr>
          </a:p>
        </p:txBody>
      </p:sp>
      <p:sp>
        <p:nvSpPr>
          <p:cNvPr id="31747" name="矩形 2">
            <a:extLst>
              <a:ext uri="{FF2B5EF4-FFF2-40B4-BE49-F238E27FC236}">
                <a16:creationId xmlns:a16="http://schemas.microsoft.com/office/drawing/2014/main" id="{26354CEA-025E-45DD-B78E-6BFD9AFA8F54}"/>
              </a:ext>
            </a:extLst>
          </p:cNvPr>
          <p:cNvSpPr>
            <a:spLocks noChangeArrowheads="1"/>
          </p:cNvSpPr>
          <p:nvPr/>
        </p:nvSpPr>
        <p:spPr bwMode="auto">
          <a:xfrm>
            <a:off x="320675" y="1700213"/>
            <a:ext cx="3384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kumimoji="1" lang="zh-CN" altLang="en-US" sz="1800" b="1">
                <a:solidFill>
                  <a:srgbClr val="FF0000"/>
                </a:solidFill>
                <a:latin typeface="楷体" panose="02010609060101010101" pitchFamily="49" charset="-122"/>
                <a:ea typeface="楷体" panose="02010609060101010101" pitchFamily="49" charset="-122"/>
              </a:rPr>
              <a:t>①结合基于加权评分的领域专家知识的多层级特征选择方法</a:t>
            </a:r>
            <a:endParaRPr lang="zh-CN" altLang="en-US" sz="1800">
              <a:latin typeface="Calibri" panose="020F0502020204030204" pitchFamily="34" charset="0"/>
              <a:ea typeface="宋体" panose="02010600030101010101" pitchFamily="2" charset="-122"/>
            </a:endParaRPr>
          </a:p>
        </p:txBody>
      </p:sp>
      <p:sp>
        <p:nvSpPr>
          <p:cNvPr id="31748" name="矩形 9">
            <a:extLst>
              <a:ext uri="{FF2B5EF4-FFF2-40B4-BE49-F238E27FC236}">
                <a16:creationId xmlns:a16="http://schemas.microsoft.com/office/drawing/2014/main" id="{7E75C396-3139-40D4-BFDD-72ACB51C9D82}"/>
              </a:ext>
            </a:extLst>
          </p:cNvPr>
          <p:cNvSpPr>
            <a:spLocks noChangeArrowheads="1"/>
          </p:cNvSpPr>
          <p:nvPr/>
        </p:nvSpPr>
        <p:spPr bwMode="auto">
          <a:xfrm>
            <a:off x="4484688" y="1711325"/>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kumimoji="1" lang="zh-CN" altLang="en-US" sz="1800" b="1">
                <a:solidFill>
                  <a:srgbClr val="FF0000"/>
                </a:solidFill>
                <a:latin typeface="宋体" panose="02010600030101010101" pitchFamily="2" charset="-122"/>
                <a:ea typeface="宋体" panose="02010600030101010101" pitchFamily="2" charset="-122"/>
              </a:rPr>
              <a:t>②</a:t>
            </a:r>
            <a:r>
              <a:rPr kumimoji="1" lang="zh-CN" altLang="en-US" sz="1800" b="1">
                <a:solidFill>
                  <a:srgbClr val="FF0000"/>
                </a:solidFill>
                <a:latin typeface="楷体" panose="02010609060101010101" pitchFamily="49" charset="-122"/>
                <a:ea typeface="楷体" panose="02010609060101010101" pitchFamily="49" charset="-122"/>
              </a:rPr>
              <a:t>结合材料多尺度属性的</a:t>
            </a:r>
            <a:endParaRPr kumimoji="1" lang="en-US" altLang="zh-CN" sz="1800" b="1">
              <a:solidFill>
                <a:srgbClr val="FF0000"/>
              </a:solidFill>
              <a:latin typeface="楷体" panose="02010609060101010101" pitchFamily="49" charset="-122"/>
              <a:ea typeface="楷体" panose="02010609060101010101" pitchFamily="49" charset="-122"/>
            </a:endParaRPr>
          </a:p>
          <a:p>
            <a:pPr algn="ctr" eaLnBrk="1" latinLnBrk="0" hangingPunct="1">
              <a:spcBef>
                <a:spcPct val="0"/>
              </a:spcBef>
              <a:buFontTx/>
              <a:buNone/>
            </a:pPr>
            <a:r>
              <a:rPr kumimoji="1" lang="zh-CN" altLang="en-US" sz="1800" b="1">
                <a:solidFill>
                  <a:srgbClr val="FF0000"/>
                </a:solidFill>
                <a:latin typeface="楷体" panose="02010609060101010101" pitchFamily="49" charset="-122"/>
                <a:ea typeface="楷体" panose="02010609060101010101" pitchFamily="49" charset="-122"/>
              </a:rPr>
              <a:t>分而治之的机器学习方法</a:t>
            </a:r>
            <a:endParaRPr lang="zh-CN" altLang="en-US" sz="1800">
              <a:latin typeface="Calibri" panose="020F0502020204030204" pitchFamily="34" charset="0"/>
              <a:ea typeface="宋体" panose="02010600030101010101" pitchFamily="2" charset="-122"/>
            </a:endParaRPr>
          </a:p>
        </p:txBody>
      </p:sp>
      <p:pic>
        <p:nvPicPr>
          <p:cNvPr id="31749" name="图片 49">
            <a:extLst>
              <a:ext uri="{FF2B5EF4-FFF2-40B4-BE49-F238E27FC236}">
                <a16:creationId xmlns:a16="http://schemas.microsoft.com/office/drawing/2014/main" id="{CB30A895-B984-447A-9A7D-F6A5B807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284413"/>
            <a:ext cx="3446463"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图片 51">
            <a:extLst>
              <a:ext uri="{FF2B5EF4-FFF2-40B4-BE49-F238E27FC236}">
                <a16:creationId xmlns:a16="http://schemas.microsoft.com/office/drawing/2014/main" id="{55E0DD4F-0B93-4F90-9F9C-545BE297F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2306638"/>
            <a:ext cx="3865563"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圆角 10">
            <a:extLst>
              <a:ext uri="{FF2B5EF4-FFF2-40B4-BE49-F238E27FC236}">
                <a16:creationId xmlns:a16="http://schemas.microsoft.com/office/drawing/2014/main" id="{B06FBF89-2A1A-48D4-81E9-9381EFBFA4DD}"/>
              </a:ext>
            </a:extLst>
          </p:cNvPr>
          <p:cNvSpPr/>
          <p:nvPr/>
        </p:nvSpPr>
        <p:spPr>
          <a:xfrm>
            <a:off x="2606675" y="801688"/>
            <a:ext cx="3529013" cy="647700"/>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600" b="1" dirty="0">
                <a:solidFill>
                  <a:srgbClr val="FF0000"/>
                </a:solidFill>
                <a:latin typeface="楷体" panose="02010609060101010101" pitchFamily="49" charset="-122"/>
                <a:ea typeface="楷体" panose="02010609060101010101" pitchFamily="49" charset="-122"/>
              </a:rPr>
              <a:t>数据关联分析方法</a:t>
            </a:r>
          </a:p>
        </p:txBody>
      </p:sp>
      <p:cxnSp>
        <p:nvCxnSpPr>
          <p:cNvPr id="32" name="直接箭头连接符 31">
            <a:extLst>
              <a:ext uri="{FF2B5EF4-FFF2-40B4-BE49-F238E27FC236}">
                <a16:creationId xmlns:a16="http://schemas.microsoft.com/office/drawing/2014/main" id="{301D93AE-ADD5-44CF-AB30-E5B2E447D3A6}"/>
              </a:ext>
            </a:extLst>
          </p:cNvPr>
          <p:cNvCxnSpPr>
            <a:stCxn id="11" idx="2"/>
            <a:endCxn id="31747" idx="0"/>
          </p:cNvCxnSpPr>
          <p:nvPr/>
        </p:nvCxnSpPr>
        <p:spPr>
          <a:xfrm rot="5400000">
            <a:off x="3066256" y="396082"/>
            <a:ext cx="250825" cy="2357438"/>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箭头连接符 44">
            <a:extLst>
              <a:ext uri="{FF2B5EF4-FFF2-40B4-BE49-F238E27FC236}">
                <a16:creationId xmlns:a16="http://schemas.microsoft.com/office/drawing/2014/main" id="{6FA8AE39-C2DA-46FE-91F9-C814BE2000A5}"/>
              </a:ext>
            </a:extLst>
          </p:cNvPr>
          <p:cNvCxnSpPr>
            <a:stCxn id="11" idx="2"/>
            <a:endCxn id="31748" idx="0"/>
          </p:cNvCxnSpPr>
          <p:nvPr/>
        </p:nvCxnSpPr>
        <p:spPr>
          <a:xfrm rot="16200000" flipH="1">
            <a:off x="5439569" y="380207"/>
            <a:ext cx="261937" cy="2400300"/>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1754" name="矩形 66">
            <a:extLst>
              <a:ext uri="{FF2B5EF4-FFF2-40B4-BE49-F238E27FC236}">
                <a16:creationId xmlns:a16="http://schemas.microsoft.com/office/drawing/2014/main" id="{E928D150-084E-4490-9D8B-C3F5061D0E01}"/>
              </a:ext>
            </a:extLst>
          </p:cNvPr>
          <p:cNvSpPr>
            <a:spLocks noChangeArrowheads="1"/>
          </p:cNvSpPr>
          <p:nvPr/>
        </p:nvSpPr>
        <p:spPr bwMode="auto">
          <a:xfrm>
            <a:off x="4400550" y="5589588"/>
            <a:ext cx="46878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1600">
                <a:solidFill>
                  <a:srgbClr val="333333"/>
                </a:solidFill>
                <a:latin typeface="楷体" panose="02010609060101010101" pitchFamily="49" charset="-122"/>
                <a:ea typeface="楷体" panose="02010609060101010101" pitchFamily="49" charset="-122"/>
              </a:rPr>
              <a:t>    </a:t>
            </a:r>
            <a:r>
              <a:rPr lang="zh-CN" altLang="en-US" sz="1400">
                <a:solidFill>
                  <a:srgbClr val="333333"/>
                </a:solidFill>
                <a:latin typeface="楷体" panose="02010609060101010101" pitchFamily="49" charset="-122"/>
                <a:ea typeface="楷体" panose="02010609060101010101" pitchFamily="49" charset="-122"/>
              </a:rPr>
              <a:t>仅根据</a:t>
            </a:r>
            <a:r>
              <a:rPr lang="zh-CN" altLang="en-US" sz="1400" b="1">
                <a:solidFill>
                  <a:srgbClr val="FF0000"/>
                </a:solidFill>
                <a:latin typeface="楷体" panose="02010609060101010101" pitchFamily="49" charset="-122"/>
                <a:ea typeface="楷体" panose="02010609060101010101" pitchFamily="49" charset="-122"/>
              </a:rPr>
              <a:t>化学成分、试验条件、热处理工艺和微观结构参数</a:t>
            </a:r>
            <a:r>
              <a:rPr lang="zh-CN" altLang="en-US" sz="1400">
                <a:solidFill>
                  <a:srgbClr val="333333"/>
                </a:solidFill>
                <a:latin typeface="楷体" panose="02010609060101010101" pitchFamily="49" charset="-122"/>
                <a:ea typeface="楷体" panose="02010609060101010101" pitchFamily="49" charset="-122"/>
              </a:rPr>
              <a:t>等初始信息，</a:t>
            </a:r>
            <a:r>
              <a:rPr lang="zh-CN" altLang="en-US" sz="1400" b="1">
                <a:solidFill>
                  <a:srgbClr val="FF0000"/>
                </a:solidFill>
                <a:latin typeface="楷体" panose="02010609060101010101" pitchFamily="49" charset="-122"/>
                <a:ea typeface="楷体" panose="02010609060101010101" pitchFamily="49" charset="-122"/>
              </a:rPr>
              <a:t>只需进行少量的实验和测量，大大加快了蠕变断裂寿命的预测</a:t>
            </a:r>
            <a:r>
              <a:rPr lang="zh-CN" altLang="en-US" sz="1400">
                <a:solidFill>
                  <a:srgbClr val="333333"/>
                </a:solidFill>
                <a:latin typeface="楷体" panose="02010609060101010101" pitchFamily="49" charset="-122"/>
                <a:ea typeface="楷体" panose="02010609060101010101" pitchFamily="49" charset="-122"/>
              </a:rPr>
              <a:t>，这对于减少合金设计的时间和成本具有重要意义。</a:t>
            </a:r>
            <a:endParaRPr lang="zh-CN" altLang="en-US" sz="1400">
              <a:latin typeface="楷体" panose="02010609060101010101" pitchFamily="49" charset="-122"/>
              <a:ea typeface="楷体" panose="02010609060101010101" pitchFamily="49" charset="-122"/>
            </a:endParaRPr>
          </a:p>
        </p:txBody>
      </p:sp>
      <p:sp>
        <p:nvSpPr>
          <p:cNvPr id="69" name="星形: 五角 68">
            <a:extLst>
              <a:ext uri="{FF2B5EF4-FFF2-40B4-BE49-F238E27FC236}">
                <a16:creationId xmlns:a16="http://schemas.microsoft.com/office/drawing/2014/main" id="{226A859A-842A-44E4-A578-7B59B043AE28}"/>
              </a:ext>
            </a:extLst>
          </p:cNvPr>
          <p:cNvSpPr/>
          <p:nvPr/>
        </p:nvSpPr>
        <p:spPr>
          <a:xfrm>
            <a:off x="4500563" y="5599113"/>
            <a:ext cx="292100" cy="25876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756" name="图片 71">
            <a:extLst>
              <a:ext uri="{FF2B5EF4-FFF2-40B4-BE49-F238E27FC236}">
                <a16:creationId xmlns:a16="http://schemas.microsoft.com/office/drawing/2014/main" id="{C61E5570-0005-48F6-AD95-504BA0A21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9025" y="4164013"/>
            <a:ext cx="1763713"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图片 72">
            <a:extLst>
              <a:ext uri="{FF2B5EF4-FFF2-40B4-BE49-F238E27FC236}">
                <a16:creationId xmlns:a16="http://schemas.microsoft.com/office/drawing/2014/main" id="{F86636DE-82A7-44EC-926A-256C3D92A1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 y="3983038"/>
            <a:ext cx="2351088"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星形: 五角 74">
            <a:extLst>
              <a:ext uri="{FF2B5EF4-FFF2-40B4-BE49-F238E27FC236}">
                <a16:creationId xmlns:a16="http://schemas.microsoft.com/office/drawing/2014/main" id="{847CF55F-6828-4366-B806-207D4D83D925}"/>
              </a:ext>
            </a:extLst>
          </p:cNvPr>
          <p:cNvSpPr/>
          <p:nvPr/>
        </p:nvSpPr>
        <p:spPr>
          <a:xfrm>
            <a:off x="295275" y="5546725"/>
            <a:ext cx="292100" cy="25876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759" name="矩形 75">
            <a:extLst>
              <a:ext uri="{FF2B5EF4-FFF2-40B4-BE49-F238E27FC236}">
                <a16:creationId xmlns:a16="http://schemas.microsoft.com/office/drawing/2014/main" id="{24D3D444-D382-49C0-A1D0-C48CC9CEFE7E}"/>
              </a:ext>
            </a:extLst>
          </p:cNvPr>
          <p:cNvSpPr>
            <a:spLocks noChangeArrowheads="1"/>
          </p:cNvSpPr>
          <p:nvPr/>
        </p:nvSpPr>
        <p:spPr bwMode="auto">
          <a:xfrm>
            <a:off x="112713" y="5530850"/>
            <a:ext cx="41640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1400">
                <a:solidFill>
                  <a:srgbClr val="333333"/>
                </a:solidFill>
                <a:latin typeface="楷体" panose="02010609060101010101" pitchFamily="49" charset="-122"/>
                <a:ea typeface="楷体" panose="02010609060101010101" pitchFamily="49" charset="-122"/>
              </a:rPr>
              <a:t>     能够</a:t>
            </a:r>
            <a:r>
              <a:rPr lang="zh-CN" altLang="en-US" sz="1400" b="1">
                <a:solidFill>
                  <a:srgbClr val="FF0000"/>
                </a:solidFill>
                <a:latin typeface="楷体" panose="02010609060101010101" pitchFamily="49" charset="-122"/>
                <a:ea typeface="楷体" panose="02010609060101010101" pitchFamily="49" charset="-122"/>
              </a:rPr>
              <a:t>定量分析和研究成分</a:t>
            </a:r>
            <a:r>
              <a:rPr lang="en-US" altLang="zh-CN" sz="1400" b="1">
                <a:solidFill>
                  <a:srgbClr val="FF0000"/>
                </a:solidFill>
                <a:latin typeface="楷体" panose="02010609060101010101" pitchFamily="49" charset="-122"/>
                <a:ea typeface="楷体" panose="02010609060101010101" pitchFamily="49" charset="-122"/>
              </a:rPr>
              <a:t>-</a:t>
            </a:r>
            <a:r>
              <a:rPr lang="zh-CN" altLang="en-US" sz="1400" b="1">
                <a:solidFill>
                  <a:srgbClr val="FF0000"/>
                </a:solidFill>
                <a:latin typeface="楷体" panose="02010609060101010101" pitchFamily="49" charset="-122"/>
                <a:ea typeface="楷体" panose="02010609060101010101" pitchFamily="49" charset="-122"/>
              </a:rPr>
              <a:t>结构</a:t>
            </a:r>
            <a:r>
              <a:rPr lang="en-US" altLang="zh-CN" sz="1400" b="1">
                <a:solidFill>
                  <a:srgbClr val="FF0000"/>
                </a:solidFill>
                <a:latin typeface="楷体" panose="02010609060101010101" pitchFamily="49" charset="-122"/>
                <a:ea typeface="楷体" panose="02010609060101010101" pitchFamily="49" charset="-122"/>
              </a:rPr>
              <a:t>-</a:t>
            </a:r>
            <a:r>
              <a:rPr lang="zh-CN" altLang="en-US" sz="1400" b="1">
                <a:solidFill>
                  <a:srgbClr val="FF0000"/>
                </a:solidFill>
                <a:latin typeface="楷体" panose="02010609060101010101" pitchFamily="49" charset="-122"/>
                <a:ea typeface="楷体" panose="02010609060101010101" pitchFamily="49" charset="-122"/>
              </a:rPr>
              <a:t>工艺</a:t>
            </a:r>
            <a:r>
              <a:rPr lang="en-US" altLang="zh-CN" sz="1400" b="1">
                <a:solidFill>
                  <a:srgbClr val="FF0000"/>
                </a:solidFill>
                <a:latin typeface="楷体" panose="02010609060101010101" pitchFamily="49" charset="-122"/>
                <a:ea typeface="楷体" panose="02010609060101010101" pitchFamily="49" charset="-122"/>
              </a:rPr>
              <a:t>-</a:t>
            </a:r>
            <a:r>
              <a:rPr lang="zh-CN" altLang="en-US" sz="1400" b="1">
                <a:solidFill>
                  <a:srgbClr val="FF0000"/>
                </a:solidFill>
                <a:latin typeface="楷体" panose="02010609060101010101" pitchFamily="49" charset="-122"/>
                <a:ea typeface="楷体" panose="02010609060101010101" pitchFamily="49" charset="-122"/>
              </a:rPr>
              <a:t>蠕变性能之间的关联</a:t>
            </a:r>
            <a:r>
              <a:rPr lang="zh-CN" altLang="en-US" sz="1400">
                <a:solidFill>
                  <a:srgbClr val="333333"/>
                </a:solidFill>
                <a:latin typeface="楷体" panose="02010609060101010101" pitchFamily="49" charset="-122"/>
                <a:ea typeface="楷体" panose="02010609060101010101" pitchFamily="49" charset="-122"/>
              </a:rPr>
              <a:t>，例如我们通发现</a:t>
            </a:r>
            <a:r>
              <a:rPr lang="en-US" altLang="zh-CN" sz="1400" b="1">
                <a:solidFill>
                  <a:srgbClr val="FF0000"/>
                </a:solidFill>
                <a:latin typeface="楷体" panose="02010609060101010101" pitchFamily="49" charset="-122"/>
                <a:ea typeface="楷体" panose="02010609060101010101" pitchFamily="49" charset="-122"/>
              </a:rPr>
              <a:t>Ni</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Re</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W</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Ta</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Al</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Cr</a:t>
            </a:r>
            <a:r>
              <a:rPr lang="zh-CN" altLang="en-US" sz="1400" b="1">
                <a:solidFill>
                  <a:srgbClr val="FF0000"/>
                </a:solidFill>
                <a:latin typeface="楷体" panose="02010609060101010101" pitchFamily="49" charset="-122"/>
                <a:ea typeface="楷体" panose="02010609060101010101" pitchFamily="49" charset="-122"/>
              </a:rPr>
              <a:t>、</a:t>
            </a:r>
            <a:r>
              <a:rPr lang="en-US" altLang="zh-CN" sz="1400" b="1">
                <a:solidFill>
                  <a:srgbClr val="FF0000"/>
                </a:solidFill>
                <a:latin typeface="楷体" panose="02010609060101010101" pitchFamily="49" charset="-122"/>
                <a:ea typeface="楷体" panose="02010609060101010101" pitchFamily="49" charset="-122"/>
              </a:rPr>
              <a:t>Co</a:t>
            </a:r>
            <a:r>
              <a:rPr lang="zh-CN" altLang="en-US" sz="1400" b="1">
                <a:solidFill>
                  <a:srgbClr val="FF0000"/>
                </a:solidFill>
                <a:latin typeface="楷体" panose="02010609060101010101" pitchFamily="49" charset="-122"/>
                <a:ea typeface="楷体" panose="02010609060101010101" pitchFamily="49" charset="-122"/>
              </a:rPr>
              <a:t>元素、二阶段时效处理时间</a:t>
            </a:r>
            <a:r>
              <a:rPr lang="zh-CN" altLang="en-US" sz="1400">
                <a:solidFill>
                  <a:srgbClr val="333333"/>
                </a:solidFill>
                <a:latin typeface="楷体" panose="02010609060101010101" pitchFamily="49" charset="-122"/>
                <a:ea typeface="楷体" panose="02010609060101010101" pitchFamily="49" charset="-122"/>
              </a:rPr>
              <a:t>等因素与蠕变性能之间存在密切的关联关系，</a:t>
            </a:r>
            <a:r>
              <a:rPr lang="en-US" altLang="zh-CN" sz="1400">
                <a:solidFill>
                  <a:srgbClr val="333333"/>
                </a:solidFill>
                <a:latin typeface="楷体" panose="02010609060101010101" pitchFamily="49" charset="-122"/>
                <a:ea typeface="楷体" panose="02010609060101010101" pitchFamily="49" charset="-122"/>
              </a:rPr>
              <a:t>Re</a:t>
            </a:r>
            <a:r>
              <a:rPr lang="zh-CN" altLang="en-US" sz="1400">
                <a:solidFill>
                  <a:srgbClr val="333333"/>
                </a:solidFill>
                <a:latin typeface="楷体" panose="02010609060101010101" pitchFamily="49" charset="-122"/>
                <a:ea typeface="楷体" panose="02010609060101010101" pitchFamily="49" charset="-122"/>
              </a:rPr>
              <a:t>和</a:t>
            </a:r>
            <a:r>
              <a:rPr lang="en-US" altLang="zh-CN" sz="1400">
                <a:solidFill>
                  <a:srgbClr val="333333"/>
                </a:solidFill>
                <a:latin typeface="楷体" panose="02010609060101010101" pitchFamily="49" charset="-122"/>
                <a:ea typeface="楷体" panose="02010609060101010101" pitchFamily="49" charset="-122"/>
              </a:rPr>
              <a:t>Ru</a:t>
            </a:r>
            <a:r>
              <a:rPr lang="zh-CN" altLang="en-US" sz="1400">
                <a:solidFill>
                  <a:srgbClr val="333333"/>
                </a:solidFill>
                <a:latin typeface="楷体" panose="02010609060101010101" pitchFamily="49" charset="-122"/>
                <a:ea typeface="楷体" panose="02010609060101010101" pitchFamily="49" charset="-122"/>
              </a:rPr>
              <a:t>、</a:t>
            </a:r>
            <a:r>
              <a:rPr lang="en-US" altLang="zh-CN" sz="1400">
                <a:solidFill>
                  <a:srgbClr val="333333"/>
                </a:solidFill>
                <a:latin typeface="楷体" panose="02010609060101010101" pitchFamily="49" charset="-122"/>
                <a:ea typeface="楷体" panose="02010609060101010101" pitchFamily="49" charset="-122"/>
              </a:rPr>
              <a:t>Ni</a:t>
            </a:r>
            <a:r>
              <a:rPr lang="zh-CN" altLang="en-US" sz="1400">
                <a:solidFill>
                  <a:srgbClr val="333333"/>
                </a:solidFill>
                <a:latin typeface="楷体" panose="02010609060101010101" pitchFamily="49" charset="-122"/>
                <a:ea typeface="楷体" panose="02010609060101010101" pitchFamily="49" charset="-122"/>
              </a:rPr>
              <a:t>和</a:t>
            </a:r>
            <a:r>
              <a:rPr lang="en-US" altLang="zh-CN" sz="1400">
                <a:solidFill>
                  <a:srgbClr val="333333"/>
                </a:solidFill>
                <a:latin typeface="楷体" panose="02010609060101010101" pitchFamily="49" charset="-122"/>
                <a:ea typeface="楷体" panose="02010609060101010101" pitchFamily="49" charset="-122"/>
              </a:rPr>
              <a:t>Co</a:t>
            </a:r>
            <a:r>
              <a:rPr lang="zh-CN" altLang="en-US" sz="1400">
                <a:solidFill>
                  <a:srgbClr val="333333"/>
                </a:solidFill>
                <a:latin typeface="楷体" panose="02010609060101010101" pitchFamily="49" charset="-122"/>
                <a:ea typeface="楷体" panose="02010609060101010101" pitchFamily="49" charset="-122"/>
              </a:rPr>
              <a:t>之间存在较强的协同效应。</a:t>
            </a:r>
            <a:endParaRPr lang="zh-CN" altLang="en-US" sz="1400">
              <a:latin typeface="楷体" panose="02010609060101010101" pitchFamily="49" charset="-122"/>
              <a:ea typeface="楷体" panose="02010609060101010101" pitchFamily="49" charset="-122"/>
            </a:endParaRPr>
          </a:p>
        </p:txBody>
      </p:sp>
      <p:sp>
        <p:nvSpPr>
          <p:cNvPr id="78" name="矩形 77">
            <a:extLst>
              <a:ext uri="{FF2B5EF4-FFF2-40B4-BE49-F238E27FC236}">
                <a16:creationId xmlns:a16="http://schemas.microsoft.com/office/drawing/2014/main" id="{3957282F-BD2F-4304-A701-31E2CAE65244}"/>
              </a:ext>
            </a:extLst>
          </p:cNvPr>
          <p:cNvSpPr/>
          <p:nvPr/>
        </p:nvSpPr>
        <p:spPr>
          <a:xfrm>
            <a:off x="115888" y="1700213"/>
            <a:ext cx="4110037" cy="5067300"/>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矩形 78">
            <a:extLst>
              <a:ext uri="{FF2B5EF4-FFF2-40B4-BE49-F238E27FC236}">
                <a16:creationId xmlns:a16="http://schemas.microsoft.com/office/drawing/2014/main" id="{20619DF1-0D6D-4568-927F-74FA17BC7EBA}"/>
              </a:ext>
            </a:extLst>
          </p:cNvPr>
          <p:cNvSpPr/>
          <p:nvPr/>
        </p:nvSpPr>
        <p:spPr>
          <a:xfrm>
            <a:off x="4360863" y="1700213"/>
            <a:ext cx="4686300" cy="5067300"/>
          </a:xfrm>
          <a:prstGeom prst="rect">
            <a:avLst/>
          </a:prstGeom>
          <a:noFill/>
          <a:ln>
            <a:solidFill>
              <a:schemeClr val="accent6">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762" name="图片 79">
            <a:extLst>
              <a:ext uri="{FF2B5EF4-FFF2-40B4-BE49-F238E27FC236}">
                <a16:creationId xmlns:a16="http://schemas.microsoft.com/office/drawing/2014/main" id="{39D2C48E-45EF-4E62-BD62-FF25602CB8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1150" y="4043363"/>
            <a:ext cx="21875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3" name="矩形 3">
            <a:extLst>
              <a:ext uri="{FF2B5EF4-FFF2-40B4-BE49-F238E27FC236}">
                <a16:creationId xmlns:a16="http://schemas.microsoft.com/office/drawing/2014/main" id="{6536C2DA-FD76-41E6-86FB-0BF5D6A27DBF}"/>
              </a:ext>
            </a:extLst>
          </p:cNvPr>
          <p:cNvSpPr>
            <a:spLocks noChangeArrowheads="1"/>
          </p:cNvSpPr>
          <p:nvPr/>
        </p:nvSpPr>
        <p:spPr bwMode="auto">
          <a:xfrm>
            <a:off x="1998663" y="3695700"/>
            <a:ext cx="504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2400" b="1">
                <a:solidFill>
                  <a:srgbClr val="FF0000"/>
                </a:solidFill>
                <a:latin typeface="楷体" panose="02010609060101010101" pitchFamily="49" charset="-122"/>
                <a:ea typeface="楷体" panose="02010609060101010101" pitchFamily="49" charset="-122"/>
              </a:rPr>
              <a:t>蠕变性能数据关联分析和预测结果</a:t>
            </a:r>
            <a:endParaRPr lang="zh-CN" altLang="en-US" sz="2400" b="1">
              <a:latin typeface="楷体" panose="02010609060101010101" pitchFamily="49" charset="-122"/>
              <a:ea typeface="楷体" panose="02010609060101010101" pitchFamily="49" charset="-122"/>
            </a:endParaRPr>
          </a:p>
        </p:txBody>
      </p:sp>
      <p:pic>
        <p:nvPicPr>
          <p:cNvPr id="31764" name="图片 20">
            <a:extLst>
              <a:ext uri="{FF2B5EF4-FFF2-40B4-BE49-F238E27FC236}">
                <a16:creationId xmlns:a16="http://schemas.microsoft.com/office/drawing/2014/main" id="{D407E43E-1158-4B6A-94D3-64D13FCFF1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4156075"/>
            <a:ext cx="236378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08FB785A-971B-4A29-8655-283104F812EF}"/>
              </a:ext>
            </a:extLst>
          </p:cNvPr>
          <p:cNvSpPr txBox="1">
            <a:spLocks noChangeArrowheads="1"/>
          </p:cNvSpPr>
          <p:nvPr/>
        </p:nvSpPr>
        <p:spPr bwMode="auto">
          <a:xfrm>
            <a:off x="1476375" y="911225"/>
            <a:ext cx="5903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36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谢谢！</a:t>
            </a:r>
          </a:p>
        </p:txBody>
      </p:sp>
    </p:spTree>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37434</TotalTime>
  <Words>351</Words>
  <Application>Microsoft Office PowerPoint</Application>
  <PresentationFormat>全屏显示(4:3)</PresentationFormat>
  <Paragraphs>27</Paragraphs>
  <Slides>4</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vt:i4>
      </vt:variant>
    </vt:vector>
  </HeadingPairs>
  <TitlesOfParts>
    <vt:vector size="17" baseType="lpstr">
      <vt:lpstr>Calibri</vt:lpstr>
      <vt:lpstr>宋体</vt:lpstr>
      <vt:lpstr>Arial</vt:lpstr>
      <vt:lpstr>微软雅黑</vt:lpstr>
      <vt:lpstr>Times New Roman</vt:lpstr>
      <vt:lpstr>华文新魏</vt:lpstr>
      <vt:lpstr>仿宋_GB2312</vt:lpstr>
      <vt:lpstr>方正姚体</vt:lpstr>
      <vt:lpstr>Monotype Corsiva</vt:lpstr>
      <vt:lpstr>华文宋体</vt:lpstr>
      <vt:lpstr>楷体</vt:lpstr>
      <vt:lpstr>Office 主题</vt:lpstr>
      <vt:lpstr>默认设计模板</vt:lpstr>
      <vt:lpstr>基于机器学习的 镍基单晶高温合金材料 数据分析方法研究</vt:lpstr>
      <vt:lpstr>高温合金机器学习平台</vt:lpstr>
      <vt:lpstr> 高温合金数据关联分析方法的研究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3033</cp:revision>
  <dcterms:created xsi:type="dcterms:W3CDTF">2014-12-26T05:35:01Z</dcterms:created>
  <dcterms:modified xsi:type="dcterms:W3CDTF">2019-07-21T09:18:06Z</dcterms:modified>
</cp:coreProperties>
</file>