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3" r:id="rId2"/>
    <p:sldMasterId id="2147483677" r:id="rId3"/>
  </p:sldMasterIdLst>
  <p:notesMasterIdLst>
    <p:notesMasterId r:id="rId43"/>
  </p:notesMasterIdLst>
  <p:sldIdLst>
    <p:sldId id="296" r:id="rId4"/>
    <p:sldId id="618" r:id="rId5"/>
    <p:sldId id="624" r:id="rId6"/>
    <p:sldId id="616" r:id="rId7"/>
    <p:sldId id="625" r:id="rId8"/>
    <p:sldId id="555" r:id="rId9"/>
    <p:sldId id="548" r:id="rId10"/>
    <p:sldId id="559" r:id="rId11"/>
    <p:sldId id="549" r:id="rId12"/>
    <p:sldId id="551" r:id="rId13"/>
    <p:sldId id="552" r:id="rId14"/>
    <p:sldId id="553" r:id="rId15"/>
    <p:sldId id="556" r:id="rId16"/>
    <p:sldId id="557" r:id="rId17"/>
    <p:sldId id="558" r:id="rId18"/>
    <p:sldId id="619" r:id="rId19"/>
    <p:sldId id="595" r:id="rId20"/>
    <p:sldId id="600" r:id="rId21"/>
    <p:sldId id="562" r:id="rId22"/>
    <p:sldId id="580" r:id="rId23"/>
    <p:sldId id="575" r:id="rId24"/>
    <p:sldId id="581" r:id="rId25"/>
    <p:sldId id="605" r:id="rId26"/>
    <p:sldId id="603" r:id="rId27"/>
    <p:sldId id="604" r:id="rId28"/>
    <p:sldId id="620" r:id="rId29"/>
    <p:sldId id="621" r:id="rId30"/>
    <p:sldId id="607" r:id="rId31"/>
    <p:sldId id="606" r:id="rId32"/>
    <p:sldId id="622" r:id="rId33"/>
    <p:sldId id="623" r:id="rId34"/>
    <p:sldId id="608" r:id="rId35"/>
    <p:sldId id="609" r:id="rId36"/>
    <p:sldId id="610" r:id="rId37"/>
    <p:sldId id="614" r:id="rId38"/>
    <p:sldId id="611" r:id="rId39"/>
    <p:sldId id="612" r:id="rId40"/>
    <p:sldId id="613" r:id="rId41"/>
    <p:sldId id="262"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E95618B-3D9D-40D7-921C-B8BFA2FB0DA1}">
          <p14:sldIdLst>
            <p14:sldId id="296"/>
            <p14:sldId id="618"/>
            <p14:sldId id="624"/>
            <p14:sldId id="616"/>
            <p14:sldId id="625"/>
            <p14:sldId id="555"/>
            <p14:sldId id="548"/>
            <p14:sldId id="559"/>
            <p14:sldId id="549"/>
            <p14:sldId id="551"/>
            <p14:sldId id="552"/>
            <p14:sldId id="553"/>
            <p14:sldId id="556"/>
            <p14:sldId id="557"/>
            <p14:sldId id="558"/>
            <p14:sldId id="619"/>
            <p14:sldId id="595"/>
            <p14:sldId id="600"/>
            <p14:sldId id="562"/>
            <p14:sldId id="580"/>
            <p14:sldId id="575"/>
            <p14:sldId id="581"/>
            <p14:sldId id="605"/>
            <p14:sldId id="603"/>
            <p14:sldId id="604"/>
            <p14:sldId id="620"/>
            <p14:sldId id="621"/>
            <p14:sldId id="607"/>
            <p14:sldId id="606"/>
            <p14:sldId id="622"/>
            <p14:sldId id="623"/>
            <p14:sldId id="608"/>
            <p14:sldId id="609"/>
            <p14:sldId id="610"/>
            <p14:sldId id="614"/>
            <p14:sldId id="611"/>
            <p14:sldId id="612"/>
            <p14:sldId id="613"/>
            <p14:sldId id="2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A8C7"/>
    <a:srgbClr val="F98A28"/>
    <a:srgbClr val="EEEEEE"/>
    <a:srgbClr val="F2F2F2"/>
    <a:srgbClr val="F7F7F7"/>
    <a:srgbClr val="FBFBFB"/>
    <a:srgbClr val="FFFFFF"/>
    <a:srgbClr val="E2E2E2"/>
    <a:srgbClr val="ECECEC"/>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64505" autoAdjust="0"/>
  </p:normalViewPr>
  <p:slideViewPr>
    <p:cSldViewPr>
      <p:cViewPr varScale="1">
        <p:scale>
          <a:sx n="74" d="100"/>
          <a:sy n="74" d="100"/>
        </p:scale>
        <p:origin x="702" y="66"/>
      </p:cViewPr>
      <p:guideLst>
        <p:guide orient="horz" pos="2160"/>
        <p:guide pos="2880"/>
      </p:guideLst>
    </p:cSldViewPr>
  </p:slideViewPr>
  <p:outlineViewPr>
    <p:cViewPr>
      <p:scale>
        <a:sx n="33" d="100"/>
        <a:sy n="33" d="100"/>
      </p:scale>
      <p:origin x="0" y="-3174"/>
    </p:cViewPr>
  </p:outlineViewPr>
  <p:notesTextViewPr>
    <p:cViewPr>
      <p:scale>
        <a:sx n="3" d="2"/>
        <a:sy n="3" d="2"/>
      </p:scale>
      <p:origin x="0" y="0"/>
    </p:cViewPr>
  </p:notesTextViewPr>
  <p:sorterViewPr>
    <p:cViewPr>
      <p:scale>
        <a:sx n="100" d="100"/>
        <a:sy n="100" d="100"/>
      </p:scale>
      <p:origin x="0" y="-5184"/>
    </p:cViewPr>
  </p:sorterViewPr>
  <p:notesViewPr>
    <p:cSldViewPr>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s>
</file>

<file path=ppt/diagrams/_rels/data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diagrams/_rels/data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 Id="rId4" Type="http://schemas.openxmlformats.org/officeDocument/2006/relationships/image" Target="../media/image18.png"/></Relationships>
</file>

<file path=ppt/diagrams/_rels/drawing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diagrams/_rels/drawing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 Id="rId4"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dgm:t>
        <a:bodyPr/>
        <a:lstStyle/>
        <a:p>
          <a:r>
            <a:rPr lang="en-US" altLang="zh-CN" dirty="0" smtClean="0"/>
            <a:t>1.</a:t>
          </a:r>
          <a:r>
            <a:rPr lang="zh-CN" altLang="en-US" dirty="0" smtClean="0"/>
            <a:t>整体工作计划</a:t>
          </a:r>
          <a:endParaRPr lang="zh-CN" altLang="en-US"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CB3DFCC2-8358-4E76-B406-E75AFCF91BE7}">
      <dgm:prSet phldrT="[文本]"/>
      <dgm:spPr/>
      <dgm:t>
        <a:bodyPr/>
        <a:lstStyle/>
        <a:p>
          <a:endParaRPr lang="zh-CN" altLang="en-US" dirty="0"/>
        </a:p>
      </dgm:t>
    </dgm:pt>
    <dgm:pt modelId="{4062E495-AE43-44D5-8141-52181DBDF672}" type="parTrans" cxnId="{100D0F6B-DB93-45B5-A686-1DA49C5A0CC1}">
      <dgm:prSet/>
      <dgm:spPr/>
      <dgm:t>
        <a:bodyPr/>
        <a:lstStyle/>
        <a:p>
          <a:endParaRPr lang="zh-CN" altLang="en-US"/>
        </a:p>
      </dgm:t>
    </dgm:pt>
    <dgm:pt modelId="{9109C0EF-F80E-4819-A06C-DB073BC9717C}" type="sibTrans" cxnId="{100D0F6B-DB93-45B5-A686-1DA49C5A0CC1}">
      <dgm:prSet/>
      <dgm:spPr/>
      <dgm:t>
        <a:bodyPr/>
        <a:lstStyle/>
        <a:p>
          <a:endParaRPr lang="zh-CN" altLang="en-US"/>
        </a:p>
      </dgm:t>
    </dgm:pt>
    <dgm:pt modelId="{ED717D3C-12D7-4C82-9A24-C9144B86E759}">
      <dgm:prSet phldrT="[文本]"/>
      <dgm:spPr>
        <a:solidFill>
          <a:schemeClr val="accent3">
            <a:lumMod val="75000"/>
          </a:schemeClr>
        </a:solidFill>
      </dgm:spPr>
      <dgm:t>
        <a:bodyPr/>
        <a:lstStyle/>
        <a:p>
          <a:r>
            <a:rPr lang="en-US" altLang="zh-CN" dirty="0" smtClean="0"/>
            <a:t>2.</a:t>
          </a:r>
          <a:r>
            <a:rPr lang="zh-CN" altLang="en-US" dirty="0" smtClean="0"/>
            <a:t>目前工作</a:t>
          </a:r>
          <a:endParaRPr lang="zh-CN" altLang="en-US"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custT="1"/>
      <dgm:spPr/>
      <dgm:t>
        <a:bodyPr/>
        <a:lstStyle/>
        <a:p>
          <a:endParaRPr lang="zh-CN" altLang="en-US" sz="1800" dirty="0"/>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E0B8CEE-7931-4C6C-ABAD-786E9B835F96}">
      <dgm:prSet/>
      <dgm:spPr>
        <a:solidFill>
          <a:srgbClr val="7030A0"/>
        </a:solidFill>
      </dgm:spPr>
      <dgm:t>
        <a:bodyPr/>
        <a:lstStyle/>
        <a:p>
          <a:r>
            <a:rPr lang="en-US" altLang="zh-CN" dirty="0" smtClean="0"/>
            <a:t>3</a:t>
          </a:r>
          <a:r>
            <a:rPr lang="en-US" altLang="zh-CN" dirty="0" smtClean="0"/>
            <a:t>.</a:t>
          </a:r>
          <a:r>
            <a:rPr lang="zh-CN" altLang="en-US" dirty="0" smtClean="0"/>
            <a:t>工作展望</a:t>
          </a:r>
          <a:endParaRPr lang="zh-CN" altLang="en-US" dirty="0"/>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72A15A9D-5AA8-48DE-907D-56E9320294A2}">
      <dgm:prSet phldrT="[文本]"/>
      <dgm:spPr/>
      <dgm:t>
        <a:bodyPr/>
        <a:lstStyle/>
        <a:p>
          <a:endParaRPr lang="zh-CN" altLang="en-US" sz="2100" dirty="0"/>
        </a:p>
      </dgm:t>
    </dgm:pt>
    <dgm:pt modelId="{D5CE6AA5-AD01-4790-BF14-30020066C233}" type="parTrans" cxnId="{8EE11C13-4E26-45C7-AB43-2764C01B00D9}">
      <dgm:prSet/>
      <dgm:spPr/>
      <dgm:t>
        <a:bodyPr/>
        <a:lstStyle/>
        <a:p>
          <a:endParaRPr lang="zh-CN" altLang="en-US"/>
        </a:p>
      </dgm:t>
    </dgm:pt>
    <dgm:pt modelId="{220330F9-304B-4D8F-8B03-4061132C9A42}" type="sibTrans" cxnId="{8EE11C13-4E26-45C7-AB43-2764C01B00D9}">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t>
        <a:bodyPr/>
        <a:lstStyle/>
        <a:p>
          <a:endParaRPr lang="zh-CN" altLang="en-US"/>
        </a:p>
      </dgm:t>
    </dgm:pt>
    <dgm:pt modelId="{D7227EC1-8280-43E2-A758-CF17242A0E78}" type="pres">
      <dgm:prSet presAssocID="{09FEEF98-66D8-4266-9535-59667BCA2E50}" presName="childText" presStyleLbl="revTx" presStyleIdx="0" presStyleCnt="3">
        <dgm:presLayoutVars>
          <dgm:bulletEnabled val="1"/>
        </dgm:presLayoutVars>
      </dgm:prSet>
      <dgm:spPr/>
      <dgm:t>
        <a:bodyPr/>
        <a:lstStyle/>
        <a:p>
          <a:endParaRPr lang="zh-CN" altLang="en-US"/>
        </a:p>
      </dgm:t>
    </dgm:pt>
    <dgm:pt modelId="{0BD9CFF3-BD5C-4496-A5C0-71614AF6C6BB}" type="pres">
      <dgm:prSet presAssocID="{ED717D3C-12D7-4C82-9A24-C9144B86E759}" presName="parentText" presStyleLbl="node1" presStyleIdx="1" presStyleCnt="3" custScaleY="59406" custLinFactNeighborX="-392" custLinFactNeighborY="10036">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1" presStyleCnt="3">
        <dgm:presLayoutVars>
          <dgm:bulletEnabled val="1"/>
        </dgm:presLayoutVars>
      </dgm:prSet>
      <dgm:spPr/>
      <dgm:t>
        <a:bodyPr/>
        <a:lstStyle/>
        <a:p>
          <a:endParaRPr lang="zh-CN" altLang="en-US"/>
        </a:p>
      </dgm:t>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t>
        <a:bodyPr/>
        <a:lstStyle/>
        <a:p>
          <a:endParaRPr lang="zh-CN" altLang="en-US"/>
        </a:p>
      </dgm:t>
    </dgm:pt>
    <dgm:pt modelId="{470F9343-84EB-47B7-AFB9-4C65E7792209}" type="pres">
      <dgm:prSet presAssocID="{FE0B8CEE-7931-4C6C-ABAD-786E9B835F96}" presName="childText" presStyleLbl="revTx" presStyleIdx="2" presStyleCnt="3" custLinFactNeighborX="-596" custLinFactNeighborY="25141">
        <dgm:presLayoutVars>
          <dgm:bulletEnabled val="1"/>
        </dgm:presLayoutVars>
      </dgm:prSet>
      <dgm:spPr/>
      <dgm:t>
        <a:bodyPr/>
        <a:lstStyle/>
        <a:p>
          <a:endParaRPr lang="zh-CN" altLang="en-US"/>
        </a:p>
      </dgm:t>
    </dgm:pt>
  </dgm:ptLst>
  <dgm:cxnLst>
    <dgm:cxn modelId="{A51E0052-BB92-49BA-A178-3133DF96BDEE}" srcId="{A6AD3BAA-9012-48AF-8113-54AD8DB43514}" destId="{ED717D3C-12D7-4C82-9A24-C9144B86E759}" srcOrd="1" destOrd="0" parTransId="{A96E09E7-A8B9-4432-8311-9A7485920441}" sibTransId="{4ACC2CA2-E383-4FF3-BCA3-C6A799261913}"/>
    <dgm:cxn modelId="{100D0F6B-DB93-45B5-A686-1DA49C5A0CC1}" srcId="{09FEEF98-66D8-4266-9535-59667BCA2E50}" destId="{CB3DFCC2-8358-4E76-B406-E75AFCF91BE7}" srcOrd="0" destOrd="0" parTransId="{4062E495-AE43-44D5-8141-52181DBDF672}" sibTransId="{9109C0EF-F80E-4819-A06C-DB073BC9717C}"/>
    <dgm:cxn modelId="{E7E0008B-929B-4432-8F99-30A13C67DA4F}" srcId="{FE0B8CEE-7931-4C6C-ABAD-786E9B835F96}" destId="{93B1E033-B87A-4F97-9BDA-5DB8FB2C8CC1}" srcOrd="0" destOrd="0" parTransId="{DFBAE609-2348-448B-A8B3-B1E9E6DF45AF}" sibTransId="{7255F286-4648-468C-B598-1A45F1DD8BFD}"/>
    <dgm:cxn modelId="{C5DBA301-1F51-42A6-8ED0-AEAAD59F5146}" srcId="{ED717D3C-12D7-4C82-9A24-C9144B86E759}" destId="{96546131-4885-47DF-8F75-B5E80A5EB97D}" srcOrd="0" destOrd="0" parTransId="{8CDB7F2A-92BD-48F9-8EAE-1E67711D3F8B}" sibTransId="{36A79C5B-1456-4B3A-917B-079480A8FB11}"/>
    <dgm:cxn modelId="{6A8094D7-980A-448F-80B7-CE69A68E13E7}" type="presOf" srcId="{09FEEF98-66D8-4266-9535-59667BCA2E50}" destId="{D7A831F6-224E-4255-B33E-DD2359E3B625}" srcOrd="0" destOrd="0" presId="urn:microsoft.com/office/officeart/2005/8/layout/vList2"/>
    <dgm:cxn modelId="{3E26E228-74FB-45B4-83AA-5C475A38C449}" type="presOf" srcId="{ED717D3C-12D7-4C82-9A24-C9144B86E759}" destId="{0BD9CFF3-BD5C-4496-A5C0-71614AF6C6BB}" srcOrd="0" destOrd="0" presId="urn:microsoft.com/office/officeart/2005/8/layout/vList2"/>
    <dgm:cxn modelId="{A8705059-7711-4167-A76B-2A871022FDBD}" type="presOf" srcId="{CB3DFCC2-8358-4E76-B406-E75AFCF91BE7}" destId="{D7227EC1-8280-43E2-A758-CF17242A0E78}" srcOrd="0" destOrd="0" presId="urn:microsoft.com/office/officeart/2005/8/layout/vList2"/>
    <dgm:cxn modelId="{95A66BFB-108E-4917-ABEE-2956E1D6E574}" type="presOf" srcId="{96546131-4885-47DF-8F75-B5E80A5EB97D}" destId="{CB053569-2367-4401-9257-A2E1BD3CDD98}" srcOrd="0" destOrd="0" presId="urn:microsoft.com/office/officeart/2005/8/layout/vList2"/>
    <dgm:cxn modelId="{8EE11C13-4E26-45C7-AB43-2764C01B00D9}" srcId="{ED717D3C-12D7-4C82-9A24-C9144B86E759}" destId="{72A15A9D-5AA8-48DE-907D-56E9320294A2}" srcOrd="1" destOrd="0" parTransId="{D5CE6AA5-AD01-4790-BF14-30020066C233}" sibTransId="{220330F9-304B-4D8F-8B03-4061132C9A42}"/>
    <dgm:cxn modelId="{8FA1E121-E0BB-4C7C-B3F7-9C7BDEC91ED0}" type="presOf" srcId="{A6AD3BAA-9012-48AF-8113-54AD8DB43514}" destId="{E31A7A90-9CD5-4F7D-BB1D-2BA0EB5BD2C5}" srcOrd="0" destOrd="0" presId="urn:microsoft.com/office/officeart/2005/8/layout/vList2"/>
    <dgm:cxn modelId="{15B1CAEF-9D7D-49BD-A968-E9DFDF079A02}" type="presOf" srcId="{93B1E033-B87A-4F97-9BDA-5DB8FB2C8CC1}" destId="{470F9343-84EB-47B7-AFB9-4C65E7792209}" srcOrd="0" destOrd="0"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14560BD8-FEB6-4AC3-8464-ADA742CCF85A}" type="presOf" srcId="{FE0B8CEE-7931-4C6C-ABAD-786E9B835F96}" destId="{25B85B47-B55F-40A6-95E0-5ED6A9B870BF}" srcOrd="0" destOrd="0" presId="urn:microsoft.com/office/officeart/2005/8/layout/vList2"/>
    <dgm:cxn modelId="{AE397ECD-A145-48F0-82F9-35829B41C059}" type="presOf" srcId="{72A15A9D-5AA8-48DE-907D-56E9320294A2}" destId="{CB053569-2367-4401-9257-A2E1BD3CDD98}" srcOrd="0" destOrd="1" presId="urn:microsoft.com/office/officeart/2005/8/layout/vList2"/>
    <dgm:cxn modelId="{F47B8026-3A9A-40F3-B4A8-FCC0DCA6A730}" srcId="{A6AD3BAA-9012-48AF-8113-54AD8DB43514}" destId="{FE0B8CEE-7931-4C6C-ABAD-786E9B835F96}" srcOrd="2" destOrd="0" parTransId="{7E84AF53-2FA2-4DF4-96A1-DC3CD900E0A3}" sibTransId="{1FA52AE0-DFB7-42CE-A86F-60A71B16BDF1}"/>
    <dgm:cxn modelId="{015AB0AF-1141-468F-A354-38E007935BA8}" type="presParOf" srcId="{E31A7A90-9CD5-4F7D-BB1D-2BA0EB5BD2C5}" destId="{D7A831F6-224E-4255-B33E-DD2359E3B625}" srcOrd="0" destOrd="0" presId="urn:microsoft.com/office/officeart/2005/8/layout/vList2"/>
    <dgm:cxn modelId="{CEDA2320-71C5-4D7D-A854-29C44269DC98}" type="presParOf" srcId="{E31A7A90-9CD5-4F7D-BB1D-2BA0EB5BD2C5}" destId="{D7227EC1-8280-43E2-A758-CF17242A0E78}" srcOrd="1" destOrd="0" presId="urn:microsoft.com/office/officeart/2005/8/layout/vList2"/>
    <dgm:cxn modelId="{6B196358-F4A1-43CD-B158-84D08635275D}" type="presParOf" srcId="{E31A7A90-9CD5-4F7D-BB1D-2BA0EB5BD2C5}" destId="{0BD9CFF3-BD5C-4496-A5C0-71614AF6C6BB}" srcOrd="2" destOrd="0" presId="urn:microsoft.com/office/officeart/2005/8/layout/vList2"/>
    <dgm:cxn modelId="{73D19C1B-0FB1-4D49-8A96-927951CDF677}" type="presParOf" srcId="{E31A7A90-9CD5-4F7D-BB1D-2BA0EB5BD2C5}" destId="{CB053569-2367-4401-9257-A2E1BD3CDD98}" srcOrd="3" destOrd="0" presId="urn:microsoft.com/office/officeart/2005/8/layout/vList2"/>
    <dgm:cxn modelId="{5434146B-E63A-457F-950A-94DB3B3F069E}" type="presParOf" srcId="{E31A7A90-9CD5-4F7D-BB1D-2BA0EB5BD2C5}" destId="{25B85B47-B55F-40A6-95E0-5ED6A9B870BF}" srcOrd="4" destOrd="0" presId="urn:microsoft.com/office/officeart/2005/8/layout/vList2"/>
    <dgm:cxn modelId="{8B3E79FD-A175-4EE2-B236-AF1D648282BE}"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2DC5811-FF75-4B6B-8265-5B2DFCED2C91}"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zh-CN" altLang="en-US"/>
        </a:p>
      </dgm:t>
    </dgm:pt>
    <dgm:pt modelId="{8FFE15A3-01FE-4090-9578-034A9DD050A9}">
      <dgm:prSet phldrT="[文本]"/>
      <dgm:spPr/>
      <dgm:t>
        <a:bodyPr/>
        <a:lstStyle/>
        <a:p>
          <a:r>
            <a:rPr lang="zh-CN" altLang="en-US" dirty="0" smtClean="0"/>
            <a:t>算法规</a:t>
          </a:r>
          <a:r>
            <a:rPr lang="zh-CN" altLang="en-US" dirty="0" smtClean="0"/>
            <a:t>范和算法库设计</a:t>
          </a:r>
          <a:endParaRPr lang="zh-CN" altLang="en-US" dirty="0"/>
        </a:p>
      </dgm:t>
    </dgm:pt>
    <dgm:pt modelId="{A4476896-FF98-410A-957C-158FAEF84C05}" type="parTrans" cxnId="{A5A3DB1D-1BB5-4DD6-A1CA-93C21669457F}">
      <dgm:prSet/>
      <dgm:spPr/>
      <dgm:t>
        <a:bodyPr/>
        <a:lstStyle/>
        <a:p>
          <a:endParaRPr lang="zh-CN" altLang="en-US"/>
        </a:p>
      </dgm:t>
    </dgm:pt>
    <dgm:pt modelId="{E2BDA6C8-5B76-4C41-8EF8-49B9E4CD653A}" type="sibTrans" cxnId="{A5A3DB1D-1BB5-4DD6-A1CA-93C21669457F}">
      <dgm:prSet/>
      <dgm:spPr/>
      <dgm:t>
        <a:bodyPr/>
        <a:lstStyle/>
        <a:p>
          <a:endParaRPr lang="zh-CN" altLang="en-US"/>
        </a:p>
      </dgm:t>
    </dgm:pt>
    <dgm:pt modelId="{40692303-F7C9-4301-B93E-4620EFA5A8CC}">
      <dgm:prSet phldrT="[文本]"/>
      <dgm:spPr/>
      <dgm:t>
        <a:bodyPr/>
        <a:lstStyle/>
        <a:p>
          <a:r>
            <a:rPr lang="zh-CN" altLang="en-US" dirty="0" smtClean="0"/>
            <a:t>基于主动学习的多层级交互式特</a:t>
          </a:r>
          <a:r>
            <a:rPr lang="zh-CN" altLang="en-US" dirty="0" smtClean="0"/>
            <a:t>征分析方</a:t>
          </a:r>
          <a:r>
            <a:rPr lang="zh-CN" altLang="en-US" dirty="0" smtClean="0"/>
            <a:t>法</a:t>
          </a:r>
          <a:endParaRPr lang="zh-CN" altLang="en-US" dirty="0"/>
        </a:p>
      </dgm:t>
    </dgm:pt>
    <dgm:pt modelId="{187E98B4-9C8C-467B-B01E-1816FA05BAEE}" type="parTrans" cxnId="{EFD114AE-B4CC-4A20-91E3-7DC1185F845B}">
      <dgm:prSet/>
      <dgm:spPr/>
      <dgm:t>
        <a:bodyPr/>
        <a:lstStyle/>
        <a:p>
          <a:endParaRPr lang="zh-CN" altLang="en-US"/>
        </a:p>
      </dgm:t>
    </dgm:pt>
    <dgm:pt modelId="{16D27B75-29AC-4C33-A535-8DF12CE812F1}" type="sibTrans" cxnId="{EFD114AE-B4CC-4A20-91E3-7DC1185F845B}">
      <dgm:prSet/>
      <dgm:spPr/>
      <dgm:t>
        <a:bodyPr/>
        <a:lstStyle/>
        <a:p>
          <a:endParaRPr lang="zh-CN" altLang="en-US"/>
        </a:p>
      </dgm:t>
    </dgm:pt>
    <dgm:pt modelId="{009E460B-9E24-4562-9747-F607BEB8AB9C}">
      <dgm:prSet phldrT="[文本]"/>
      <dgm:spPr>
        <a:solidFill>
          <a:schemeClr val="bg1">
            <a:lumMod val="65000"/>
          </a:schemeClr>
        </a:solidFill>
      </dgm:spPr>
      <dgm:t>
        <a:bodyPr/>
        <a:lstStyle/>
        <a:p>
          <a:r>
            <a:rPr lang="zh-CN" altLang="en-US" dirty="0" smtClean="0">
              <a:solidFill>
                <a:schemeClr val="bg1"/>
              </a:solidFill>
            </a:rPr>
            <a:t>基于集成学习的自适应混合式性能预测方法</a:t>
          </a:r>
          <a:endParaRPr lang="zh-CN" altLang="en-US" dirty="0">
            <a:solidFill>
              <a:schemeClr val="bg1"/>
            </a:solidFill>
          </a:endParaRPr>
        </a:p>
      </dgm:t>
    </dgm:pt>
    <dgm:pt modelId="{8A53052D-6FC3-4DF1-BABB-7F75076DBBBC}" type="parTrans" cxnId="{5891442B-CFF6-4CFE-A268-F247EDAE83FB}">
      <dgm:prSet/>
      <dgm:spPr/>
      <dgm:t>
        <a:bodyPr/>
        <a:lstStyle/>
        <a:p>
          <a:endParaRPr lang="zh-CN" altLang="en-US"/>
        </a:p>
      </dgm:t>
    </dgm:pt>
    <dgm:pt modelId="{0258E4A2-1062-4C86-89F5-34D2B945FC4C}" type="sibTrans" cxnId="{5891442B-CFF6-4CFE-A268-F247EDAE83FB}">
      <dgm:prSet/>
      <dgm:spPr/>
      <dgm:t>
        <a:bodyPr/>
        <a:lstStyle/>
        <a:p>
          <a:endParaRPr lang="zh-CN" altLang="en-US"/>
        </a:p>
      </dgm:t>
    </dgm:pt>
    <dgm:pt modelId="{59777D9D-D88E-49B8-9C2D-9505AC3E81A4}">
      <dgm:prSet phldrT="[文本]"/>
      <dgm:spPr>
        <a:solidFill>
          <a:schemeClr val="bg1">
            <a:lumMod val="65000"/>
          </a:schemeClr>
        </a:solidFill>
      </dgm:spPr>
      <dgm:t>
        <a:bodyPr/>
        <a:lstStyle/>
        <a:p>
          <a:r>
            <a:rPr lang="zh-CN" altLang="en-US" dirty="0" smtClean="0">
              <a:solidFill>
                <a:schemeClr val="bg1"/>
              </a:solidFill>
            </a:rPr>
            <a:t>基于规则抽取的可解释性方法</a:t>
          </a:r>
          <a:r>
            <a:rPr lang="zh-CN" altLang="en-US" dirty="0" smtClean="0">
              <a:solidFill>
                <a:srgbClr val="FF0000"/>
              </a:solidFill>
            </a:rPr>
            <a:t/>
          </a:r>
          <a:br>
            <a:rPr lang="zh-CN" altLang="en-US" dirty="0" smtClean="0">
              <a:solidFill>
                <a:srgbClr val="FF0000"/>
              </a:solidFill>
            </a:rPr>
          </a:br>
          <a:endParaRPr lang="zh-CN" altLang="en-US" dirty="0"/>
        </a:p>
      </dgm:t>
    </dgm:pt>
    <dgm:pt modelId="{9D4F1910-776B-4665-89A6-05627E58AC22}" type="parTrans" cxnId="{49AEDF4C-D3F4-4E44-8650-8B146534A0BD}">
      <dgm:prSet/>
      <dgm:spPr/>
      <dgm:t>
        <a:bodyPr/>
        <a:lstStyle/>
        <a:p>
          <a:endParaRPr lang="zh-CN" altLang="en-US"/>
        </a:p>
      </dgm:t>
    </dgm:pt>
    <dgm:pt modelId="{82F6B8A0-9F96-4380-A77B-CE37B7614E64}" type="sibTrans" cxnId="{49AEDF4C-D3F4-4E44-8650-8B146534A0BD}">
      <dgm:prSet/>
      <dgm:spPr/>
      <dgm:t>
        <a:bodyPr/>
        <a:lstStyle/>
        <a:p>
          <a:endParaRPr lang="zh-CN" altLang="en-US"/>
        </a:p>
      </dgm:t>
    </dgm:pt>
    <dgm:pt modelId="{1865D4BF-B000-4088-BB1C-B63D65EE131D}" type="pres">
      <dgm:prSet presAssocID="{52DC5811-FF75-4B6B-8265-5B2DFCED2C91}" presName="Name0" presStyleCnt="0">
        <dgm:presLayoutVars>
          <dgm:chMax val="7"/>
          <dgm:chPref val="7"/>
          <dgm:dir/>
        </dgm:presLayoutVars>
      </dgm:prSet>
      <dgm:spPr/>
      <dgm:t>
        <a:bodyPr/>
        <a:lstStyle/>
        <a:p>
          <a:endParaRPr lang="zh-CN" altLang="en-US"/>
        </a:p>
      </dgm:t>
    </dgm:pt>
    <dgm:pt modelId="{24A3A483-604D-48F0-88C9-97E4AC83F00A}" type="pres">
      <dgm:prSet presAssocID="{52DC5811-FF75-4B6B-8265-5B2DFCED2C91}" presName="Name1" presStyleCnt="0"/>
      <dgm:spPr/>
    </dgm:pt>
    <dgm:pt modelId="{4AF85CEC-A860-416C-A867-8DD25E955010}" type="pres">
      <dgm:prSet presAssocID="{52DC5811-FF75-4B6B-8265-5B2DFCED2C91}" presName="cycle" presStyleCnt="0"/>
      <dgm:spPr/>
    </dgm:pt>
    <dgm:pt modelId="{38C86C2F-450D-40D5-BEB1-7D3F86BEB539}" type="pres">
      <dgm:prSet presAssocID="{52DC5811-FF75-4B6B-8265-5B2DFCED2C91}" presName="srcNode" presStyleLbl="node1" presStyleIdx="0" presStyleCnt="4"/>
      <dgm:spPr/>
    </dgm:pt>
    <dgm:pt modelId="{954E3DF6-F8FD-4927-AED6-B637DBBE3181}" type="pres">
      <dgm:prSet presAssocID="{52DC5811-FF75-4B6B-8265-5B2DFCED2C91}" presName="conn" presStyleLbl="parChTrans1D2" presStyleIdx="0" presStyleCnt="1"/>
      <dgm:spPr/>
      <dgm:t>
        <a:bodyPr/>
        <a:lstStyle/>
        <a:p>
          <a:endParaRPr lang="zh-CN" altLang="en-US"/>
        </a:p>
      </dgm:t>
    </dgm:pt>
    <dgm:pt modelId="{EE63B1BD-2140-4F87-83E5-6023788E2D49}" type="pres">
      <dgm:prSet presAssocID="{52DC5811-FF75-4B6B-8265-5B2DFCED2C91}" presName="extraNode" presStyleLbl="node1" presStyleIdx="0" presStyleCnt="4"/>
      <dgm:spPr/>
    </dgm:pt>
    <dgm:pt modelId="{52B5EF12-D985-4469-9D2B-1EAB24EFF1EB}" type="pres">
      <dgm:prSet presAssocID="{52DC5811-FF75-4B6B-8265-5B2DFCED2C91}" presName="dstNode" presStyleLbl="node1" presStyleIdx="0" presStyleCnt="4"/>
      <dgm:spPr/>
    </dgm:pt>
    <dgm:pt modelId="{4B57792E-21BE-4571-B3FF-A068BA763EE2}" type="pres">
      <dgm:prSet presAssocID="{8FFE15A3-01FE-4090-9578-034A9DD050A9}" presName="text_1" presStyleLbl="node1" presStyleIdx="0" presStyleCnt="4">
        <dgm:presLayoutVars>
          <dgm:bulletEnabled val="1"/>
        </dgm:presLayoutVars>
      </dgm:prSet>
      <dgm:spPr/>
      <dgm:t>
        <a:bodyPr/>
        <a:lstStyle/>
        <a:p>
          <a:endParaRPr lang="zh-CN" altLang="en-US"/>
        </a:p>
      </dgm:t>
    </dgm:pt>
    <dgm:pt modelId="{03EF9C35-2A37-4A74-BE66-3CD018B6C32F}" type="pres">
      <dgm:prSet presAssocID="{8FFE15A3-01FE-4090-9578-034A9DD050A9}" presName="accent_1" presStyleCnt="0"/>
      <dgm:spPr/>
    </dgm:pt>
    <dgm:pt modelId="{897CD430-44E5-4EEF-87E3-B0453CACD74D}" type="pres">
      <dgm:prSet presAssocID="{8FFE15A3-01FE-4090-9578-034A9DD050A9}" presName="accentRepeatNode" presStyleLbl="solidFgAcc1" presStyleIdx="0" presStyleCnt="4"/>
      <dgm:spPr/>
    </dgm:pt>
    <dgm:pt modelId="{141D0F00-C9F0-4C2C-8A67-012F47966D19}" type="pres">
      <dgm:prSet presAssocID="{40692303-F7C9-4301-B93E-4620EFA5A8CC}" presName="text_2" presStyleLbl="node1" presStyleIdx="1" presStyleCnt="4">
        <dgm:presLayoutVars>
          <dgm:bulletEnabled val="1"/>
        </dgm:presLayoutVars>
      </dgm:prSet>
      <dgm:spPr/>
      <dgm:t>
        <a:bodyPr/>
        <a:lstStyle/>
        <a:p>
          <a:endParaRPr lang="zh-CN" altLang="en-US"/>
        </a:p>
      </dgm:t>
    </dgm:pt>
    <dgm:pt modelId="{A3615F43-BC0C-4AF8-BCE6-C6B61D64CBDC}" type="pres">
      <dgm:prSet presAssocID="{40692303-F7C9-4301-B93E-4620EFA5A8CC}" presName="accent_2" presStyleCnt="0"/>
      <dgm:spPr/>
    </dgm:pt>
    <dgm:pt modelId="{2014246A-6A05-40D5-A646-C9FC8167E83F}" type="pres">
      <dgm:prSet presAssocID="{40692303-F7C9-4301-B93E-4620EFA5A8CC}" presName="accentRepeatNode" presStyleLbl="solidFgAcc1" presStyleIdx="1" presStyleCnt="4"/>
      <dgm:spPr/>
    </dgm:pt>
    <dgm:pt modelId="{0BA151C3-4B31-4883-86DB-990EC9F6E267}" type="pres">
      <dgm:prSet presAssocID="{009E460B-9E24-4562-9747-F607BEB8AB9C}" presName="text_3" presStyleLbl="node1" presStyleIdx="2" presStyleCnt="4">
        <dgm:presLayoutVars>
          <dgm:bulletEnabled val="1"/>
        </dgm:presLayoutVars>
      </dgm:prSet>
      <dgm:spPr/>
      <dgm:t>
        <a:bodyPr/>
        <a:lstStyle/>
        <a:p>
          <a:endParaRPr lang="zh-CN" altLang="en-US"/>
        </a:p>
      </dgm:t>
    </dgm:pt>
    <dgm:pt modelId="{37FB65FC-197B-4808-BB7E-651C0EA56BE5}" type="pres">
      <dgm:prSet presAssocID="{009E460B-9E24-4562-9747-F607BEB8AB9C}" presName="accent_3" presStyleCnt="0"/>
      <dgm:spPr/>
    </dgm:pt>
    <dgm:pt modelId="{64A967D5-D2A1-42D7-9F0F-D5E21B9085D6}" type="pres">
      <dgm:prSet presAssocID="{009E460B-9E24-4562-9747-F607BEB8AB9C}" presName="accentRepeatNode" presStyleLbl="solidFgAcc1" presStyleIdx="2" presStyleCnt="4"/>
      <dgm:spPr/>
    </dgm:pt>
    <dgm:pt modelId="{3FB15259-95A5-4B6F-991C-9AB0631F9A12}" type="pres">
      <dgm:prSet presAssocID="{59777D9D-D88E-49B8-9C2D-9505AC3E81A4}" presName="text_4" presStyleLbl="node1" presStyleIdx="3" presStyleCnt="4">
        <dgm:presLayoutVars>
          <dgm:bulletEnabled val="1"/>
        </dgm:presLayoutVars>
      </dgm:prSet>
      <dgm:spPr/>
      <dgm:t>
        <a:bodyPr/>
        <a:lstStyle/>
        <a:p>
          <a:endParaRPr lang="zh-CN" altLang="en-US"/>
        </a:p>
      </dgm:t>
    </dgm:pt>
    <dgm:pt modelId="{5AA44C8A-F92A-49C2-8921-105386292DF0}" type="pres">
      <dgm:prSet presAssocID="{59777D9D-D88E-49B8-9C2D-9505AC3E81A4}" presName="accent_4" presStyleCnt="0"/>
      <dgm:spPr/>
    </dgm:pt>
    <dgm:pt modelId="{3315A48A-C32A-476D-B47F-6B749A394B5F}" type="pres">
      <dgm:prSet presAssocID="{59777D9D-D88E-49B8-9C2D-9505AC3E81A4}" presName="accentRepeatNode" presStyleLbl="solidFgAcc1" presStyleIdx="3" presStyleCnt="4"/>
      <dgm:spPr/>
    </dgm:pt>
  </dgm:ptLst>
  <dgm:cxnLst>
    <dgm:cxn modelId="{49AEDF4C-D3F4-4E44-8650-8B146534A0BD}" srcId="{52DC5811-FF75-4B6B-8265-5B2DFCED2C91}" destId="{59777D9D-D88E-49B8-9C2D-9505AC3E81A4}" srcOrd="3" destOrd="0" parTransId="{9D4F1910-776B-4665-89A6-05627E58AC22}" sibTransId="{82F6B8A0-9F96-4380-A77B-CE37B7614E64}"/>
    <dgm:cxn modelId="{0F0BFF9D-0542-467F-8F7B-3B66EE20FFC1}" type="presOf" srcId="{40692303-F7C9-4301-B93E-4620EFA5A8CC}" destId="{141D0F00-C9F0-4C2C-8A67-012F47966D19}" srcOrd="0" destOrd="0" presId="urn:microsoft.com/office/officeart/2008/layout/VerticalCurvedList"/>
    <dgm:cxn modelId="{EFD114AE-B4CC-4A20-91E3-7DC1185F845B}" srcId="{52DC5811-FF75-4B6B-8265-5B2DFCED2C91}" destId="{40692303-F7C9-4301-B93E-4620EFA5A8CC}" srcOrd="1" destOrd="0" parTransId="{187E98B4-9C8C-467B-B01E-1816FA05BAEE}" sibTransId="{16D27B75-29AC-4C33-A535-8DF12CE812F1}"/>
    <dgm:cxn modelId="{1C2CC8D4-A80B-497B-8F1C-0535E30A42BB}" type="presOf" srcId="{59777D9D-D88E-49B8-9C2D-9505AC3E81A4}" destId="{3FB15259-95A5-4B6F-991C-9AB0631F9A12}" srcOrd="0" destOrd="0" presId="urn:microsoft.com/office/officeart/2008/layout/VerticalCurvedList"/>
    <dgm:cxn modelId="{FAC92283-F58C-4B1A-973B-727DD0A689AE}" type="presOf" srcId="{8FFE15A3-01FE-4090-9578-034A9DD050A9}" destId="{4B57792E-21BE-4571-B3FF-A068BA763EE2}" srcOrd="0" destOrd="0" presId="urn:microsoft.com/office/officeart/2008/layout/VerticalCurvedList"/>
    <dgm:cxn modelId="{05F8B582-31C0-4413-A8D7-29B1D9EA3F8E}" type="presOf" srcId="{009E460B-9E24-4562-9747-F607BEB8AB9C}" destId="{0BA151C3-4B31-4883-86DB-990EC9F6E267}" srcOrd="0" destOrd="0" presId="urn:microsoft.com/office/officeart/2008/layout/VerticalCurvedList"/>
    <dgm:cxn modelId="{922E9DAF-144D-4BBD-A283-3460AD1B2238}" type="presOf" srcId="{E2BDA6C8-5B76-4C41-8EF8-49B9E4CD653A}" destId="{954E3DF6-F8FD-4927-AED6-B637DBBE3181}" srcOrd="0" destOrd="0" presId="urn:microsoft.com/office/officeart/2008/layout/VerticalCurvedList"/>
    <dgm:cxn modelId="{0BA5C042-4ECF-4E1A-AC55-1D793B9B6FF4}" type="presOf" srcId="{52DC5811-FF75-4B6B-8265-5B2DFCED2C91}" destId="{1865D4BF-B000-4088-BB1C-B63D65EE131D}" srcOrd="0" destOrd="0" presId="urn:microsoft.com/office/officeart/2008/layout/VerticalCurvedList"/>
    <dgm:cxn modelId="{5891442B-CFF6-4CFE-A268-F247EDAE83FB}" srcId="{52DC5811-FF75-4B6B-8265-5B2DFCED2C91}" destId="{009E460B-9E24-4562-9747-F607BEB8AB9C}" srcOrd="2" destOrd="0" parTransId="{8A53052D-6FC3-4DF1-BABB-7F75076DBBBC}" sibTransId="{0258E4A2-1062-4C86-89F5-34D2B945FC4C}"/>
    <dgm:cxn modelId="{A5A3DB1D-1BB5-4DD6-A1CA-93C21669457F}" srcId="{52DC5811-FF75-4B6B-8265-5B2DFCED2C91}" destId="{8FFE15A3-01FE-4090-9578-034A9DD050A9}" srcOrd="0" destOrd="0" parTransId="{A4476896-FF98-410A-957C-158FAEF84C05}" sibTransId="{E2BDA6C8-5B76-4C41-8EF8-49B9E4CD653A}"/>
    <dgm:cxn modelId="{9C1058CF-9E7B-4F0B-9917-63C28DF5CA0A}" type="presParOf" srcId="{1865D4BF-B000-4088-BB1C-B63D65EE131D}" destId="{24A3A483-604D-48F0-88C9-97E4AC83F00A}" srcOrd="0" destOrd="0" presId="urn:microsoft.com/office/officeart/2008/layout/VerticalCurvedList"/>
    <dgm:cxn modelId="{869E2FDF-6B57-4F5B-9B15-9D9762AEEA61}" type="presParOf" srcId="{24A3A483-604D-48F0-88C9-97E4AC83F00A}" destId="{4AF85CEC-A860-416C-A867-8DD25E955010}" srcOrd="0" destOrd="0" presId="urn:microsoft.com/office/officeart/2008/layout/VerticalCurvedList"/>
    <dgm:cxn modelId="{79EE37AC-DD25-4D8D-9FC0-9E73FC33EB96}" type="presParOf" srcId="{4AF85CEC-A860-416C-A867-8DD25E955010}" destId="{38C86C2F-450D-40D5-BEB1-7D3F86BEB539}" srcOrd="0" destOrd="0" presId="urn:microsoft.com/office/officeart/2008/layout/VerticalCurvedList"/>
    <dgm:cxn modelId="{C5371E30-67A8-492B-93D6-339FFF7AD561}" type="presParOf" srcId="{4AF85CEC-A860-416C-A867-8DD25E955010}" destId="{954E3DF6-F8FD-4927-AED6-B637DBBE3181}" srcOrd="1" destOrd="0" presId="urn:microsoft.com/office/officeart/2008/layout/VerticalCurvedList"/>
    <dgm:cxn modelId="{3C7F726F-188E-4DC8-892E-33260D5F4D6E}" type="presParOf" srcId="{4AF85CEC-A860-416C-A867-8DD25E955010}" destId="{EE63B1BD-2140-4F87-83E5-6023788E2D49}" srcOrd="2" destOrd="0" presId="urn:microsoft.com/office/officeart/2008/layout/VerticalCurvedList"/>
    <dgm:cxn modelId="{F4B6C37E-B2EE-4FC6-8ABF-2A421C819C63}" type="presParOf" srcId="{4AF85CEC-A860-416C-A867-8DD25E955010}" destId="{52B5EF12-D985-4469-9D2B-1EAB24EFF1EB}" srcOrd="3" destOrd="0" presId="urn:microsoft.com/office/officeart/2008/layout/VerticalCurvedList"/>
    <dgm:cxn modelId="{E9E42863-55C3-4D8D-924F-A0D19595AC59}" type="presParOf" srcId="{24A3A483-604D-48F0-88C9-97E4AC83F00A}" destId="{4B57792E-21BE-4571-B3FF-A068BA763EE2}" srcOrd="1" destOrd="0" presId="urn:microsoft.com/office/officeart/2008/layout/VerticalCurvedList"/>
    <dgm:cxn modelId="{E1A115A2-D311-490A-B9B8-B608C1831DCB}" type="presParOf" srcId="{24A3A483-604D-48F0-88C9-97E4AC83F00A}" destId="{03EF9C35-2A37-4A74-BE66-3CD018B6C32F}" srcOrd="2" destOrd="0" presId="urn:microsoft.com/office/officeart/2008/layout/VerticalCurvedList"/>
    <dgm:cxn modelId="{A87E4B96-6B6B-4CB0-804B-D313A63DDA3F}" type="presParOf" srcId="{03EF9C35-2A37-4A74-BE66-3CD018B6C32F}" destId="{897CD430-44E5-4EEF-87E3-B0453CACD74D}" srcOrd="0" destOrd="0" presId="urn:microsoft.com/office/officeart/2008/layout/VerticalCurvedList"/>
    <dgm:cxn modelId="{F456698D-21B9-44F9-9F23-23A66AF2E30A}" type="presParOf" srcId="{24A3A483-604D-48F0-88C9-97E4AC83F00A}" destId="{141D0F00-C9F0-4C2C-8A67-012F47966D19}" srcOrd="3" destOrd="0" presId="urn:microsoft.com/office/officeart/2008/layout/VerticalCurvedList"/>
    <dgm:cxn modelId="{BAFDDA25-6BFA-4F19-996F-E3726D8E2EDC}" type="presParOf" srcId="{24A3A483-604D-48F0-88C9-97E4AC83F00A}" destId="{A3615F43-BC0C-4AF8-BCE6-C6B61D64CBDC}" srcOrd="4" destOrd="0" presId="urn:microsoft.com/office/officeart/2008/layout/VerticalCurvedList"/>
    <dgm:cxn modelId="{E8650E67-3ADE-4FF9-9C36-E611B02BA190}" type="presParOf" srcId="{A3615F43-BC0C-4AF8-BCE6-C6B61D64CBDC}" destId="{2014246A-6A05-40D5-A646-C9FC8167E83F}" srcOrd="0" destOrd="0" presId="urn:microsoft.com/office/officeart/2008/layout/VerticalCurvedList"/>
    <dgm:cxn modelId="{F34AF4B2-584C-4FC3-A1A3-7233F54D805C}" type="presParOf" srcId="{24A3A483-604D-48F0-88C9-97E4AC83F00A}" destId="{0BA151C3-4B31-4883-86DB-990EC9F6E267}" srcOrd="5" destOrd="0" presId="urn:microsoft.com/office/officeart/2008/layout/VerticalCurvedList"/>
    <dgm:cxn modelId="{4939C08F-D10E-457A-8CDC-A2A49D640446}" type="presParOf" srcId="{24A3A483-604D-48F0-88C9-97E4AC83F00A}" destId="{37FB65FC-197B-4808-BB7E-651C0EA56BE5}" srcOrd="6" destOrd="0" presId="urn:microsoft.com/office/officeart/2008/layout/VerticalCurvedList"/>
    <dgm:cxn modelId="{794D2E8D-881B-4105-95DB-F555E57A2C46}" type="presParOf" srcId="{37FB65FC-197B-4808-BB7E-651C0EA56BE5}" destId="{64A967D5-D2A1-42D7-9F0F-D5E21B9085D6}" srcOrd="0" destOrd="0" presId="urn:microsoft.com/office/officeart/2008/layout/VerticalCurvedList"/>
    <dgm:cxn modelId="{393C9764-847E-4719-9B5A-56AB0FBCB63E}" type="presParOf" srcId="{24A3A483-604D-48F0-88C9-97E4AC83F00A}" destId="{3FB15259-95A5-4B6F-991C-9AB0631F9A12}" srcOrd="7" destOrd="0" presId="urn:microsoft.com/office/officeart/2008/layout/VerticalCurvedList"/>
    <dgm:cxn modelId="{D613871D-078B-41A1-BB92-D6FB178B177C}" type="presParOf" srcId="{24A3A483-604D-48F0-88C9-97E4AC83F00A}" destId="{5AA44C8A-F92A-49C2-8921-105386292DF0}" srcOrd="8" destOrd="0" presId="urn:microsoft.com/office/officeart/2008/layout/VerticalCurvedList"/>
    <dgm:cxn modelId="{5B0BE5D0-47B6-4E01-AC0A-C527E9830AEC}" type="presParOf" srcId="{5AA44C8A-F92A-49C2-8921-105386292DF0}" destId="{3315A48A-C32A-476D-B47F-6B749A394B5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5587D8A-F7F7-4405-AA88-A677C8E061CD}"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zh-CN" altLang="en-US"/>
        </a:p>
      </dgm:t>
    </dgm:pt>
    <dgm:pt modelId="{12385A7F-B2E3-47DE-997D-4996FF4ADAE4}">
      <dgm:prSet phldrT="[文本]"/>
      <dgm:spPr/>
      <dgm:t>
        <a:bodyPr/>
        <a:lstStyle/>
        <a:p>
          <a:r>
            <a:rPr lang="zh-CN" altLang="en-US" dirty="0" smtClean="0"/>
            <a:t>回归</a:t>
          </a:r>
          <a:endParaRPr lang="zh-CN" altLang="en-US" dirty="0"/>
        </a:p>
      </dgm:t>
    </dgm:pt>
    <dgm:pt modelId="{3B01F3BB-ED10-4ED0-9B72-321FA69205D3}" type="parTrans" cxnId="{984FDD5A-2853-4853-B1F9-9625D7B4335F}">
      <dgm:prSet/>
      <dgm:spPr/>
      <dgm:t>
        <a:bodyPr/>
        <a:lstStyle/>
        <a:p>
          <a:endParaRPr lang="zh-CN" altLang="en-US"/>
        </a:p>
      </dgm:t>
    </dgm:pt>
    <dgm:pt modelId="{559E3E90-53F8-4E5B-9A9A-608772AFA637}" type="sibTrans" cxnId="{984FDD5A-2853-4853-B1F9-9625D7B4335F}">
      <dgm:prSet/>
      <dgm:spPr/>
      <dgm:t>
        <a:bodyPr/>
        <a:lstStyle/>
        <a:p>
          <a:endParaRPr lang="zh-CN" altLang="en-US"/>
        </a:p>
      </dgm:t>
    </dgm:pt>
    <dgm:pt modelId="{6EE84440-A179-442E-AC6F-3D005F19E6C4}">
      <dgm:prSet phldrT="[文本]"/>
      <dgm:spPr/>
      <dgm:t>
        <a:bodyPr/>
        <a:lstStyle/>
        <a:p>
          <a:r>
            <a:rPr lang="zh-CN" altLang="en-US" dirty="0" smtClean="0"/>
            <a:t>多项式拟合</a:t>
          </a:r>
          <a:endParaRPr lang="zh-CN" altLang="en-US" dirty="0"/>
        </a:p>
      </dgm:t>
    </dgm:pt>
    <dgm:pt modelId="{10CD1C4A-02F9-4FEC-8B74-AB681FFB2333}" type="parTrans" cxnId="{0BA38EE7-8A0B-45BF-BCD6-596CF5CDFED0}">
      <dgm:prSet/>
      <dgm:spPr/>
      <dgm:t>
        <a:bodyPr/>
        <a:lstStyle/>
        <a:p>
          <a:endParaRPr lang="zh-CN" altLang="en-US"/>
        </a:p>
      </dgm:t>
    </dgm:pt>
    <dgm:pt modelId="{580129FE-90E6-4951-A502-48AD1DAFAB12}" type="sibTrans" cxnId="{0BA38EE7-8A0B-45BF-BCD6-596CF5CDFED0}">
      <dgm:prSet/>
      <dgm:spPr/>
      <dgm:t>
        <a:bodyPr/>
        <a:lstStyle/>
        <a:p>
          <a:endParaRPr lang="zh-CN" altLang="en-US"/>
        </a:p>
      </dgm:t>
    </dgm:pt>
    <dgm:pt modelId="{6DE3DC27-C894-4548-B926-C3390321CA6A}">
      <dgm:prSet phldrT="[文本]"/>
      <dgm:spPr/>
      <dgm:t>
        <a:bodyPr/>
        <a:lstStyle/>
        <a:p>
          <a:r>
            <a:rPr lang="zh-CN" altLang="en-US" dirty="0" smtClean="0"/>
            <a:t>最小二乘法</a:t>
          </a:r>
          <a:endParaRPr lang="zh-CN" altLang="en-US" dirty="0"/>
        </a:p>
      </dgm:t>
    </dgm:pt>
    <dgm:pt modelId="{EBBB56A6-8686-4BC6-8EFF-015A684E0FCA}" type="parTrans" cxnId="{186CD539-1275-4E1E-9151-45A2A0133583}">
      <dgm:prSet/>
      <dgm:spPr/>
      <dgm:t>
        <a:bodyPr/>
        <a:lstStyle/>
        <a:p>
          <a:endParaRPr lang="zh-CN" altLang="en-US"/>
        </a:p>
      </dgm:t>
    </dgm:pt>
    <dgm:pt modelId="{4457B3D4-DBD7-41EF-864E-CDBDC419703D}" type="sibTrans" cxnId="{186CD539-1275-4E1E-9151-45A2A0133583}">
      <dgm:prSet/>
      <dgm:spPr/>
      <dgm:t>
        <a:bodyPr/>
        <a:lstStyle/>
        <a:p>
          <a:endParaRPr lang="zh-CN" altLang="en-US"/>
        </a:p>
      </dgm:t>
    </dgm:pt>
    <dgm:pt modelId="{319A7A7B-376E-4AFB-9CC5-EBCDB7482F9F}">
      <dgm:prSet phldrT="[文本]"/>
      <dgm:spPr/>
      <dgm:t>
        <a:bodyPr/>
        <a:lstStyle/>
        <a:p>
          <a:r>
            <a:rPr lang="zh-CN" altLang="en-US" dirty="0" smtClean="0"/>
            <a:t>分类</a:t>
          </a:r>
          <a:endParaRPr lang="zh-CN" altLang="en-US" dirty="0"/>
        </a:p>
      </dgm:t>
    </dgm:pt>
    <dgm:pt modelId="{FA3F9CE9-5FC5-4926-A4E4-E2B255192240}" type="parTrans" cxnId="{9F36A054-26D2-40D4-882E-4811CFA9CFD6}">
      <dgm:prSet/>
      <dgm:spPr/>
      <dgm:t>
        <a:bodyPr/>
        <a:lstStyle/>
        <a:p>
          <a:endParaRPr lang="zh-CN" altLang="en-US"/>
        </a:p>
      </dgm:t>
    </dgm:pt>
    <dgm:pt modelId="{8AFACC4D-6C6E-4876-8FD5-3869E1EDBDE4}" type="sibTrans" cxnId="{9F36A054-26D2-40D4-882E-4811CFA9CFD6}">
      <dgm:prSet/>
      <dgm:spPr/>
      <dgm:t>
        <a:bodyPr/>
        <a:lstStyle/>
        <a:p>
          <a:endParaRPr lang="zh-CN" altLang="en-US"/>
        </a:p>
      </dgm:t>
    </dgm:pt>
    <dgm:pt modelId="{D8C4CA14-D911-4B37-999B-09BD855AF5BF}">
      <dgm:prSet phldrT="[文本]"/>
      <dgm:spPr/>
      <dgm:t>
        <a:bodyPr/>
        <a:lstStyle/>
        <a:p>
          <a:r>
            <a:rPr lang="zh-CN" altLang="en-US" dirty="0" smtClean="0"/>
            <a:t>支持向量机</a:t>
          </a:r>
          <a:endParaRPr lang="zh-CN" altLang="en-US" dirty="0"/>
        </a:p>
      </dgm:t>
    </dgm:pt>
    <dgm:pt modelId="{219974A8-5B53-4C9F-9B08-D9CA40CD64C1}" type="parTrans" cxnId="{27F2E22B-005D-4C6A-A015-72D12B3F6693}">
      <dgm:prSet/>
      <dgm:spPr/>
      <dgm:t>
        <a:bodyPr/>
        <a:lstStyle/>
        <a:p>
          <a:endParaRPr lang="zh-CN" altLang="en-US"/>
        </a:p>
      </dgm:t>
    </dgm:pt>
    <dgm:pt modelId="{9936B20B-4B1F-41D5-B6FF-1ACCD1BDA01A}" type="sibTrans" cxnId="{27F2E22B-005D-4C6A-A015-72D12B3F6693}">
      <dgm:prSet/>
      <dgm:spPr/>
      <dgm:t>
        <a:bodyPr/>
        <a:lstStyle/>
        <a:p>
          <a:endParaRPr lang="zh-CN" altLang="en-US"/>
        </a:p>
      </dgm:t>
    </dgm:pt>
    <dgm:pt modelId="{40E2F6DA-AB5B-4BBE-BA42-38C9A9CEC691}">
      <dgm:prSet phldrT="[文本]"/>
      <dgm:spPr/>
      <dgm:t>
        <a:bodyPr/>
        <a:lstStyle/>
        <a:p>
          <a:r>
            <a:rPr lang="zh-CN" altLang="en-US" dirty="0" smtClean="0"/>
            <a:t>最邻近分类</a:t>
          </a:r>
          <a:endParaRPr lang="zh-CN" altLang="en-US" dirty="0"/>
        </a:p>
      </dgm:t>
    </dgm:pt>
    <dgm:pt modelId="{A7D427D1-1F4E-4898-8D57-75DBD9175142}" type="parTrans" cxnId="{B7EFB546-AA24-4C72-AD32-D5D2EFC1ABAB}">
      <dgm:prSet/>
      <dgm:spPr/>
      <dgm:t>
        <a:bodyPr/>
        <a:lstStyle/>
        <a:p>
          <a:endParaRPr lang="zh-CN" altLang="en-US"/>
        </a:p>
      </dgm:t>
    </dgm:pt>
    <dgm:pt modelId="{ADA58A91-4CA2-446A-AB80-2384EBA9E6B2}" type="sibTrans" cxnId="{B7EFB546-AA24-4C72-AD32-D5D2EFC1ABAB}">
      <dgm:prSet/>
      <dgm:spPr/>
      <dgm:t>
        <a:bodyPr/>
        <a:lstStyle/>
        <a:p>
          <a:endParaRPr lang="zh-CN" altLang="en-US"/>
        </a:p>
      </dgm:t>
    </dgm:pt>
    <dgm:pt modelId="{08F24174-A4CD-4CBD-8335-14D9376FF6E3}">
      <dgm:prSet phldrT="[文本]"/>
      <dgm:spPr/>
      <dgm:t>
        <a:bodyPr/>
        <a:lstStyle/>
        <a:p>
          <a:r>
            <a:rPr lang="zh-CN" altLang="en-US" dirty="0" smtClean="0"/>
            <a:t>聚类</a:t>
          </a:r>
          <a:endParaRPr lang="zh-CN" altLang="en-US" dirty="0"/>
        </a:p>
      </dgm:t>
    </dgm:pt>
    <dgm:pt modelId="{C8C67AA3-5412-4FDA-8649-5A4B26406DFB}" type="parTrans" cxnId="{9799A315-573A-43EB-AC3A-AD12AD5562DE}">
      <dgm:prSet/>
      <dgm:spPr/>
      <dgm:t>
        <a:bodyPr/>
        <a:lstStyle/>
        <a:p>
          <a:endParaRPr lang="zh-CN" altLang="en-US"/>
        </a:p>
      </dgm:t>
    </dgm:pt>
    <dgm:pt modelId="{C775B678-3D25-4885-ADF3-A065374FD825}" type="sibTrans" cxnId="{9799A315-573A-43EB-AC3A-AD12AD5562DE}">
      <dgm:prSet/>
      <dgm:spPr/>
      <dgm:t>
        <a:bodyPr/>
        <a:lstStyle/>
        <a:p>
          <a:endParaRPr lang="zh-CN" altLang="en-US"/>
        </a:p>
      </dgm:t>
    </dgm:pt>
    <dgm:pt modelId="{A425C22B-B874-4CA8-AA2D-50F84A410D8F}">
      <dgm:prSet phldrT="[文本]"/>
      <dgm:spPr/>
      <dgm:t>
        <a:bodyPr/>
        <a:lstStyle/>
        <a:p>
          <a:r>
            <a:rPr lang="en-US" altLang="zh-CN" dirty="0" smtClean="0"/>
            <a:t>K</a:t>
          </a:r>
          <a:r>
            <a:rPr lang="zh-CN" altLang="en-US" dirty="0" smtClean="0"/>
            <a:t>均值聚类</a:t>
          </a:r>
          <a:endParaRPr lang="zh-CN" altLang="en-US" dirty="0"/>
        </a:p>
      </dgm:t>
    </dgm:pt>
    <dgm:pt modelId="{A656AD7F-5664-42F7-BB79-4AEDDE268862}" type="parTrans" cxnId="{8DC75681-AC05-46E6-BCF6-BC750E03703B}">
      <dgm:prSet/>
      <dgm:spPr/>
      <dgm:t>
        <a:bodyPr/>
        <a:lstStyle/>
        <a:p>
          <a:endParaRPr lang="zh-CN" altLang="en-US"/>
        </a:p>
      </dgm:t>
    </dgm:pt>
    <dgm:pt modelId="{878132CC-0E18-4F51-9046-9EF70480ECFC}" type="sibTrans" cxnId="{8DC75681-AC05-46E6-BCF6-BC750E03703B}">
      <dgm:prSet/>
      <dgm:spPr/>
      <dgm:t>
        <a:bodyPr/>
        <a:lstStyle/>
        <a:p>
          <a:endParaRPr lang="zh-CN" altLang="en-US"/>
        </a:p>
      </dgm:t>
    </dgm:pt>
    <dgm:pt modelId="{B198D8EF-D3D0-468B-A758-0F3475BDF54E}">
      <dgm:prSet phldrT="[文本]"/>
      <dgm:spPr/>
      <dgm:t>
        <a:bodyPr/>
        <a:lstStyle/>
        <a:p>
          <a:r>
            <a:rPr lang="en-US" altLang="zh-CN" dirty="0" smtClean="0"/>
            <a:t>CLARANS</a:t>
          </a:r>
          <a:r>
            <a:rPr lang="zh-CN" altLang="en-US" dirty="0" smtClean="0"/>
            <a:t>聚类</a:t>
          </a:r>
          <a:endParaRPr lang="zh-CN" altLang="en-US" dirty="0"/>
        </a:p>
      </dgm:t>
    </dgm:pt>
    <dgm:pt modelId="{5BF9BEBC-1863-4D06-8E3B-E47F8FB6B094}" type="parTrans" cxnId="{3F24DEE1-25BC-4856-A3DC-72EDC4D27173}">
      <dgm:prSet/>
      <dgm:spPr/>
      <dgm:t>
        <a:bodyPr/>
        <a:lstStyle/>
        <a:p>
          <a:endParaRPr lang="zh-CN" altLang="en-US"/>
        </a:p>
      </dgm:t>
    </dgm:pt>
    <dgm:pt modelId="{78952575-451A-49FA-8465-A044DD8EA0C6}" type="sibTrans" cxnId="{3F24DEE1-25BC-4856-A3DC-72EDC4D27173}">
      <dgm:prSet/>
      <dgm:spPr/>
      <dgm:t>
        <a:bodyPr/>
        <a:lstStyle/>
        <a:p>
          <a:endParaRPr lang="zh-CN" altLang="en-US"/>
        </a:p>
      </dgm:t>
    </dgm:pt>
    <dgm:pt modelId="{57A28028-77D2-4277-9970-63BACBD13F4D}">
      <dgm:prSet phldrT="[文本]"/>
      <dgm:spPr/>
      <dgm:t>
        <a:bodyPr/>
        <a:lstStyle/>
        <a:p>
          <a:r>
            <a:rPr lang="zh-CN" altLang="en-US" dirty="0" smtClean="0"/>
            <a:t>优化</a:t>
          </a:r>
          <a:endParaRPr lang="zh-CN" altLang="en-US" dirty="0"/>
        </a:p>
      </dgm:t>
    </dgm:pt>
    <dgm:pt modelId="{7BF52FAA-664D-40BD-BE7E-2F486B71085D}" type="parTrans" cxnId="{B3281B82-6194-442D-8C43-0F27C1FC81F9}">
      <dgm:prSet/>
      <dgm:spPr/>
      <dgm:t>
        <a:bodyPr/>
        <a:lstStyle/>
        <a:p>
          <a:endParaRPr lang="zh-CN" altLang="en-US"/>
        </a:p>
      </dgm:t>
    </dgm:pt>
    <dgm:pt modelId="{76A3073E-5C78-4F3B-A19C-56AE1B040A80}" type="sibTrans" cxnId="{B3281B82-6194-442D-8C43-0F27C1FC81F9}">
      <dgm:prSet/>
      <dgm:spPr/>
      <dgm:t>
        <a:bodyPr/>
        <a:lstStyle/>
        <a:p>
          <a:endParaRPr lang="zh-CN" altLang="en-US"/>
        </a:p>
      </dgm:t>
    </dgm:pt>
    <dgm:pt modelId="{9B2A35D2-BED9-4E81-8117-834997686816}">
      <dgm:prSet phldrT="[文本]"/>
      <dgm:spPr/>
      <dgm:t>
        <a:bodyPr/>
        <a:lstStyle/>
        <a:p>
          <a:r>
            <a:rPr lang="zh-CN" altLang="en-US" dirty="0" smtClean="0"/>
            <a:t>岭回归</a:t>
          </a:r>
          <a:endParaRPr lang="zh-CN" altLang="en-US" dirty="0"/>
        </a:p>
      </dgm:t>
    </dgm:pt>
    <dgm:pt modelId="{AC151406-7FCA-4D17-AB70-D38117D04515}" type="parTrans" cxnId="{2DAFB47D-F949-436B-8A65-A5DAF249B5C8}">
      <dgm:prSet/>
      <dgm:spPr/>
      <dgm:t>
        <a:bodyPr/>
        <a:lstStyle/>
        <a:p>
          <a:endParaRPr lang="zh-CN" altLang="en-US"/>
        </a:p>
      </dgm:t>
    </dgm:pt>
    <dgm:pt modelId="{D84CBA9F-DE9D-4507-8EA7-AE46AF3466FB}" type="sibTrans" cxnId="{2DAFB47D-F949-436B-8A65-A5DAF249B5C8}">
      <dgm:prSet/>
      <dgm:spPr/>
      <dgm:t>
        <a:bodyPr/>
        <a:lstStyle/>
        <a:p>
          <a:endParaRPr lang="zh-CN" altLang="en-US"/>
        </a:p>
      </dgm:t>
    </dgm:pt>
    <dgm:pt modelId="{F563B7B6-DF65-4E9F-A4B2-18AE58DD2D84}">
      <dgm:prSet phldrT="[文本]"/>
      <dgm:spPr/>
      <dgm:t>
        <a:bodyPr/>
        <a:lstStyle/>
        <a:p>
          <a:r>
            <a:rPr lang="en-US" altLang="zh-CN" dirty="0" smtClean="0"/>
            <a:t>Lasso</a:t>
          </a:r>
          <a:r>
            <a:rPr lang="zh-CN" altLang="en-US" dirty="0" smtClean="0"/>
            <a:t>回归</a:t>
          </a:r>
          <a:endParaRPr lang="zh-CN" altLang="en-US" dirty="0"/>
        </a:p>
      </dgm:t>
    </dgm:pt>
    <dgm:pt modelId="{1A1053CD-4DE4-4BD7-889A-9810F16EDAE9}" type="parTrans" cxnId="{AE047D9A-9263-4186-BBCD-B7945977247E}">
      <dgm:prSet/>
      <dgm:spPr/>
      <dgm:t>
        <a:bodyPr/>
        <a:lstStyle/>
        <a:p>
          <a:endParaRPr lang="zh-CN" altLang="en-US"/>
        </a:p>
      </dgm:t>
    </dgm:pt>
    <dgm:pt modelId="{0CEB9BD9-79EB-48EF-BFF3-203ECB2A15A8}" type="sibTrans" cxnId="{AE047D9A-9263-4186-BBCD-B7945977247E}">
      <dgm:prSet/>
      <dgm:spPr/>
      <dgm:t>
        <a:bodyPr/>
        <a:lstStyle/>
        <a:p>
          <a:endParaRPr lang="zh-CN" altLang="en-US"/>
        </a:p>
      </dgm:t>
    </dgm:pt>
    <dgm:pt modelId="{A0303C04-8C8A-4DAD-AAD9-EE32896C7E55}">
      <dgm:prSet phldrT="[文本]"/>
      <dgm:spPr/>
      <dgm:t>
        <a:bodyPr/>
        <a:lstStyle/>
        <a:p>
          <a:r>
            <a:rPr lang="zh-CN" altLang="en-US" dirty="0" smtClean="0"/>
            <a:t>贝叶斯回归</a:t>
          </a:r>
          <a:endParaRPr lang="zh-CN" altLang="en-US" dirty="0"/>
        </a:p>
      </dgm:t>
    </dgm:pt>
    <dgm:pt modelId="{DD15930E-4454-46EB-9FE0-DC121D9A9138}" type="parTrans" cxnId="{A5C157B0-3346-4871-9AF1-1CCA8DC6E9EF}">
      <dgm:prSet/>
      <dgm:spPr/>
      <dgm:t>
        <a:bodyPr/>
        <a:lstStyle/>
        <a:p>
          <a:endParaRPr lang="zh-CN" altLang="en-US"/>
        </a:p>
      </dgm:t>
    </dgm:pt>
    <dgm:pt modelId="{CE665539-CED4-4395-88FA-C52684FAB4B2}" type="sibTrans" cxnId="{A5C157B0-3346-4871-9AF1-1CCA8DC6E9EF}">
      <dgm:prSet/>
      <dgm:spPr/>
      <dgm:t>
        <a:bodyPr/>
        <a:lstStyle/>
        <a:p>
          <a:endParaRPr lang="zh-CN" altLang="en-US"/>
        </a:p>
      </dgm:t>
    </dgm:pt>
    <dgm:pt modelId="{EBD88137-22AE-4929-9660-ABBDEAEA29BA}">
      <dgm:prSet phldrT="[文本]"/>
      <dgm:spPr/>
      <dgm:t>
        <a:bodyPr/>
        <a:lstStyle/>
        <a:p>
          <a:r>
            <a:rPr lang="en-US" altLang="zh-CN" dirty="0" smtClean="0"/>
            <a:t>Logistic</a:t>
          </a:r>
          <a:r>
            <a:rPr lang="zh-CN" altLang="en-US" dirty="0" smtClean="0"/>
            <a:t>回归</a:t>
          </a:r>
          <a:endParaRPr lang="zh-CN" altLang="en-US" dirty="0"/>
        </a:p>
      </dgm:t>
    </dgm:pt>
    <dgm:pt modelId="{A6FDE5D6-57D0-4D0A-B827-F7078E41A3A4}" type="parTrans" cxnId="{D7925A2E-6B9F-4E66-A61D-B85F1380B22F}">
      <dgm:prSet/>
      <dgm:spPr/>
      <dgm:t>
        <a:bodyPr/>
        <a:lstStyle/>
        <a:p>
          <a:endParaRPr lang="zh-CN" altLang="en-US"/>
        </a:p>
      </dgm:t>
    </dgm:pt>
    <dgm:pt modelId="{51643034-96B3-4883-919B-EF639A55C62E}" type="sibTrans" cxnId="{D7925A2E-6B9F-4E66-A61D-B85F1380B22F}">
      <dgm:prSet/>
      <dgm:spPr/>
      <dgm:t>
        <a:bodyPr/>
        <a:lstStyle/>
        <a:p>
          <a:endParaRPr lang="zh-CN" altLang="en-US"/>
        </a:p>
      </dgm:t>
    </dgm:pt>
    <dgm:pt modelId="{097D7BC2-8D15-4CF4-8576-879C3E19D053}">
      <dgm:prSet phldrT="[文本]"/>
      <dgm:spPr/>
      <dgm:t>
        <a:bodyPr/>
        <a:lstStyle/>
        <a:p>
          <a:r>
            <a:rPr lang="zh-CN" altLang="en-US" dirty="0" smtClean="0"/>
            <a:t>主成分回归</a:t>
          </a:r>
          <a:endParaRPr lang="zh-CN" altLang="en-US" dirty="0"/>
        </a:p>
      </dgm:t>
    </dgm:pt>
    <dgm:pt modelId="{EFA90E66-1C7B-4601-9669-425ACCB0CE0F}" type="parTrans" cxnId="{DB41FEA6-7D50-4BD7-AF8A-6AF28CD56DC6}">
      <dgm:prSet/>
      <dgm:spPr/>
      <dgm:t>
        <a:bodyPr/>
        <a:lstStyle/>
        <a:p>
          <a:endParaRPr lang="zh-CN" altLang="en-US"/>
        </a:p>
      </dgm:t>
    </dgm:pt>
    <dgm:pt modelId="{C3B811FE-DC2B-46A8-8EAF-07A3011A7914}" type="sibTrans" cxnId="{DB41FEA6-7D50-4BD7-AF8A-6AF28CD56DC6}">
      <dgm:prSet/>
      <dgm:spPr/>
      <dgm:t>
        <a:bodyPr/>
        <a:lstStyle/>
        <a:p>
          <a:endParaRPr lang="zh-CN" altLang="en-US"/>
        </a:p>
      </dgm:t>
    </dgm:pt>
    <dgm:pt modelId="{2EF5E0E8-BE3A-4E0F-BA2F-BA8353E662E2}">
      <dgm:prSet phldrT="[文本]"/>
      <dgm:spPr/>
      <dgm:t>
        <a:bodyPr/>
        <a:lstStyle/>
        <a:p>
          <a:r>
            <a:rPr lang="zh-CN" altLang="en-US" dirty="0" smtClean="0"/>
            <a:t>支持向量回归</a:t>
          </a:r>
          <a:endParaRPr lang="zh-CN" altLang="en-US" dirty="0"/>
        </a:p>
      </dgm:t>
    </dgm:pt>
    <dgm:pt modelId="{5D9A2180-3480-4205-9C68-FC2EE58DE513}" type="parTrans" cxnId="{E3F650BC-8AE0-4E4D-B5C9-49CEB80150FD}">
      <dgm:prSet/>
      <dgm:spPr/>
      <dgm:t>
        <a:bodyPr/>
        <a:lstStyle/>
        <a:p>
          <a:endParaRPr lang="zh-CN" altLang="en-US"/>
        </a:p>
      </dgm:t>
    </dgm:pt>
    <dgm:pt modelId="{75BB2188-EC83-4FA0-AC05-13A4EE0A7196}" type="sibTrans" cxnId="{E3F650BC-8AE0-4E4D-B5C9-49CEB80150FD}">
      <dgm:prSet/>
      <dgm:spPr/>
      <dgm:t>
        <a:bodyPr/>
        <a:lstStyle/>
        <a:p>
          <a:endParaRPr lang="zh-CN" altLang="en-US"/>
        </a:p>
      </dgm:t>
    </dgm:pt>
    <dgm:pt modelId="{0307DB1A-96AD-4ADC-BE9D-590E3FB361EC}">
      <dgm:prSet phldrT="[文本]"/>
      <dgm:spPr/>
      <dgm:t>
        <a:bodyPr/>
        <a:lstStyle/>
        <a:p>
          <a:r>
            <a:rPr lang="zh-CN" altLang="en-US" dirty="0" smtClean="0"/>
            <a:t>最邻近回归</a:t>
          </a:r>
          <a:endParaRPr lang="zh-CN" altLang="en-US" dirty="0"/>
        </a:p>
      </dgm:t>
    </dgm:pt>
    <dgm:pt modelId="{08BDE0AD-33FE-4192-A31E-9E7DBAF1FE96}" type="parTrans" cxnId="{39ECB338-E5A8-4C0E-ADE3-A34F4D3305C6}">
      <dgm:prSet/>
      <dgm:spPr/>
      <dgm:t>
        <a:bodyPr/>
        <a:lstStyle/>
        <a:p>
          <a:endParaRPr lang="zh-CN" altLang="en-US"/>
        </a:p>
      </dgm:t>
    </dgm:pt>
    <dgm:pt modelId="{1F1D3424-7808-41EF-A0C1-15E8498CD07C}" type="sibTrans" cxnId="{39ECB338-E5A8-4C0E-ADE3-A34F4D3305C6}">
      <dgm:prSet/>
      <dgm:spPr/>
      <dgm:t>
        <a:bodyPr/>
        <a:lstStyle/>
        <a:p>
          <a:endParaRPr lang="zh-CN" altLang="en-US"/>
        </a:p>
      </dgm:t>
    </dgm:pt>
    <dgm:pt modelId="{B9D80B6A-426E-4367-A50F-2C92EFE309BC}">
      <dgm:prSet phldrT="[文本]"/>
      <dgm:spPr/>
      <dgm:t>
        <a:bodyPr/>
        <a:lstStyle/>
        <a:p>
          <a:r>
            <a:rPr lang="zh-CN" altLang="en-US" dirty="0" smtClean="0"/>
            <a:t>神经网络回归</a:t>
          </a:r>
          <a:endParaRPr lang="zh-CN" altLang="en-US" dirty="0"/>
        </a:p>
      </dgm:t>
    </dgm:pt>
    <dgm:pt modelId="{653219A1-374D-48AE-91F0-A84C70E8378E}" type="parTrans" cxnId="{8BB1651C-95FA-4116-9CAB-E99EF2020F61}">
      <dgm:prSet/>
      <dgm:spPr/>
      <dgm:t>
        <a:bodyPr/>
        <a:lstStyle/>
        <a:p>
          <a:endParaRPr lang="zh-CN" altLang="en-US"/>
        </a:p>
      </dgm:t>
    </dgm:pt>
    <dgm:pt modelId="{EE2A66C5-D137-4D45-86F8-7C3A4FF117CD}" type="sibTrans" cxnId="{8BB1651C-95FA-4116-9CAB-E99EF2020F61}">
      <dgm:prSet/>
      <dgm:spPr/>
      <dgm:t>
        <a:bodyPr/>
        <a:lstStyle/>
        <a:p>
          <a:endParaRPr lang="zh-CN" altLang="en-US"/>
        </a:p>
      </dgm:t>
    </dgm:pt>
    <dgm:pt modelId="{BCA700CC-BDB5-4FE9-9640-9C264D5AF3BD}">
      <dgm:prSet phldrT="[文本]"/>
      <dgm:spPr/>
      <dgm:t>
        <a:bodyPr/>
        <a:lstStyle/>
        <a:p>
          <a:r>
            <a:rPr lang="en-US" altLang="zh-CN" dirty="0" smtClean="0"/>
            <a:t>...</a:t>
          </a:r>
          <a:endParaRPr lang="zh-CN" altLang="en-US" dirty="0"/>
        </a:p>
      </dgm:t>
    </dgm:pt>
    <dgm:pt modelId="{DC415AD4-8DC4-4050-BC5F-AF71524697F7}" type="parTrans" cxnId="{CECA8093-8C9B-42CE-BB99-895C3F8E9EC0}">
      <dgm:prSet/>
      <dgm:spPr/>
      <dgm:t>
        <a:bodyPr/>
        <a:lstStyle/>
        <a:p>
          <a:endParaRPr lang="zh-CN" altLang="en-US"/>
        </a:p>
      </dgm:t>
    </dgm:pt>
    <dgm:pt modelId="{0AC73A27-9CBD-4FF2-BA4F-91AA4A37D598}" type="sibTrans" cxnId="{CECA8093-8C9B-42CE-BB99-895C3F8E9EC0}">
      <dgm:prSet/>
      <dgm:spPr/>
      <dgm:t>
        <a:bodyPr/>
        <a:lstStyle/>
        <a:p>
          <a:endParaRPr lang="zh-CN" altLang="en-US"/>
        </a:p>
      </dgm:t>
    </dgm:pt>
    <dgm:pt modelId="{A3BF1A4B-0F2A-4B81-89CD-8E82EEFC59AB}">
      <dgm:prSet phldrT="[文本]"/>
      <dgm:spPr/>
      <dgm:t>
        <a:bodyPr/>
        <a:lstStyle/>
        <a:p>
          <a:r>
            <a:rPr lang="zh-CN" altLang="en-US" dirty="0" smtClean="0"/>
            <a:t>贝叶斯分类</a:t>
          </a:r>
          <a:endParaRPr lang="zh-CN" altLang="en-US" dirty="0"/>
        </a:p>
      </dgm:t>
    </dgm:pt>
    <dgm:pt modelId="{AD717B4A-DFB2-46E7-ACB9-B95FA21E435D}" type="parTrans" cxnId="{9BC7FA53-4C11-4AF5-88B7-1716C11084A5}">
      <dgm:prSet/>
      <dgm:spPr/>
      <dgm:t>
        <a:bodyPr/>
        <a:lstStyle/>
        <a:p>
          <a:endParaRPr lang="zh-CN" altLang="en-US"/>
        </a:p>
      </dgm:t>
    </dgm:pt>
    <dgm:pt modelId="{793640CF-F7CD-446B-BD32-B16E9406A2B6}" type="sibTrans" cxnId="{9BC7FA53-4C11-4AF5-88B7-1716C11084A5}">
      <dgm:prSet/>
      <dgm:spPr/>
      <dgm:t>
        <a:bodyPr/>
        <a:lstStyle/>
        <a:p>
          <a:endParaRPr lang="zh-CN" altLang="en-US"/>
        </a:p>
      </dgm:t>
    </dgm:pt>
    <dgm:pt modelId="{263C32CA-1010-4F62-A32E-45944099A3C8}">
      <dgm:prSet phldrT="[文本]"/>
      <dgm:spPr/>
      <dgm:t>
        <a:bodyPr/>
        <a:lstStyle/>
        <a:p>
          <a:r>
            <a:rPr lang="zh-CN" altLang="en-US" dirty="0" smtClean="0"/>
            <a:t>决策树分类</a:t>
          </a:r>
          <a:endParaRPr lang="zh-CN" altLang="en-US" dirty="0"/>
        </a:p>
      </dgm:t>
    </dgm:pt>
    <dgm:pt modelId="{1DAA29C1-59E7-4688-A541-C98DF1FB601F}" type="parTrans" cxnId="{72B14A77-152F-4A47-BE75-774A7CADB7E9}">
      <dgm:prSet/>
      <dgm:spPr/>
      <dgm:t>
        <a:bodyPr/>
        <a:lstStyle/>
        <a:p>
          <a:endParaRPr lang="zh-CN" altLang="en-US"/>
        </a:p>
      </dgm:t>
    </dgm:pt>
    <dgm:pt modelId="{F8E28B03-7489-4042-92EF-BF1FFB1D4D30}" type="sibTrans" cxnId="{72B14A77-152F-4A47-BE75-774A7CADB7E9}">
      <dgm:prSet/>
      <dgm:spPr/>
      <dgm:t>
        <a:bodyPr/>
        <a:lstStyle/>
        <a:p>
          <a:endParaRPr lang="zh-CN" altLang="en-US"/>
        </a:p>
      </dgm:t>
    </dgm:pt>
    <dgm:pt modelId="{1B5965B6-A33E-442A-9A25-8A2D8EB23093}">
      <dgm:prSet phldrT="[文本]"/>
      <dgm:spPr/>
      <dgm:t>
        <a:bodyPr/>
        <a:lstStyle/>
        <a:p>
          <a:r>
            <a:rPr lang="zh-CN" altLang="en-US" dirty="0" smtClean="0"/>
            <a:t>随机森林分类</a:t>
          </a:r>
          <a:endParaRPr lang="zh-CN" altLang="en-US" dirty="0"/>
        </a:p>
      </dgm:t>
    </dgm:pt>
    <dgm:pt modelId="{1FD0670E-CB38-440E-B57C-C5A7BF1F878A}" type="parTrans" cxnId="{30C4AEEC-21D3-4D5B-890A-600D1EA2604F}">
      <dgm:prSet/>
      <dgm:spPr/>
      <dgm:t>
        <a:bodyPr/>
        <a:lstStyle/>
        <a:p>
          <a:endParaRPr lang="zh-CN" altLang="en-US"/>
        </a:p>
      </dgm:t>
    </dgm:pt>
    <dgm:pt modelId="{956F284E-D391-4F01-ACE4-8E8F4D3C6640}" type="sibTrans" cxnId="{30C4AEEC-21D3-4D5B-890A-600D1EA2604F}">
      <dgm:prSet/>
      <dgm:spPr/>
      <dgm:t>
        <a:bodyPr/>
        <a:lstStyle/>
        <a:p>
          <a:endParaRPr lang="zh-CN" altLang="en-US"/>
        </a:p>
      </dgm:t>
    </dgm:pt>
    <dgm:pt modelId="{0699DB40-A198-49EC-8B53-CCB6DF54D249}">
      <dgm:prSet phldrT="[文本]"/>
      <dgm:spPr/>
      <dgm:t>
        <a:bodyPr/>
        <a:lstStyle/>
        <a:p>
          <a:r>
            <a:rPr lang="zh-CN" altLang="en-US" dirty="0" smtClean="0"/>
            <a:t>神经网络分类</a:t>
          </a:r>
          <a:endParaRPr lang="zh-CN" altLang="en-US" dirty="0"/>
        </a:p>
      </dgm:t>
    </dgm:pt>
    <dgm:pt modelId="{4FB25A25-E685-4E42-8DCA-55CB839428D0}" type="parTrans" cxnId="{656AF02A-E25F-405C-9B8E-BCFA970D32D1}">
      <dgm:prSet/>
      <dgm:spPr/>
      <dgm:t>
        <a:bodyPr/>
        <a:lstStyle/>
        <a:p>
          <a:endParaRPr lang="zh-CN" altLang="en-US"/>
        </a:p>
      </dgm:t>
    </dgm:pt>
    <dgm:pt modelId="{8A29846E-D5EA-4F60-A982-4FB92BF901DE}" type="sibTrans" cxnId="{656AF02A-E25F-405C-9B8E-BCFA970D32D1}">
      <dgm:prSet/>
      <dgm:spPr/>
      <dgm:t>
        <a:bodyPr/>
        <a:lstStyle/>
        <a:p>
          <a:endParaRPr lang="zh-CN" altLang="en-US"/>
        </a:p>
      </dgm:t>
    </dgm:pt>
    <dgm:pt modelId="{A8A3157D-EE20-4082-BE81-0BCA8A4646C2}">
      <dgm:prSet phldrT="[文本]"/>
      <dgm:spPr/>
      <dgm:t>
        <a:bodyPr/>
        <a:lstStyle/>
        <a:p>
          <a:r>
            <a:rPr lang="en-US" altLang="zh-CN" dirty="0" smtClean="0"/>
            <a:t>CURE</a:t>
          </a:r>
          <a:r>
            <a:rPr lang="zh-CN" altLang="en-US" dirty="0" smtClean="0"/>
            <a:t>聚类</a:t>
          </a:r>
          <a:endParaRPr lang="zh-CN" altLang="en-US" dirty="0"/>
        </a:p>
      </dgm:t>
    </dgm:pt>
    <dgm:pt modelId="{6BD45D7A-2C46-4023-ACBC-9E98F41E01DC}" type="parTrans" cxnId="{94E24DC7-F227-4F5A-AC5D-79422B341580}">
      <dgm:prSet/>
      <dgm:spPr/>
      <dgm:t>
        <a:bodyPr/>
        <a:lstStyle/>
        <a:p>
          <a:endParaRPr lang="zh-CN" altLang="en-US"/>
        </a:p>
      </dgm:t>
    </dgm:pt>
    <dgm:pt modelId="{F39EAB1B-AA0C-4C6E-B9D7-256A59809647}" type="sibTrans" cxnId="{94E24DC7-F227-4F5A-AC5D-79422B341580}">
      <dgm:prSet/>
      <dgm:spPr/>
      <dgm:t>
        <a:bodyPr/>
        <a:lstStyle/>
        <a:p>
          <a:endParaRPr lang="zh-CN" altLang="en-US"/>
        </a:p>
      </dgm:t>
    </dgm:pt>
    <dgm:pt modelId="{9075A47C-91B5-4890-B46A-2FCFC80F339C}">
      <dgm:prSet phldrT="[文本]"/>
      <dgm:spPr/>
      <dgm:t>
        <a:bodyPr/>
        <a:lstStyle/>
        <a:p>
          <a:r>
            <a:rPr lang="en-US" altLang="zh-CN" dirty="0" smtClean="0"/>
            <a:t>DBSCAN</a:t>
          </a:r>
          <a:r>
            <a:rPr lang="zh-CN" altLang="en-US" dirty="0" smtClean="0"/>
            <a:t>聚类</a:t>
          </a:r>
          <a:endParaRPr lang="zh-CN" altLang="en-US" dirty="0"/>
        </a:p>
      </dgm:t>
    </dgm:pt>
    <dgm:pt modelId="{16AC447C-BEE3-4885-924A-679C2188CD7D}" type="parTrans" cxnId="{1E9972D3-5D5B-4540-9F5B-205D71D8318E}">
      <dgm:prSet/>
      <dgm:spPr/>
      <dgm:t>
        <a:bodyPr/>
        <a:lstStyle/>
        <a:p>
          <a:endParaRPr lang="zh-CN" altLang="en-US"/>
        </a:p>
      </dgm:t>
    </dgm:pt>
    <dgm:pt modelId="{1DF7BD3A-0BC7-4431-A3E4-B449859E23F5}" type="sibTrans" cxnId="{1E9972D3-5D5B-4540-9F5B-205D71D8318E}">
      <dgm:prSet/>
      <dgm:spPr/>
      <dgm:t>
        <a:bodyPr/>
        <a:lstStyle/>
        <a:p>
          <a:endParaRPr lang="zh-CN" altLang="en-US"/>
        </a:p>
      </dgm:t>
    </dgm:pt>
    <dgm:pt modelId="{F5BAECF3-D619-4A9E-8AB1-982C2A325F52}">
      <dgm:prSet phldrT="[文本]"/>
      <dgm:spPr/>
      <dgm:t>
        <a:bodyPr/>
        <a:lstStyle/>
        <a:p>
          <a:r>
            <a:rPr lang="en-US" altLang="zh-CN" dirty="0" smtClean="0"/>
            <a:t>BIRCH</a:t>
          </a:r>
          <a:r>
            <a:rPr lang="zh-CN" altLang="en-US" dirty="0" smtClean="0"/>
            <a:t>聚类</a:t>
          </a:r>
          <a:endParaRPr lang="zh-CN" altLang="en-US" dirty="0"/>
        </a:p>
      </dgm:t>
    </dgm:pt>
    <dgm:pt modelId="{5F80E5EE-8D50-452D-B1AB-0FB4EEB57FA1}" type="parTrans" cxnId="{2B97D6CD-C965-48EF-90AE-DF0F5881FCA6}">
      <dgm:prSet/>
      <dgm:spPr/>
      <dgm:t>
        <a:bodyPr/>
        <a:lstStyle/>
        <a:p>
          <a:endParaRPr lang="zh-CN" altLang="en-US"/>
        </a:p>
      </dgm:t>
    </dgm:pt>
    <dgm:pt modelId="{D76DDA2D-6858-4793-92DD-C5AEBCFCB940}" type="sibTrans" cxnId="{2B97D6CD-C965-48EF-90AE-DF0F5881FCA6}">
      <dgm:prSet/>
      <dgm:spPr/>
      <dgm:t>
        <a:bodyPr/>
        <a:lstStyle/>
        <a:p>
          <a:endParaRPr lang="zh-CN" altLang="en-US"/>
        </a:p>
      </dgm:t>
    </dgm:pt>
    <dgm:pt modelId="{35C5DDDD-6D03-4DE5-B50E-66DF9535C6A9}">
      <dgm:prSet phldrT="[文本]"/>
      <dgm:spPr/>
      <dgm:t>
        <a:bodyPr/>
        <a:lstStyle/>
        <a:p>
          <a:r>
            <a:rPr lang="en-US" altLang="zh-CN" dirty="0" smtClean="0"/>
            <a:t>CLIQUE</a:t>
          </a:r>
          <a:r>
            <a:rPr lang="zh-CN" altLang="en-US" dirty="0" smtClean="0"/>
            <a:t>聚类</a:t>
          </a:r>
          <a:endParaRPr lang="zh-CN" altLang="en-US" dirty="0"/>
        </a:p>
      </dgm:t>
    </dgm:pt>
    <dgm:pt modelId="{9802C85F-BAAD-43DD-A467-C554AB28CFBE}" type="parTrans" cxnId="{92335DE8-72C7-4BC3-8C50-CEFF764DB9D1}">
      <dgm:prSet/>
      <dgm:spPr/>
      <dgm:t>
        <a:bodyPr/>
        <a:lstStyle/>
        <a:p>
          <a:endParaRPr lang="zh-CN" altLang="en-US"/>
        </a:p>
      </dgm:t>
    </dgm:pt>
    <dgm:pt modelId="{C5865EDC-256A-429B-9438-94166709F446}" type="sibTrans" cxnId="{92335DE8-72C7-4BC3-8C50-CEFF764DB9D1}">
      <dgm:prSet/>
      <dgm:spPr/>
      <dgm:t>
        <a:bodyPr/>
        <a:lstStyle/>
        <a:p>
          <a:endParaRPr lang="zh-CN" altLang="en-US"/>
        </a:p>
      </dgm:t>
    </dgm:pt>
    <dgm:pt modelId="{80E71593-A577-4032-8C9A-E945F2204C0C}">
      <dgm:prSet phldrT="[文本]"/>
      <dgm:spPr/>
      <dgm:t>
        <a:bodyPr/>
        <a:lstStyle/>
        <a:p>
          <a:r>
            <a:rPr lang="en-US" altLang="zh-CN" dirty="0" smtClean="0"/>
            <a:t>...</a:t>
          </a:r>
          <a:endParaRPr lang="zh-CN" altLang="en-US" dirty="0"/>
        </a:p>
      </dgm:t>
    </dgm:pt>
    <dgm:pt modelId="{4AB9BA81-BEF2-4FFA-AD01-772E4275C8DA}" type="parTrans" cxnId="{15CE1FA6-0E7C-42DB-856F-E64CF17AFE45}">
      <dgm:prSet/>
      <dgm:spPr/>
      <dgm:t>
        <a:bodyPr/>
        <a:lstStyle/>
        <a:p>
          <a:endParaRPr lang="zh-CN" altLang="en-US"/>
        </a:p>
      </dgm:t>
    </dgm:pt>
    <dgm:pt modelId="{21E9A853-B8BE-45A8-86D8-EA774F173B1F}" type="sibTrans" cxnId="{15CE1FA6-0E7C-42DB-856F-E64CF17AFE45}">
      <dgm:prSet/>
      <dgm:spPr/>
      <dgm:t>
        <a:bodyPr/>
        <a:lstStyle/>
        <a:p>
          <a:endParaRPr lang="zh-CN" altLang="en-US"/>
        </a:p>
      </dgm:t>
    </dgm:pt>
    <dgm:pt modelId="{9F225015-9585-428B-A5AF-6F85FB018702}">
      <dgm:prSet phldrT="[文本]"/>
      <dgm:spPr/>
      <dgm:t>
        <a:bodyPr/>
        <a:lstStyle/>
        <a:p>
          <a:r>
            <a:rPr lang="en-US" altLang="zh-CN" dirty="0" smtClean="0"/>
            <a:t>...</a:t>
          </a:r>
          <a:endParaRPr lang="zh-CN" altLang="en-US" dirty="0"/>
        </a:p>
      </dgm:t>
    </dgm:pt>
    <dgm:pt modelId="{96E20922-F92D-4DD7-91C1-89AA58D8C5D0}" type="parTrans" cxnId="{05C1B23E-D296-4762-8186-707D7BA42E54}">
      <dgm:prSet/>
      <dgm:spPr/>
      <dgm:t>
        <a:bodyPr/>
        <a:lstStyle/>
        <a:p>
          <a:endParaRPr lang="zh-CN" altLang="en-US"/>
        </a:p>
      </dgm:t>
    </dgm:pt>
    <dgm:pt modelId="{DE4FC9B7-631B-43FC-9E65-721356FF2B1B}" type="sibTrans" cxnId="{05C1B23E-D296-4762-8186-707D7BA42E54}">
      <dgm:prSet/>
      <dgm:spPr/>
      <dgm:t>
        <a:bodyPr/>
        <a:lstStyle/>
        <a:p>
          <a:endParaRPr lang="zh-CN" altLang="en-US"/>
        </a:p>
      </dgm:t>
    </dgm:pt>
    <dgm:pt modelId="{8A5E98F2-3EEE-4EAE-B6DA-25BB7E1B620A}">
      <dgm:prSet phldrT="[文本]"/>
      <dgm:spPr/>
      <dgm:t>
        <a:bodyPr/>
        <a:lstStyle/>
        <a:p>
          <a:r>
            <a:rPr lang="zh-CN" altLang="en-US" dirty="0" smtClean="0"/>
            <a:t>粒子群优化</a:t>
          </a:r>
          <a:endParaRPr lang="zh-CN" altLang="en-US" dirty="0"/>
        </a:p>
      </dgm:t>
    </dgm:pt>
    <dgm:pt modelId="{27FEE187-ED4F-43E5-9A92-B6C8821C22B2}" type="parTrans" cxnId="{DFC34165-C682-41D0-82ED-9428953D3879}">
      <dgm:prSet/>
      <dgm:spPr/>
      <dgm:t>
        <a:bodyPr/>
        <a:lstStyle/>
        <a:p>
          <a:endParaRPr lang="zh-CN" altLang="en-US"/>
        </a:p>
      </dgm:t>
    </dgm:pt>
    <dgm:pt modelId="{626B39A1-B051-42C6-B71B-2AD50A9CEF34}" type="sibTrans" cxnId="{DFC34165-C682-41D0-82ED-9428953D3879}">
      <dgm:prSet/>
      <dgm:spPr/>
      <dgm:t>
        <a:bodyPr/>
        <a:lstStyle/>
        <a:p>
          <a:endParaRPr lang="zh-CN" altLang="en-US"/>
        </a:p>
      </dgm:t>
    </dgm:pt>
    <dgm:pt modelId="{17FA2C77-5AA6-43AF-8A82-2BDF371527DE}">
      <dgm:prSet phldrT="[文本]"/>
      <dgm:spPr/>
      <dgm:t>
        <a:bodyPr/>
        <a:lstStyle/>
        <a:p>
          <a:r>
            <a:rPr lang="zh-CN" altLang="en-US" dirty="0" smtClean="0"/>
            <a:t>蚁群算法</a:t>
          </a:r>
          <a:endParaRPr lang="zh-CN" altLang="en-US" dirty="0"/>
        </a:p>
      </dgm:t>
    </dgm:pt>
    <dgm:pt modelId="{17223CD6-96BF-45A1-8ADE-3CAB1969ADDE}" type="parTrans" cxnId="{A5F110F3-1601-45EA-949A-8E73B9D86ABC}">
      <dgm:prSet/>
      <dgm:spPr/>
      <dgm:t>
        <a:bodyPr/>
        <a:lstStyle/>
        <a:p>
          <a:endParaRPr lang="zh-CN" altLang="en-US"/>
        </a:p>
      </dgm:t>
    </dgm:pt>
    <dgm:pt modelId="{BE6F1FC0-3A4C-458E-A208-587695AC9D5B}" type="sibTrans" cxnId="{A5F110F3-1601-45EA-949A-8E73B9D86ABC}">
      <dgm:prSet/>
      <dgm:spPr/>
      <dgm:t>
        <a:bodyPr/>
        <a:lstStyle/>
        <a:p>
          <a:endParaRPr lang="zh-CN" altLang="en-US"/>
        </a:p>
      </dgm:t>
    </dgm:pt>
    <dgm:pt modelId="{41EBC1AB-360E-4B9C-8C49-CBCB1CFAC31E}">
      <dgm:prSet phldrT="[文本]"/>
      <dgm:spPr/>
      <dgm:t>
        <a:bodyPr/>
        <a:lstStyle/>
        <a:p>
          <a:r>
            <a:rPr lang="zh-CN" altLang="en-US" dirty="0" smtClean="0"/>
            <a:t>遗传算法</a:t>
          </a:r>
          <a:endParaRPr lang="zh-CN" altLang="en-US" dirty="0"/>
        </a:p>
      </dgm:t>
    </dgm:pt>
    <dgm:pt modelId="{5B39CC9E-C42A-4F4D-A99B-7C5AAF16EF97}" type="parTrans" cxnId="{74869E8F-3FD7-445B-AD20-DEE354029E14}">
      <dgm:prSet/>
      <dgm:spPr/>
      <dgm:t>
        <a:bodyPr/>
        <a:lstStyle/>
        <a:p>
          <a:endParaRPr lang="zh-CN" altLang="en-US"/>
        </a:p>
      </dgm:t>
    </dgm:pt>
    <dgm:pt modelId="{3619FE43-A109-4F45-812B-B881E8A4D452}" type="sibTrans" cxnId="{74869E8F-3FD7-445B-AD20-DEE354029E14}">
      <dgm:prSet/>
      <dgm:spPr/>
      <dgm:t>
        <a:bodyPr/>
        <a:lstStyle/>
        <a:p>
          <a:endParaRPr lang="zh-CN" altLang="en-US"/>
        </a:p>
      </dgm:t>
    </dgm:pt>
    <dgm:pt modelId="{4318ABA4-0340-4450-980D-09834F0884E4}">
      <dgm:prSet phldrT="[文本]"/>
      <dgm:spPr/>
      <dgm:t>
        <a:bodyPr/>
        <a:lstStyle/>
        <a:p>
          <a:r>
            <a:rPr lang="zh-CN" altLang="en-US" dirty="0" smtClean="0"/>
            <a:t>梯度下降法</a:t>
          </a:r>
          <a:endParaRPr lang="zh-CN" altLang="en-US" dirty="0"/>
        </a:p>
      </dgm:t>
    </dgm:pt>
    <dgm:pt modelId="{FC136A0E-AE92-41FF-8A13-F79C4B2E40AA}" type="parTrans" cxnId="{30B704AF-072B-44EE-A01C-E34667C81C94}">
      <dgm:prSet/>
      <dgm:spPr/>
      <dgm:t>
        <a:bodyPr/>
        <a:lstStyle/>
        <a:p>
          <a:endParaRPr lang="zh-CN" altLang="en-US"/>
        </a:p>
      </dgm:t>
    </dgm:pt>
    <dgm:pt modelId="{D0643A55-0A35-4EE5-92F0-0699FC581627}" type="sibTrans" cxnId="{30B704AF-072B-44EE-A01C-E34667C81C94}">
      <dgm:prSet/>
      <dgm:spPr/>
      <dgm:t>
        <a:bodyPr/>
        <a:lstStyle/>
        <a:p>
          <a:endParaRPr lang="zh-CN" altLang="en-US"/>
        </a:p>
      </dgm:t>
    </dgm:pt>
    <dgm:pt modelId="{1FA9CEC1-D6D2-4480-AA4B-91E527F14244}">
      <dgm:prSet phldrT="[文本]"/>
      <dgm:spPr/>
      <dgm:t>
        <a:bodyPr/>
        <a:lstStyle/>
        <a:p>
          <a:r>
            <a:rPr lang="zh-CN" altLang="en-US" dirty="0" smtClean="0"/>
            <a:t>牛顿多项式法</a:t>
          </a:r>
          <a:endParaRPr lang="zh-CN" altLang="en-US" dirty="0"/>
        </a:p>
      </dgm:t>
    </dgm:pt>
    <dgm:pt modelId="{5410621C-23A2-4F5E-A696-F91658DD7C9E}" type="parTrans" cxnId="{8BC947DA-66D7-447C-BD51-8F9E80924241}">
      <dgm:prSet/>
      <dgm:spPr/>
      <dgm:t>
        <a:bodyPr/>
        <a:lstStyle/>
        <a:p>
          <a:endParaRPr lang="zh-CN" altLang="en-US"/>
        </a:p>
      </dgm:t>
    </dgm:pt>
    <dgm:pt modelId="{39347821-5DCC-4B67-9947-A774935B134F}" type="sibTrans" cxnId="{8BC947DA-66D7-447C-BD51-8F9E80924241}">
      <dgm:prSet/>
      <dgm:spPr/>
      <dgm:t>
        <a:bodyPr/>
        <a:lstStyle/>
        <a:p>
          <a:endParaRPr lang="zh-CN" altLang="en-US"/>
        </a:p>
      </dgm:t>
    </dgm:pt>
    <dgm:pt modelId="{E2D9A33B-56C0-4BEB-8430-F0FF883CE743}">
      <dgm:prSet phldrT="[文本]"/>
      <dgm:spPr/>
      <dgm:t>
        <a:bodyPr/>
        <a:lstStyle/>
        <a:p>
          <a:r>
            <a:rPr lang="en-US" altLang="zh-CN" dirty="0" smtClean="0"/>
            <a:t>...</a:t>
          </a:r>
          <a:endParaRPr lang="zh-CN" altLang="en-US" dirty="0"/>
        </a:p>
      </dgm:t>
    </dgm:pt>
    <dgm:pt modelId="{D6BF8A8B-FC16-4D97-833D-9F4FB85AEB67}" type="parTrans" cxnId="{3884E593-35EB-4D61-8E97-974310960F56}">
      <dgm:prSet/>
      <dgm:spPr/>
      <dgm:t>
        <a:bodyPr/>
        <a:lstStyle/>
        <a:p>
          <a:endParaRPr lang="zh-CN" altLang="en-US"/>
        </a:p>
      </dgm:t>
    </dgm:pt>
    <dgm:pt modelId="{EE8541B7-6291-49A0-8D09-45771921C73D}" type="sibTrans" cxnId="{3884E593-35EB-4D61-8E97-974310960F56}">
      <dgm:prSet/>
      <dgm:spPr/>
      <dgm:t>
        <a:bodyPr/>
        <a:lstStyle/>
        <a:p>
          <a:endParaRPr lang="zh-CN" altLang="en-US"/>
        </a:p>
      </dgm:t>
    </dgm:pt>
    <dgm:pt modelId="{56B5842B-3116-4832-9713-298705147BDE}" type="pres">
      <dgm:prSet presAssocID="{A5587D8A-F7F7-4405-AA88-A677C8E061CD}" presName="Name0" presStyleCnt="0">
        <dgm:presLayoutVars>
          <dgm:dir/>
          <dgm:animLvl val="lvl"/>
          <dgm:resizeHandles val="exact"/>
        </dgm:presLayoutVars>
      </dgm:prSet>
      <dgm:spPr/>
      <dgm:t>
        <a:bodyPr/>
        <a:lstStyle/>
        <a:p>
          <a:endParaRPr lang="zh-CN" altLang="en-US"/>
        </a:p>
      </dgm:t>
    </dgm:pt>
    <dgm:pt modelId="{F6966B4F-57E2-4624-834F-264B8D923C6D}" type="pres">
      <dgm:prSet presAssocID="{12385A7F-B2E3-47DE-997D-4996FF4ADAE4}" presName="composite" presStyleCnt="0"/>
      <dgm:spPr/>
    </dgm:pt>
    <dgm:pt modelId="{81E0275B-AF3D-4299-B200-D296AD9C71FB}" type="pres">
      <dgm:prSet presAssocID="{12385A7F-B2E3-47DE-997D-4996FF4ADAE4}" presName="parTx" presStyleLbl="alignNode1" presStyleIdx="0" presStyleCnt="4">
        <dgm:presLayoutVars>
          <dgm:chMax val="0"/>
          <dgm:chPref val="0"/>
          <dgm:bulletEnabled val="1"/>
        </dgm:presLayoutVars>
      </dgm:prSet>
      <dgm:spPr/>
      <dgm:t>
        <a:bodyPr/>
        <a:lstStyle/>
        <a:p>
          <a:endParaRPr lang="zh-CN" altLang="en-US"/>
        </a:p>
      </dgm:t>
    </dgm:pt>
    <dgm:pt modelId="{EE23FAF4-8768-4D90-A6BC-9C48AEA9AA1F}" type="pres">
      <dgm:prSet presAssocID="{12385A7F-B2E3-47DE-997D-4996FF4ADAE4}" presName="desTx" presStyleLbl="alignAccFollowNode1" presStyleIdx="0" presStyleCnt="4">
        <dgm:presLayoutVars>
          <dgm:bulletEnabled val="1"/>
        </dgm:presLayoutVars>
      </dgm:prSet>
      <dgm:spPr/>
      <dgm:t>
        <a:bodyPr/>
        <a:lstStyle/>
        <a:p>
          <a:endParaRPr lang="zh-CN" altLang="en-US"/>
        </a:p>
      </dgm:t>
    </dgm:pt>
    <dgm:pt modelId="{1EDD5E13-C61D-41F1-80B3-FCB526A1F0DF}" type="pres">
      <dgm:prSet presAssocID="{559E3E90-53F8-4E5B-9A9A-608772AFA637}" presName="space" presStyleCnt="0"/>
      <dgm:spPr/>
    </dgm:pt>
    <dgm:pt modelId="{07E02DE1-31DE-4209-9B75-C34F2D854D3C}" type="pres">
      <dgm:prSet presAssocID="{319A7A7B-376E-4AFB-9CC5-EBCDB7482F9F}" presName="composite" presStyleCnt="0"/>
      <dgm:spPr/>
    </dgm:pt>
    <dgm:pt modelId="{FD00538C-AD46-44D4-BAD8-E2AF5D733166}" type="pres">
      <dgm:prSet presAssocID="{319A7A7B-376E-4AFB-9CC5-EBCDB7482F9F}" presName="parTx" presStyleLbl="alignNode1" presStyleIdx="1" presStyleCnt="4">
        <dgm:presLayoutVars>
          <dgm:chMax val="0"/>
          <dgm:chPref val="0"/>
          <dgm:bulletEnabled val="1"/>
        </dgm:presLayoutVars>
      </dgm:prSet>
      <dgm:spPr/>
      <dgm:t>
        <a:bodyPr/>
        <a:lstStyle/>
        <a:p>
          <a:endParaRPr lang="zh-CN" altLang="en-US"/>
        </a:p>
      </dgm:t>
    </dgm:pt>
    <dgm:pt modelId="{20287C72-3AAB-4957-B6C5-CFD412CA4004}" type="pres">
      <dgm:prSet presAssocID="{319A7A7B-376E-4AFB-9CC5-EBCDB7482F9F}" presName="desTx" presStyleLbl="alignAccFollowNode1" presStyleIdx="1" presStyleCnt="4">
        <dgm:presLayoutVars>
          <dgm:bulletEnabled val="1"/>
        </dgm:presLayoutVars>
      </dgm:prSet>
      <dgm:spPr/>
      <dgm:t>
        <a:bodyPr/>
        <a:lstStyle/>
        <a:p>
          <a:endParaRPr lang="zh-CN" altLang="en-US"/>
        </a:p>
      </dgm:t>
    </dgm:pt>
    <dgm:pt modelId="{6A26AE12-1D6E-4039-B298-38C2DE4C7B21}" type="pres">
      <dgm:prSet presAssocID="{8AFACC4D-6C6E-4876-8FD5-3869E1EDBDE4}" presName="space" presStyleCnt="0"/>
      <dgm:spPr/>
    </dgm:pt>
    <dgm:pt modelId="{20780324-8726-414D-B795-E2FEB5B23D1F}" type="pres">
      <dgm:prSet presAssocID="{08F24174-A4CD-4CBD-8335-14D9376FF6E3}" presName="composite" presStyleCnt="0"/>
      <dgm:spPr/>
    </dgm:pt>
    <dgm:pt modelId="{7399F8E4-3398-4F24-8B93-EF205C1A17DD}" type="pres">
      <dgm:prSet presAssocID="{08F24174-A4CD-4CBD-8335-14D9376FF6E3}" presName="parTx" presStyleLbl="alignNode1" presStyleIdx="2" presStyleCnt="4">
        <dgm:presLayoutVars>
          <dgm:chMax val="0"/>
          <dgm:chPref val="0"/>
          <dgm:bulletEnabled val="1"/>
        </dgm:presLayoutVars>
      </dgm:prSet>
      <dgm:spPr/>
      <dgm:t>
        <a:bodyPr/>
        <a:lstStyle/>
        <a:p>
          <a:endParaRPr lang="zh-CN" altLang="en-US"/>
        </a:p>
      </dgm:t>
    </dgm:pt>
    <dgm:pt modelId="{6D9D0ABC-12BC-42FD-B32D-F484BB2E955B}" type="pres">
      <dgm:prSet presAssocID="{08F24174-A4CD-4CBD-8335-14D9376FF6E3}" presName="desTx" presStyleLbl="alignAccFollowNode1" presStyleIdx="2" presStyleCnt="4">
        <dgm:presLayoutVars>
          <dgm:bulletEnabled val="1"/>
        </dgm:presLayoutVars>
      </dgm:prSet>
      <dgm:spPr/>
      <dgm:t>
        <a:bodyPr/>
        <a:lstStyle/>
        <a:p>
          <a:endParaRPr lang="zh-CN" altLang="en-US"/>
        </a:p>
      </dgm:t>
    </dgm:pt>
    <dgm:pt modelId="{E7524E08-1133-4096-844A-1A2E44376D33}" type="pres">
      <dgm:prSet presAssocID="{C775B678-3D25-4885-ADF3-A065374FD825}" presName="space" presStyleCnt="0"/>
      <dgm:spPr/>
    </dgm:pt>
    <dgm:pt modelId="{277AC9B6-C7E5-40F1-B49C-45CA75DD1A4D}" type="pres">
      <dgm:prSet presAssocID="{57A28028-77D2-4277-9970-63BACBD13F4D}" presName="composite" presStyleCnt="0"/>
      <dgm:spPr/>
    </dgm:pt>
    <dgm:pt modelId="{FAF5B232-2A05-4F6E-9405-2E49A439F1EF}" type="pres">
      <dgm:prSet presAssocID="{57A28028-77D2-4277-9970-63BACBD13F4D}" presName="parTx" presStyleLbl="alignNode1" presStyleIdx="3" presStyleCnt="4">
        <dgm:presLayoutVars>
          <dgm:chMax val="0"/>
          <dgm:chPref val="0"/>
          <dgm:bulletEnabled val="1"/>
        </dgm:presLayoutVars>
      </dgm:prSet>
      <dgm:spPr/>
      <dgm:t>
        <a:bodyPr/>
        <a:lstStyle/>
        <a:p>
          <a:endParaRPr lang="zh-CN" altLang="en-US"/>
        </a:p>
      </dgm:t>
    </dgm:pt>
    <dgm:pt modelId="{796411D0-3C4E-434A-B4E1-D99091C107BB}" type="pres">
      <dgm:prSet presAssocID="{57A28028-77D2-4277-9970-63BACBD13F4D}" presName="desTx" presStyleLbl="alignAccFollowNode1" presStyleIdx="3" presStyleCnt="4">
        <dgm:presLayoutVars>
          <dgm:bulletEnabled val="1"/>
        </dgm:presLayoutVars>
      </dgm:prSet>
      <dgm:spPr/>
      <dgm:t>
        <a:bodyPr/>
        <a:lstStyle/>
        <a:p>
          <a:endParaRPr lang="zh-CN" altLang="en-US"/>
        </a:p>
      </dgm:t>
    </dgm:pt>
  </dgm:ptLst>
  <dgm:cxnLst>
    <dgm:cxn modelId="{AE047D9A-9263-4186-BBCD-B7945977247E}" srcId="{12385A7F-B2E3-47DE-997D-4996FF4ADAE4}" destId="{F563B7B6-DF65-4E9F-A4B2-18AE58DD2D84}" srcOrd="3" destOrd="0" parTransId="{1A1053CD-4DE4-4BD7-889A-9810F16EDAE9}" sibTransId="{0CEB9BD9-79EB-48EF-BFF3-203ECB2A15A8}"/>
    <dgm:cxn modelId="{B17166F2-1526-4FD7-BA8E-BDE939718B56}" type="presOf" srcId="{35C5DDDD-6D03-4DE5-B50E-66DF9535C6A9}" destId="{6D9D0ABC-12BC-42FD-B32D-F484BB2E955B}" srcOrd="0" destOrd="5" presId="urn:microsoft.com/office/officeart/2005/8/layout/hList1"/>
    <dgm:cxn modelId="{12732F1D-8BDD-48EC-B1D3-911007BD7DF8}" type="presOf" srcId="{8A5E98F2-3EEE-4EAE-B6DA-25BB7E1B620A}" destId="{796411D0-3C4E-434A-B4E1-D99091C107BB}" srcOrd="0" destOrd="0" presId="urn:microsoft.com/office/officeart/2005/8/layout/hList1"/>
    <dgm:cxn modelId="{84E75CFC-442C-4899-9EFD-F3C2A283FA3B}" type="presOf" srcId="{D8C4CA14-D911-4B37-999B-09BD855AF5BF}" destId="{20287C72-3AAB-4957-B6C5-CFD412CA4004}" srcOrd="0" destOrd="0" presId="urn:microsoft.com/office/officeart/2005/8/layout/hList1"/>
    <dgm:cxn modelId="{5B38023F-8758-4696-8CE1-EE39089E273A}" type="presOf" srcId="{9075A47C-91B5-4890-B46A-2FCFC80F339C}" destId="{6D9D0ABC-12BC-42FD-B32D-F484BB2E955B}" srcOrd="0" destOrd="3" presId="urn:microsoft.com/office/officeart/2005/8/layout/hList1"/>
    <dgm:cxn modelId="{72B14A77-152F-4A47-BE75-774A7CADB7E9}" srcId="{319A7A7B-376E-4AFB-9CC5-EBCDB7482F9F}" destId="{263C32CA-1010-4F62-A32E-45944099A3C8}" srcOrd="3" destOrd="0" parTransId="{1DAA29C1-59E7-4688-A541-C98DF1FB601F}" sibTransId="{F8E28B03-7489-4042-92EF-BF1FFB1D4D30}"/>
    <dgm:cxn modelId="{E3F650BC-8AE0-4E4D-B5C9-49CEB80150FD}" srcId="{12385A7F-B2E3-47DE-997D-4996FF4ADAE4}" destId="{2EF5E0E8-BE3A-4E0F-BA2F-BA8353E662E2}" srcOrd="7" destOrd="0" parTransId="{5D9A2180-3480-4205-9C68-FC2EE58DE513}" sibTransId="{75BB2188-EC83-4FA0-AC05-13A4EE0A7196}"/>
    <dgm:cxn modelId="{8BB1651C-95FA-4116-9CAB-E99EF2020F61}" srcId="{12385A7F-B2E3-47DE-997D-4996FF4ADAE4}" destId="{B9D80B6A-426E-4367-A50F-2C92EFE309BC}" srcOrd="9" destOrd="0" parTransId="{653219A1-374D-48AE-91F0-A84C70E8378E}" sibTransId="{EE2A66C5-D137-4D45-86F8-7C3A4FF117CD}"/>
    <dgm:cxn modelId="{B7EFB546-AA24-4C72-AD32-D5D2EFC1ABAB}" srcId="{319A7A7B-376E-4AFB-9CC5-EBCDB7482F9F}" destId="{40E2F6DA-AB5B-4BBE-BA42-38C9A9CEC691}" srcOrd="1" destOrd="0" parTransId="{A7D427D1-1F4E-4898-8D57-75DBD9175142}" sibTransId="{ADA58A91-4CA2-446A-AB80-2384EBA9E6B2}"/>
    <dgm:cxn modelId="{DA0C5874-87B3-4710-BAD6-83D7D4E7D254}" type="presOf" srcId="{41EBC1AB-360E-4B9C-8C49-CBCB1CFAC31E}" destId="{796411D0-3C4E-434A-B4E1-D99091C107BB}" srcOrd="0" destOrd="2" presId="urn:microsoft.com/office/officeart/2005/8/layout/hList1"/>
    <dgm:cxn modelId="{D7925A2E-6B9F-4E66-A61D-B85F1380B22F}" srcId="{12385A7F-B2E3-47DE-997D-4996FF4ADAE4}" destId="{EBD88137-22AE-4929-9660-ABBDEAEA29BA}" srcOrd="5" destOrd="0" parTransId="{A6FDE5D6-57D0-4D0A-B827-F7078E41A3A4}" sibTransId="{51643034-96B3-4883-919B-EF639A55C62E}"/>
    <dgm:cxn modelId="{1B7C0C07-2707-4DB0-ACA6-E2B641C050BA}" type="presOf" srcId="{E2D9A33B-56C0-4BEB-8430-F0FF883CE743}" destId="{796411D0-3C4E-434A-B4E1-D99091C107BB}" srcOrd="0" destOrd="5" presId="urn:microsoft.com/office/officeart/2005/8/layout/hList1"/>
    <dgm:cxn modelId="{BB9971A5-9C6A-42B5-A63C-644DE92C04F2}" type="presOf" srcId="{4318ABA4-0340-4450-980D-09834F0884E4}" destId="{796411D0-3C4E-434A-B4E1-D99091C107BB}" srcOrd="0" destOrd="3" presId="urn:microsoft.com/office/officeart/2005/8/layout/hList1"/>
    <dgm:cxn modelId="{74869E8F-3FD7-445B-AD20-DEE354029E14}" srcId="{57A28028-77D2-4277-9970-63BACBD13F4D}" destId="{41EBC1AB-360E-4B9C-8C49-CBCB1CFAC31E}" srcOrd="2" destOrd="0" parTransId="{5B39CC9E-C42A-4F4D-A99B-7C5AAF16EF97}" sibTransId="{3619FE43-A109-4F45-812B-B881E8A4D452}"/>
    <dgm:cxn modelId="{60870362-7F24-4BA3-8DBC-01A8B6C44411}" type="presOf" srcId="{BCA700CC-BDB5-4FE9-9640-9C264D5AF3BD}" destId="{EE23FAF4-8768-4D90-A6BC-9C48AEA9AA1F}" srcOrd="0" destOrd="10" presId="urn:microsoft.com/office/officeart/2005/8/layout/hList1"/>
    <dgm:cxn modelId="{4895A6D8-F7D8-47CE-90D9-E8C449BE0B83}" type="presOf" srcId="{097D7BC2-8D15-4CF4-8576-879C3E19D053}" destId="{EE23FAF4-8768-4D90-A6BC-9C48AEA9AA1F}" srcOrd="0" destOrd="6" presId="urn:microsoft.com/office/officeart/2005/8/layout/hList1"/>
    <dgm:cxn modelId="{00B4DA10-BD2C-4EA6-8CAC-83CBF6E9C27E}" type="presOf" srcId="{B9D80B6A-426E-4367-A50F-2C92EFE309BC}" destId="{EE23FAF4-8768-4D90-A6BC-9C48AEA9AA1F}" srcOrd="0" destOrd="9" presId="urn:microsoft.com/office/officeart/2005/8/layout/hList1"/>
    <dgm:cxn modelId="{9F36A054-26D2-40D4-882E-4811CFA9CFD6}" srcId="{A5587D8A-F7F7-4405-AA88-A677C8E061CD}" destId="{319A7A7B-376E-4AFB-9CC5-EBCDB7482F9F}" srcOrd="1" destOrd="0" parTransId="{FA3F9CE9-5FC5-4926-A4E4-E2B255192240}" sibTransId="{8AFACC4D-6C6E-4876-8FD5-3869E1EDBDE4}"/>
    <dgm:cxn modelId="{18B9C577-3928-449A-952E-5485CBA2F245}" type="presOf" srcId="{57A28028-77D2-4277-9970-63BACBD13F4D}" destId="{FAF5B232-2A05-4F6E-9405-2E49A439F1EF}" srcOrd="0" destOrd="0" presId="urn:microsoft.com/office/officeart/2005/8/layout/hList1"/>
    <dgm:cxn modelId="{55206AE2-CD41-40F1-9A2F-DEEF2A56E67C}" type="presOf" srcId="{40E2F6DA-AB5B-4BBE-BA42-38C9A9CEC691}" destId="{20287C72-3AAB-4957-B6C5-CFD412CA4004}" srcOrd="0" destOrd="1" presId="urn:microsoft.com/office/officeart/2005/8/layout/hList1"/>
    <dgm:cxn modelId="{85941E5E-0DB9-489E-A1CD-0E9A52658C8B}" type="presOf" srcId="{0307DB1A-96AD-4ADC-BE9D-590E3FB361EC}" destId="{EE23FAF4-8768-4D90-A6BC-9C48AEA9AA1F}" srcOrd="0" destOrd="8" presId="urn:microsoft.com/office/officeart/2005/8/layout/hList1"/>
    <dgm:cxn modelId="{05C1B23E-D296-4762-8186-707D7BA42E54}" srcId="{08F24174-A4CD-4CBD-8335-14D9376FF6E3}" destId="{9F225015-9585-428B-A5AF-6F85FB018702}" srcOrd="6" destOrd="0" parTransId="{96E20922-F92D-4DD7-91C1-89AA58D8C5D0}" sibTransId="{DE4FC9B7-631B-43FC-9E65-721356FF2B1B}"/>
    <dgm:cxn modelId="{D0637690-9245-444C-AFCD-1A711842DDFD}" type="presOf" srcId="{6EE84440-A179-442E-AC6F-3D005F19E6C4}" destId="{EE23FAF4-8768-4D90-A6BC-9C48AEA9AA1F}" srcOrd="0" destOrd="0" presId="urn:microsoft.com/office/officeart/2005/8/layout/hList1"/>
    <dgm:cxn modelId="{CB2599C1-5B02-4795-80C6-18010C6DB818}" type="presOf" srcId="{08F24174-A4CD-4CBD-8335-14D9376FF6E3}" destId="{7399F8E4-3398-4F24-8B93-EF205C1A17DD}" srcOrd="0" destOrd="0" presId="urn:microsoft.com/office/officeart/2005/8/layout/hList1"/>
    <dgm:cxn modelId="{1A64E6BC-0203-455E-B230-DF7E2CEE98D2}" type="presOf" srcId="{F5BAECF3-D619-4A9E-8AB1-982C2A325F52}" destId="{6D9D0ABC-12BC-42FD-B32D-F484BB2E955B}" srcOrd="0" destOrd="4" presId="urn:microsoft.com/office/officeart/2005/8/layout/hList1"/>
    <dgm:cxn modelId="{EE5AB761-69C4-474E-B828-30DC537E2C06}" type="presOf" srcId="{2EF5E0E8-BE3A-4E0F-BA2F-BA8353E662E2}" destId="{EE23FAF4-8768-4D90-A6BC-9C48AEA9AA1F}" srcOrd="0" destOrd="7" presId="urn:microsoft.com/office/officeart/2005/8/layout/hList1"/>
    <dgm:cxn modelId="{5A27872A-D57C-400E-9DF0-269137B9EB1C}" type="presOf" srcId="{17FA2C77-5AA6-43AF-8A82-2BDF371527DE}" destId="{796411D0-3C4E-434A-B4E1-D99091C107BB}" srcOrd="0" destOrd="1" presId="urn:microsoft.com/office/officeart/2005/8/layout/hList1"/>
    <dgm:cxn modelId="{9BC7FA53-4C11-4AF5-88B7-1716C11084A5}" srcId="{319A7A7B-376E-4AFB-9CC5-EBCDB7482F9F}" destId="{A3BF1A4B-0F2A-4B81-89CD-8E82EEFC59AB}" srcOrd="2" destOrd="0" parTransId="{AD717B4A-DFB2-46E7-ACB9-B95FA21E435D}" sibTransId="{793640CF-F7CD-446B-BD32-B16E9406A2B6}"/>
    <dgm:cxn modelId="{2DAFB47D-F949-436B-8A65-A5DAF249B5C8}" srcId="{12385A7F-B2E3-47DE-997D-4996FF4ADAE4}" destId="{9B2A35D2-BED9-4E81-8117-834997686816}" srcOrd="2" destOrd="0" parTransId="{AC151406-7FCA-4D17-AB70-D38117D04515}" sibTransId="{D84CBA9F-DE9D-4507-8EA7-AE46AF3466FB}"/>
    <dgm:cxn modelId="{1EF82A6E-4A92-4C52-9AF9-72FE6195D427}" type="presOf" srcId="{1B5965B6-A33E-442A-9A25-8A2D8EB23093}" destId="{20287C72-3AAB-4957-B6C5-CFD412CA4004}" srcOrd="0" destOrd="4" presId="urn:microsoft.com/office/officeart/2005/8/layout/hList1"/>
    <dgm:cxn modelId="{2AB0AEF4-31A0-4A27-90E6-5155A8C4DEDC}" type="presOf" srcId="{9B2A35D2-BED9-4E81-8117-834997686816}" destId="{EE23FAF4-8768-4D90-A6BC-9C48AEA9AA1F}" srcOrd="0" destOrd="2" presId="urn:microsoft.com/office/officeart/2005/8/layout/hList1"/>
    <dgm:cxn modelId="{D0046B62-D3DD-4FCC-9612-E51F4E2FC755}" type="presOf" srcId="{A0303C04-8C8A-4DAD-AAD9-EE32896C7E55}" destId="{EE23FAF4-8768-4D90-A6BC-9C48AEA9AA1F}" srcOrd="0" destOrd="4" presId="urn:microsoft.com/office/officeart/2005/8/layout/hList1"/>
    <dgm:cxn modelId="{1E9972D3-5D5B-4540-9F5B-205D71D8318E}" srcId="{08F24174-A4CD-4CBD-8335-14D9376FF6E3}" destId="{9075A47C-91B5-4890-B46A-2FCFC80F339C}" srcOrd="3" destOrd="0" parTransId="{16AC447C-BEE3-4885-924A-679C2188CD7D}" sibTransId="{1DF7BD3A-0BC7-4431-A3E4-B449859E23F5}"/>
    <dgm:cxn modelId="{8147D0EE-CAE4-4552-84D3-D95883654CF9}" type="presOf" srcId="{263C32CA-1010-4F62-A32E-45944099A3C8}" destId="{20287C72-3AAB-4957-B6C5-CFD412CA4004}" srcOrd="0" destOrd="3" presId="urn:microsoft.com/office/officeart/2005/8/layout/hList1"/>
    <dgm:cxn modelId="{3884E593-35EB-4D61-8E97-974310960F56}" srcId="{57A28028-77D2-4277-9970-63BACBD13F4D}" destId="{E2D9A33B-56C0-4BEB-8430-F0FF883CE743}" srcOrd="5" destOrd="0" parTransId="{D6BF8A8B-FC16-4D97-833D-9F4FB85AEB67}" sibTransId="{EE8541B7-6291-49A0-8D09-45771921C73D}"/>
    <dgm:cxn modelId="{A5C157B0-3346-4871-9AF1-1CCA8DC6E9EF}" srcId="{12385A7F-B2E3-47DE-997D-4996FF4ADAE4}" destId="{A0303C04-8C8A-4DAD-AAD9-EE32896C7E55}" srcOrd="4" destOrd="0" parTransId="{DD15930E-4454-46EB-9FE0-DC121D9A9138}" sibTransId="{CE665539-CED4-4395-88FA-C52684FAB4B2}"/>
    <dgm:cxn modelId="{15CE1FA6-0E7C-42DB-856F-E64CF17AFE45}" srcId="{319A7A7B-376E-4AFB-9CC5-EBCDB7482F9F}" destId="{80E71593-A577-4032-8C9A-E945F2204C0C}" srcOrd="6" destOrd="0" parTransId="{4AB9BA81-BEF2-4FFA-AD01-772E4275C8DA}" sibTransId="{21E9A853-B8BE-45A8-86D8-EA774F173B1F}"/>
    <dgm:cxn modelId="{1702812C-3329-44E6-A0AB-64E568BF3BF6}" type="presOf" srcId="{6DE3DC27-C894-4548-B926-C3390321CA6A}" destId="{EE23FAF4-8768-4D90-A6BC-9C48AEA9AA1F}" srcOrd="0" destOrd="1" presId="urn:microsoft.com/office/officeart/2005/8/layout/hList1"/>
    <dgm:cxn modelId="{984FDD5A-2853-4853-B1F9-9625D7B4335F}" srcId="{A5587D8A-F7F7-4405-AA88-A677C8E061CD}" destId="{12385A7F-B2E3-47DE-997D-4996FF4ADAE4}" srcOrd="0" destOrd="0" parTransId="{3B01F3BB-ED10-4ED0-9B72-321FA69205D3}" sibTransId="{559E3E90-53F8-4E5B-9A9A-608772AFA637}"/>
    <dgm:cxn modelId="{92335DE8-72C7-4BC3-8C50-CEFF764DB9D1}" srcId="{08F24174-A4CD-4CBD-8335-14D9376FF6E3}" destId="{35C5DDDD-6D03-4DE5-B50E-66DF9535C6A9}" srcOrd="5" destOrd="0" parTransId="{9802C85F-BAAD-43DD-A467-C554AB28CFBE}" sibTransId="{C5865EDC-256A-429B-9438-94166709F446}"/>
    <dgm:cxn modelId="{186CD539-1275-4E1E-9151-45A2A0133583}" srcId="{12385A7F-B2E3-47DE-997D-4996FF4ADAE4}" destId="{6DE3DC27-C894-4548-B926-C3390321CA6A}" srcOrd="1" destOrd="0" parTransId="{EBBB56A6-8686-4BC6-8EFF-015A684E0FCA}" sibTransId="{4457B3D4-DBD7-41EF-864E-CDBDC419703D}"/>
    <dgm:cxn modelId="{CECA8093-8C9B-42CE-BB99-895C3F8E9EC0}" srcId="{12385A7F-B2E3-47DE-997D-4996FF4ADAE4}" destId="{BCA700CC-BDB5-4FE9-9640-9C264D5AF3BD}" srcOrd="10" destOrd="0" parTransId="{DC415AD4-8DC4-4050-BC5F-AF71524697F7}" sibTransId="{0AC73A27-9CBD-4FF2-BA4F-91AA4A37D598}"/>
    <dgm:cxn modelId="{30C4AEEC-21D3-4D5B-890A-600D1EA2604F}" srcId="{319A7A7B-376E-4AFB-9CC5-EBCDB7482F9F}" destId="{1B5965B6-A33E-442A-9A25-8A2D8EB23093}" srcOrd="4" destOrd="0" parTransId="{1FD0670E-CB38-440E-B57C-C5A7BF1F878A}" sibTransId="{956F284E-D391-4F01-ACE4-8E8F4D3C6640}"/>
    <dgm:cxn modelId="{365C9F13-EFB6-44D8-8BEF-18BC79770DBB}" type="presOf" srcId="{9F225015-9585-428B-A5AF-6F85FB018702}" destId="{6D9D0ABC-12BC-42FD-B32D-F484BB2E955B}" srcOrd="0" destOrd="6" presId="urn:microsoft.com/office/officeart/2005/8/layout/hList1"/>
    <dgm:cxn modelId="{A5F110F3-1601-45EA-949A-8E73B9D86ABC}" srcId="{57A28028-77D2-4277-9970-63BACBD13F4D}" destId="{17FA2C77-5AA6-43AF-8A82-2BDF371527DE}" srcOrd="1" destOrd="0" parTransId="{17223CD6-96BF-45A1-8ADE-3CAB1969ADDE}" sibTransId="{BE6F1FC0-3A4C-458E-A208-587695AC9D5B}"/>
    <dgm:cxn modelId="{AA313000-FF39-4A21-811E-84AB1D37B2AF}" type="presOf" srcId="{EBD88137-22AE-4929-9660-ABBDEAEA29BA}" destId="{EE23FAF4-8768-4D90-A6BC-9C48AEA9AA1F}" srcOrd="0" destOrd="5" presId="urn:microsoft.com/office/officeart/2005/8/layout/hList1"/>
    <dgm:cxn modelId="{666022B3-A7DE-4C18-8A6A-A39616EDC9F6}" type="presOf" srcId="{1FA9CEC1-D6D2-4480-AA4B-91E527F14244}" destId="{796411D0-3C4E-434A-B4E1-D99091C107BB}" srcOrd="0" destOrd="4" presId="urn:microsoft.com/office/officeart/2005/8/layout/hList1"/>
    <dgm:cxn modelId="{9799A315-573A-43EB-AC3A-AD12AD5562DE}" srcId="{A5587D8A-F7F7-4405-AA88-A677C8E061CD}" destId="{08F24174-A4CD-4CBD-8335-14D9376FF6E3}" srcOrd="2" destOrd="0" parTransId="{C8C67AA3-5412-4FDA-8649-5A4B26406DFB}" sibTransId="{C775B678-3D25-4885-ADF3-A065374FD825}"/>
    <dgm:cxn modelId="{0BA38EE7-8A0B-45BF-BCD6-596CF5CDFED0}" srcId="{12385A7F-B2E3-47DE-997D-4996FF4ADAE4}" destId="{6EE84440-A179-442E-AC6F-3D005F19E6C4}" srcOrd="0" destOrd="0" parTransId="{10CD1C4A-02F9-4FEC-8B74-AB681FFB2333}" sibTransId="{580129FE-90E6-4951-A502-48AD1DAFAB12}"/>
    <dgm:cxn modelId="{3F24DEE1-25BC-4856-A3DC-72EDC4D27173}" srcId="{08F24174-A4CD-4CBD-8335-14D9376FF6E3}" destId="{B198D8EF-D3D0-468B-A758-0F3475BDF54E}" srcOrd="1" destOrd="0" parTransId="{5BF9BEBC-1863-4D06-8E3B-E47F8FB6B094}" sibTransId="{78952575-451A-49FA-8465-A044DD8EA0C6}"/>
    <dgm:cxn modelId="{656AF02A-E25F-405C-9B8E-BCFA970D32D1}" srcId="{319A7A7B-376E-4AFB-9CC5-EBCDB7482F9F}" destId="{0699DB40-A198-49EC-8B53-CCB6DF54D249}" srcOrd="5" destOrd="0" parTransId="{4FB25A25-E685-4E42-8DCA-55CB839428D0}" sibTransId="{8A29846E-D5EA-4F60-A982-4FB92BF901DE}"/>
    <dgm:cxn modelId="{8DC75681-AC05-46E6-BCF6-BC750E03703B}" srcId="{08F24174-A4CD-4CBD-8335-14D9376FF6E3}" destId="{A425C22B-B874-4CA8-AA2D-50F84A410D8F}" srcOrd="0" destOrd="0" parTransId="{A656AD7F-5664-42F7-BB79-4AEDDE268862}" sibTransId="{878132CC-0E18-4F51-9046-9EF70480ECFC}"/>
    <dgm:cxn modelId="{044B8027-7039-4C07-8920-949AF266B157}" type="presOf" srcId="{A3BF1A4B-0F2A-4B81-89CD-8E82EEFC59AB}" destId="{20287C72-3AAB-4957-B6C5-CFD412CA4004}" srcOrd="0" destOrd="2" presId="urn:microsoft.com/office/officeart/2005/8/layout/hList1"/>
    <dgm:cxn modelId="{9DA3CE08-AAE4-4B3D-B73E-829D2428DDA2}" type="presOf" srcId="{A5587D8A-F7F7-4405-AA88-A677C8E061CD}" destId="{56B5842B-3116-4832-9713-298705147BDE}" srcOrd="0" destOrd="0" presId="urn:microsoft.com/office/officeart/2005/8/layout/hList1"/>
    <dgm:cxn modelId="{61F382B8-9689-4104-853C-9C80B974BF75}" type="presOf" srcId="{A425C22B-B874-4CA8-AA2D-50F84A410D8F}" destId="{6D9D0ABC-12BC-42FD-B32D-F484BB2E955B}" srcOrd="0" destOrd="0" presId="urn:microsoft.com/office/officeart/2005/8/layout/hList1"/>
    <dgm:cxn modelId="{AA37FD55-2EBB-4C06-A9BA-F1C78286F934}" type="presOf" srcId="{0699DB40-A198-49EC-8B53-CCB6DF54D249}" destId="{20287C72-3AAB-4957-B6C5-CFD412CA4004}" srcOrd="0" destOrd="5" presId="urn:microsoft.com/office/officeart/2005/8/layout/hList1"/>
    <dgm:cxn modelId="{8BC947DA-66D7-447C-BD51-8F9E80924241}" srcId="{57A28028-77D2-4277-9970-63BACBD13F4D}" destId="{1FA9CEC1-D6D2-4480-AA4B-91E527F14244}" srcOrd="4" destOrd="0" parTransId="{5410621C-23A2-4F5E-A696-F91658DD7C9E}" sibTransId="{39347821-5DCC-4B67-9947-A774935B134F}"/>
    <dgm:cxn modelId="{27F2E22B-005D-4C6A-A015-72D12B3F6693}" srcId="{319A7A7B-376E-4AFB-9CC5-EBCDB7482F9F}" destId="{D8C4CA14-D911-4B37-999B-09BD855AF5BF}" srcOrd="0" destOrd="0" parTransId="{219974A8-5B53-4C9F-9B08-D9CA40CD64C1}" sibTransId="{9936B20B-4B1F-41D5-B6FF-1ACCD1BDA01A}"/>
    <dgm:cxn modelId="{1AD466D7-F56C-4FE3-942B-8D7695BB9559}" type="presOf" srcId="{319A7A7B-376E-4AFB-9CC5-EBCDB7482F9F}" destId="{FD00538C-AD46-44D4-BAD8-E2AF5D733166}" srcOrd="0" destOrd="0" presId="urn:microsoft.com/office/officeart/2005/8/layout/hList1"/>
    <dgm:cxn modelId="{94E24DC7-F227-4F5A-AC5D-79422B341580}" srcId="{08F24174-A4CD-4CBD-8335-14D9376FF6E3}" destId="{A8A3157D-EE20-4082-BE81-0BCA8A4646C2}" srcOrd="2" destOrd="0" parTransId="{6BD45D7A-2C46-4023-ACBC-9E98F41E01DC}" sibTransId="{F39EAB1B-AA0C-4C6E-B9D7-256A59809647}"/>
    <dgm:cxn modelId="{DBEFFFA4-8F2A-4CFF-A951-51BDB4AAA75F}" type="presOf" srcId="{A8A3157D-EE20-4082-BE81-0BCA8A4646C2}" destId="{6D9D0ABC-12BC-42FD-B32D-F484BB2E955B}" srcOrd="0" destOrd="2" presId="urn:microsoft.com/office/officeart/2005/8/layout/hList1"/>
    <dgm:cxn modelId="{409385CA-E81F-45DC-9612-B02D80962AA3}" type="presOf" srcId="{F563B7B6-DF65-4E9F-A4B2-18AE58DD2D84}" destId="{EE23FAF4-8768-4D90-A6BC-9C48AEA9AA1F}" srcOrd="0" destOrd="3" presId="urn:microsoft.com/office/officeart/2005/8/layout/hList1"/>
    <dgm:cxn modelId="{70DA6BC6-0AD2-4A6B-9217-15160F8F1E1D}" type="presOf" srcId="{80E71593-A577-4032-8C9A-E945F2204C0C}" destId="{20287C72-3AAB-4957-B6C5-CFD412CA4004}" srcOrd="0" destOrd="6" presId="urn:microsoft.com/office/officeart/2005/8/layout/hList1"/>
    <dgm:cxn modelId="{B3281B82-6194-442D-8C43-0F27C1FC81F9}" srcId="{A5587D8A-F7F7-4405-AA88-A677C8E061CD}" destId="{57A28028-77D2-4277-9970-63BACBD13F4D}" srcOrd="3" destOrd="0" parTransId="{7BF52FAA-664D-40BD-BE7E-2F486B71085D}" sibTransId="{76A3073E-5C78-4F3B-A19C-56AE1B040A80}"/>
    <dgm:cxn modelId="{30B704AF-072B-44EE-A01C-E34667C81C94}" srcId="{57A28028-77D2-4277-9970-63BACBD13F4D}" destId="{4318ABA4-0340-4450-980D-09834F0884E4}" srcOrd="3" destOrd="0" parTransId="{FC136A0E-AE92-41FF-8A13-F79C4B2E40AA}" sibTransId="{D0643A55-0A35-4EE5-92F0-0699FC581627}"/>
    <dgm:cxn modelId="{DB41FEA6-7D50-4BD7-AF8A-6AF28CD56DC6}" srcId="{12385A7F-B2E3-47DE-997D-4996FF4ADAE4}" destId="{097D7BC2-8D15-4CF4-8576-879C3E19D053}" srcOrd="6" destOrd="0" parTransId="{EFA90E66-1C7B-4601-9669-425ACCB0CE0F}" sibTransId="{C3B811FE-DC2B-46A8-8EAF-07A3011A7914}"/>
    <dgm:cxn modelId="{39ECB338-E5A8-4C0E-ADE3-A34F4D3305C6}" srcId="{12385A7F-B2E3-47DE-997D-4996FF4ADAE4}" destId="{0307DB1A-96AD-4ADC-BE9D-590E3FB361EC}" srcOrd="8" destOrd="0" parTransId="{08BDE0AD-33FE-4192-A31E-9E7DBAF1FE96}" sibTransId="{1F1D3424-7808-41EF-A0C1-15E8498CD07C}"/>
    <dgm:cxn modelId="{DFC34165-C682-41D0-82ED-9428953D3879}" srcId="{57A28028-77D2-4277-9970-63BACBD13F4D}" destId="{8A5E98F2-3EEE-4EAE-B6DA-25BB7E1B620A}" srcOrd="0" destOrd="0" parTransId="{27FEE187-ED4F-43E5-9A92-B6C8821C22B2}" sibTransId="{626B39A1-B051-42C6-B71B-2AD50A9CEF34}"/>
    <dgm:cxn modelId="{B5AEF9ED-715E-4646-9689-F1E269EE27E2}" type="presOf" srcId="{12385A7F-B2E3-47DE-997D-4996FF4ADAE4}" destId="{81E0275B-AF3D-4299-B200-D296AD9C71FB}" srcOrd="0" destOrd="0" presId="urn:microsoft.com/office/officeart/2005/8/layout/hList1"/>
    <dgm:cxn modelId="{D3B16750-B8F8-4535-81A5-B5866604BAAA}" type="presOf" srcId="{B198D8EF-D3D0-468B-A758-0F3475BDF54E}" destId="{6D9D0ABC-12BC-42FD-B32D-F484BB2E955B}" srcOrd="0" destOrd="1" presId="urn:microsoft.com/office/officeart/2005/8/layout/hList1"/>
    <dgm:cxn modelId="{2B97D6CD-C965-48EF-90AE-DF0F5881FCA6}" srcId="{08F24174-A4CD-4CBD-8335-14D9376FF6E3}" destId="{F5BAECF3-D619-4A9E-8AB1-982C2A325F52}" srcOrd="4" destOrd="0" parTransId="{5F80E5EE-8D50-452D-B1AB-0FB4EEB57FA1}" sibTransId="{D76DDA2D-6858-4793-92DD-C5AEBCFCB940}"/>
    <dgm:cxn modelId="{E8A746A0-CB5C-4E28-9F69-E315D2B617F6}" type="presParOf" srcId="{56B5842B-3116-4832-9713-298705147BDE}" destId="{F6966B4F-57E2-4624-834F-264B8D923C6D}" srcOrd="0" destOrd="0" presId="urn:microsoft.com/office/officeart/2005/8/layout/hList1"/>
    <dgm:cxn modelId="{8C3A5670-832E-4530-A5EC-5E0BEED0E5A5}" type="presParOf" srcId="{F6966B4F-57E2-4624-834F-264B8D923C6D}" destId="{81E0275B-AF3D-4299-B200-D296AD9C71FB}" srcOrd="0" destOrd="0" presId="urn:microsoft.com/office/officeart/2005/8/layout/hList1"/>
    <dgm:cxn modelId="{539F4956-77AC-4CBD-A6FA-B660CDC8439E}" type="presParOf" srcId="{F6966B4F-57E2-4624-834F-264B8D923C6D}" destId="{EE23FAF4-8768-4D90-A6BC-9C48AEA9AA1F}" srcOrd="1" destOrd="0" presId="urn:microsoft.com/office/officeart/2005/8/layout/hList1"/>
    <dgm:cxn modelId="{1907A2C3-CC80-466D-81C9-C85B204EC6AD}" type="presParOf" srcId="{56B5842B-3116-4832-9713-298705147BDE}" destId="{1EDD5E13-C61D-41F1-80B3-FCB526A1F0DF}" srcOrd="1" destOrd="0" presId="urn:microsoft.com/office/officeart/2005/8/layout/hList1"/>
    <dgm:cxn modelId="{0267AFEF-1AA0-4E96-B60A-6F1EF2A3DA94}" type="presParOf" srcId="{56B5842B-3116-4832-9713-298705147BDE}" destId="{07E02DE1-31DE-4209-9B75-C34F2D854D3C}" srcOrd="2" destOrd="0" presId="urn:microsoft.com/office/officeart/2005/8/layout/hList1"/>
    <dgm:cxn modelId="{D5261C6A-70AD-44A7-AECC-5BDEFC189505}" type="presParOf" srcId="{07E02DE1-31DE-4209-9B75-C34F2D854D3C}" destId="{FD00538C-AD46-44D4-BAD8-E2AF5D733166}" srcOrd="0" destOrd="0" presId="urn:microsoft.com/office/officeart/2005/8/layout/hList1"/>
    <dgm:cxn modelId="{5CBB5183-5869-4E55-A47A-982B485DAB98}" type="presParOf" srcId="{07E02DE1-31DE-4209-9B75-C34F2D854D3C}" destId="{20287C72-3AAB-4957-B6C5-CFD412CA4004}" srcOrd="1" destOrd="0" presId="urn:microsoft.com/office/officeart/2005/8/layout/hList1"/>
    <dgm:cxn modelId="{7965DDA9-4BBD-4E8C-B199-4C4DF763FFE5}" type="presParOf" srcId="{56B5842B-3116-4832-9713-298705147BDE}" destId="{6A26AE12-1D6E-4039-B298-38C2DE4C7B21}" srcOrd="3" destOrd="0" presId="urn:microsoft.com/office/officeart/2005/8/layout/hList1"/>
    <dgm:cxn modelId="{1AE62603-77F8-44F8-AFDD-847AC6702408}" type="presParOf" srcId="{56B5842B-3116-4832-9713-298705147BDE}" destId="{20780324-8726-414D-B795-E2FEB5B23D1F}" srcOrd="4" destOrd="0" presId="urn:microsoft.com/office/officeart/2005/8/layout/hList1"/>
    <dgm:cxn modelId="{1A5E9DD4-0192-44F3-8A20-9CC66637302B}" type="presParOf" srcId="{20780324-8726-414D-B795-E2FEB5B23D1F}" destId="{7399F8E4-3398-4F24-8B93-EF205C1A17DD}" srcOrd="0" destOrd="0" presId="urn:microsoft.com/office/officeart/2005/8/layout/hList1"/>
    <dgm:cxn modelId="{8196CCAA-67A5-4279-ADDE-68237BCC1E91}" type="presParOf" srcId="{20780324-8726-414D-B795-E2FEB5B23D1F}" destId="{6D9D0ABC-12BC-42FD-B32D-F484BB2E955B}" srcOrd="1" destOrd="0" presId="urn:microsoft.com/office/officeart/2005/8/layout/hList1"/>
    <dgm:cxn modelId="{85708583-26F8-43F6-9C82-0078D8A71B28}" type="presParOf" srcId="{56B5842B-3116-4832-9713-298705147BDE}" destId="{E7524E08-1133-4096-844A-1A2E44376D33}" srcOrd="5" destOrd="0" presId="urn:microsoft.com/office/officeart/2005/8/layout/hList1"/>
    <dgm:cxn modelId="{1A571928-323D-4292-B11A-8A04AF24AAD8}" type="presParOf" srcId="{56B5842B-3116-4832-9713-298705147BDE}" destId="{277AC9B6-C7E5-40F1-B49C-45CA75DD1A4D}" srcOrd="6" destOrd="0" presId="urn:microsoft.com/office/officeart/2005/8/layout/hList1"/>
    <dgm:cxn modelId="{F55E98CC-7CF0-40C0-B7CC-434F33F8187D}" type="presParOf" srcId="{277AC9B6-C7E5-40F1-B49C-45CA75DD1A4D}" destId="{FAF5B232-2A05-4F6E-9405-2E49A439F1EF}" srcOrd="0" destOrd="0" presId="urn:microsoft.com/office/officeart/2005/8/layout/hList1"/>
    <dgm:cxn modelId="{C62CC38D-1A16-4BFB-8EBA-CF3CB5CD05E6}" type="presParOf" srcId="{277AC9B6-C7E5-40F1-B49C-45CA75DD1A4D}" destId="{796411D0-3C4E-434A-B4E1-D99091C107B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4C581BC-4126-4227-A9D1-307CD7127985}" type="doc">
      <dgm:prSet loTypeId="urn:microsoft.com/office/officeart/2008/layout/CaptionedPictures" loCatId="picture" qsTypeId="urn:microsoft.com/office/officeart/2005/8/quickstyle/simple1" qsCatId="simple" csTypeId="urn:microsoft.com/office/officeart/2005/8/colors/colorful3" csCatId="colorful" phldr="1"/>
      <dgm:spPr/>
      <dgm:t>
        <a:bodyPr/>
        <a:lstStyle/>
        <a:p>
          <a:endParaRPr lang="zh-CN" altLang="en-US"/>
        </a:p>
      </dgm:t>
    </dgm:pt>
    <dgm:pt modelId="{589EDF21-D452-49EA-A421-28DA92A6EDB2}">
      <dgm:prSet phldrT="[文本]" phldr="1"/>
      <dgm:spPr/>
      <dgm:t>
        <a:bodyPr/>
        <a:lstStyle/>
        <a:p>
          <a:endParaRPr lang="zh-CN" altLang="en-US"/>
        </a:p>
      </dgm:t>
    </dgm:pt>
    <dgm:pt modelId="{7D1A6A37-EADD-4D4B-B46E-8BB6E5AD050E}" type="parTrans" cxnId="{E7E7C2B5-A5B2-4826-9DBA-D3E750388ED1}">
      <dgm:prSet/>
      <dgm:spPr/>
      <dgm:t>
        <a:bodyPr/>
        <a:lstStyle/>
        <a:p>
          <a:endParaRPr lang="zh-CN" altLang="en-US"/>
        </a:p>
      </dgm:t>
    </dgm:pt>
    <dgm:pt modelId="{D75072C3-67ED-4D25-8E18-8C43AA9CB9C0}" type="sibTrans" cxnId="{E7E7C2B5-A5B2-4826-9DBA-D3E750388ED1}">
      <dgm:prSet/>
      <dgm:spPr/>
      <dgm:t>
        <a:bodyPr/>
        <a:lstStyle/>
        <a:p>
          <a:endParaRPr lang="zh-CN" altLang="en-US"/>
        </a:p>
      </dgm:t>
    </dgm:pt>
    <dgm:pt modelId="{8F4E7E76-AC66-4BFB-8D95-897CCB40BDD9}">
      <dgm:prSet phldrT="[文本]"/>
      <dgm:spPr/>
      <dgm:t>
        <a:bodyPr/>
        <a:lstStyle/>
        <a:p>
          <a:r>
            <a:rPr lang="zh-CN" altLang="en-US" dirty="0" smtClean="0"/>
            <a:t>算法</a:t>
          </a:r>
          <a:r>
            <a:rPr lang="en-US" altLang="zh-CN" dirty="0" smtClean="0"/>
            <a:t>jar</a:t>
          </a:r>
          <a:r>
            <a:rPr lang="zh-CN" altLang="en-US" dirty="0" smtClean="0"/>
            <a:t>包</a:t>
          </a:r>
          <a:endParaRPr lang="zh-CN" altLang="en-US" dirty="0"/>
        </a:p>
      </dgm:t>
    </dgm:pt>
    <dgm:pt modelId="{C512C5C6-320D-41AE-8918-6F549A081811}" type="parTrans" cxnId="{E22A0309-1AE1-4987-BF2A-12F7044B9BEC}">
      <dgm:prSet/>
      <dgm:spPr/>
      <dgm:t>
        <a:bodyPr/>
        <a:lstStyle/>
        <a:p>
          <a:endParaRPr lang="zh-CN" altLang="en-US"/>
        </a:p>
      </dgm:t>
    </dgm:pt>
    <dgm:pt modelId="{BE0FFFA1-AFAA-4574-A574-25E61EBD8A87}" type="sibTrans" cxnId="{E22A0309-1AE1-4987-BF2A-12F7044B9BEC}">
      <dgm:prSet/>
      <dgm:spPr/>
      <dgm:t>
        <a:bodyPr/>
        <a:lstStyle/>
        <a:p>
          <a:endParaRPr lang="zh-CN" altLang="en-US"/>
        </a:p>
      </dgm:t>
    </dgm:pt>
    <dgm:pt modelId="{32E7CBD2-DBA5-454E-B679-093053784D82}">
      <dgm:prSet phldrT="[文本]" phldr="1"/>
      <dgm:spPr/>
      <dgm:t>
        <a:bodyPr/>
        <a:lstStyle/>
        <a:p>
          <a:endParaRPr lang="zh-CN" altLang="en-US"/>
        </a:p>
      </dgm:t>
    </dgm:pt>
    <dgm:pt modelId="{DE993D8D-402A-4F4A-B187-DE5BDDA3B391}" type="parTrans" cxnId="{663EDA6A-4A40-4684-889D-69E34EBC7CD6}">
      <dgm:prSet/>
      <dgm:spPr/>
      <dgm:t>
        <a:bodyPr/>
        <a:lstStyle/>
        <a:p>
          <a:endParaRPr lang="zh-CN" altLang="en-US"/>
        </a:p>
      </dgm:t>
    </dgm:pt>
    <dgm:pt modelId="{34F7E22B-663D-4A51-8B31-E007A0BD121C}" type="sibTrans" cxnId="{663EDA6A-4A40-4684-889D-69E34EBC7CD6}">
      <dgm:prSet/>
      <dgm:spPr/>
      <dgm:t>
        <a:bodyPr/>
        <a:lstStyle/>
        <a:p>
          <a:endParaRPr lang="zh-CN" altLang="en-US"/>
        </a:p>
      </dgm:t>
    </dgm:pt>
    <dgm:pt modelId="{65C3DC24-C9D2-4EE2-AB62-F0A78509C15B}">
      <dgm:prSet phldrT="[文本]"/>
      <dgm:spPr/>
      <dgm:t>
        <a:bodyPr/>
        <a:lstStyle/>
        <a:p>
          <a:r>
            <a:rPr lang="zh-CN" altLang="en-US" dirty="0" smtClean="0"/>
            <a:t>算法类</a:t>
          </a:r>
          <a:endParaRPr lang="zh-CN" altLang="en-US" dirty="0"/>
        </a:p>
      </dgm:t>
    </dgm:pt>
    <dgm:pt modelId="{DA4EDE5B-5A76-4C1C-A388-2E160CA6DAC6}" type="parTrans" cxnId="{E5F21421-6E27-4DDE-9018-68D1C8C81E62}">
      <dgm:prSet/>
      <dgm:spPr/>
      <dgm:t>
        <a:bodyPr/>
        <a:lstStyle/>
        <a:p>
          <a:endParaRPr lang="zh-CN" altLang="en-US"/>
        </a:p>
      </dgm:t>
    </dgm:pt>
    <dgm:pt modelId="{29D8579A-58BA-44A8-8BEE-F5629F9A5036}" type="sibTrans" cxnId="{E5F21421-6E27-4DDE-9018-68D1C8C81E62}">
      <dgm:prSet/>
      <dgm:spPr/>
      <dgm:t>
        <a:bodyPr/>
        <a:lstStyle/>
        <a:p>
          <a:endParaRPr lang="zh-CN" altLang="en-US"/>
        </a:p>
      </dgm:t>
    </dgm:pt>
    <dgm:pt modelId="{0C0D4577-E306-4B99-948A-2D938FE32805}">
      <dgm:prSet phldrT="[文本]" phldr="1"/>
      <dgm:spPr/>
      <dgm:t>
        <a:bodyPr/>
        <a:lstStyle/>
        <a:p>
          <a:endParaRPr lang="zh-CN" altLang="en-US"/>
        </a:p>
      </dgm:t>
    </dgm:pt>
    <dgm:pt modelId="{FEB32107-E498-40E8-AA6E-A210917C9CA8}" type="parTrans" cxnId="{6811738F-4EF4-4DDE-B58D-E850271F95C1}">
      <dgm:prSet/>
      <dgm:spPr/>
      <dgm:t>
        <a:bodyPr/>
        <a:lstStyle/>
        <a:p>
          <a:endParaRPr lang="zh-CN" altLang="en-US"/>
        </a:p>
      </dgm:t>
    </dgm:pt>
    <dgm:pt modelId="{678AFFC5-197C-4955-B571-89EBC9B744D9}" type="sibTrans" cxnId="{6811738F-4EF4-4DDE-B58D-E850271F95C1}">
      <dgm:prSet/>
      <dgm:spPr/>
      <dgm:t>
        <a:bodyPr/>
        <a:lstStyle/>
        <a:p>
          <a:endParaRPr lang="zh-CN" altLang="en-US"/>
        </a:p>
      </dgm:t>
    </dgm:pt>
    <dgm:pt modelId="{9D75CB47-EFC4-4B95-93E1-1114FCF154FF}">
      <dgm:prSet phldrT="[文本]"/>
      <dgm:spPr/>
      <dgm:t>
        <a:bodyPr/>
        <a:lstStyle/>
        <a:p>
          <a:r>
            <a:rPr lang="zh-CN" altLang="en-US" dirty="0" smtClean="0"/>
            <a:t>算法接口说明</a:t>
          </a:r>
          <a:endParaRPr lang="zh-CN" altLang="en-US" dirty="0"/>
        </a:p>
      </dgm:t>
    </dgm:pt>
    <dgm:pt modelId="{4CE6D85A-4372-471F-ACC8-05C806548189}" type="parTrans" cxnId="{1556019A-1E49-4BB2-99FE-DEB2146934EA}">
      <dgm:prSet/>
      <dgm:spPr/>
      <dgm:t>
        <a:bodyPr/>
        <a:lstStyle/>
        <a:p>
          <a:endParaRPr lang="zh-CN" altLang="en-US"/>
        </a:p>
      </dgm:t>
    </dgm:pt>
    <dgm:pt modelId="{5EB0F083-23A1-4800-BB9D-80CD1C044454}" type="sibTrans" cxnId="{1556019A-1E49-4BB2-99FE-DEB2146934EA}">
      <dgm:prSet/>
      <dgm:spPr/>
      <dgm:t>
        <a:bodyPr/>
        <a:lstStyle/>
        <a:p>
          <a:endParaRPr lang="zh-CN" altLang="en-US"/>
        </a:p>
      </dgm:t>
    </dgm:pt>
    <dgm:pt modelId="{ABFFAF91-3822-403F-A689-A4C96BA1FC7F}" type="pres">
      <dgm:prSet presAssocID="{94C581BC-4126-4227-A9D1-307CD7127985}" presName="Name0" presStyleCnt="0">
        <dgm:presLayoutVars>
          <dgm:chMax/>
          <dgm:chPref/>
          <dgm:dir/>
        </dgm:presLayoutVars>
      </dgm:prSet>
      <dgm:spPr/>
      <dgm:t>
        <a:bodyPr/>
        <a:lstStyle/>
        <a:p>
          <a:endParaRPr lang="zh-CN" altLang="en-US"/>
        </a:p>
      </dgm:t>
    </dgm:pt>
    <dgm:pt modelId="{BAB98161-2FC2-46CB-8F4E-37BD3EB1903E}" type="pres">
      <dgm:prSet presAssocID="{589EDF21-D452-49EA-A421-28DA92A6EDB2}" presName="composite" presStyleCnt="0">
        <dgm:presLayoutVars>
          <dgm:chMax val="1"/>
          <dgm:chPref val="1"/>
        </dgm:presLayoutVars>
      </dgm:prSet>
      <dgm:spPr/>
    </dgm:pt>
    <dgm:pt modelId="{BE75281E-69A8-4514-9071-8DB630A32FB7}" type="pres">
      <dgm:prSet presAssocID="{589EDF21-D452-49EA-A421-28DA92A6EDB2}" presName="Accent" presStyleLbl="trAlignAcc1" presStyleIdx="0" presStyleCnt="3" custScaleY="97408">
        <dgm:presLayoutVars>
          <dgm:chMax val="0"/>
          <dgm:chPref val="0"/>
        </dgm:presLayoutVars>
      </dgm:prSet>
      <dgm:spPr/>
    </dgm:pt>
    <dgm:pt modelId="{AAB13539-A34F-4237-A450-FD07D983CF2B}" type="pres">
      <dgm:prSet presAssocID="{589EDF21-D452-49EA-A421-28DA92A6EDB2}" presName="Image" presStyleLbl="alignImgPlace1" presStyleIdx="0" presStyleCnt="3" custScaleX="103992" custScaleY="51825">
        <dgm:presLayoutVars>
          <dgm:chMax val="0"/>
          <dgm:chPref val="0"/>
        </dgm:presLayoutVars>
      </dgm:prSet>
      <dgm:spPr>
        <a:blipFill rotWithShape="1">
          <a:blip xmlns:r="http://schemas.openxmlformats.org/officeDocument/2006/relationships" r:embed="rId1"/>
          <a:stretch>
            <a:fillRect/>
          </a:stretch>
        </a:blipFill>
      </dgm:spPr>
    </dgm:pt>
    <dgm:pt modelId="{A0354219-78C6-414F-885B-532885F2928A}" type="pres">
      <dgm:prSet presAssocID="{589EDF21-D452-49EA-A421-28DA92A6EDB2}" presName="ChildComposite" presStyleCnt="0"/>
      <dgm:spPr/>
    </dgm:pt>
    <dgm:pt modelId="{A2316A29-2B91-40FE-BB22-AFE684D9F9DA}" type="pres">
      <dgm:prSet presAssocID="{589EDF21-D452-49EA-A421-28DA92A6EDB2}" presName="Child" presStyleLbl="node1" presStyleIdx="0" presStyleCnt="3">
        <dgm:presLayoutVars>
          <dgm:chMax val="0"/>
          <dgm:chPref val="0"/>
          <dgm:bulletEnabled val="1"/>
        </dgm:presLayoutVars>
      </dgm:prSet>
      <dgm:spPr/>
      <dgm:t>
        <a:bodyPr/>
        <a:lstStyle/>
        <a:p>
          <a:endParaRPr lang="zh-CN" altLang="en-US"/>
        </a:p>
      </dgm:t>
    </dgm:pt>
    <dgm:pt modelId="{92643E68-9BEE-4958-85EB-5D2904F4F80D}" type="pres">
      <dgm:prSet presAssocID="{589EDF21-D452-49EA-A421-28DA92A6EDB2}" presName="Parent" presStyleLbl="revTx" presStyleIdx="0" presStyleCnt="3">
        <dgm:presLayoutVars>
          <dgm:chMax val="1"/>
          <dgm:chPref val="0"/>
          <dgm:bulletEnabled val="1"/>
        </dgm:presLayoutVars>
      </dgm:prSet>
      <dgm:spPr/>
      <dgm:t>
        <a:bodyPr/>
        <a:lstStyle/>
        <a:p>
          <a:endParaRPr lang="zh-CN" altLang="en-US"/>
        </a:p>
      </dgm:t>
    </dgm:pt>
    <dgm:pt modelId="{4E361C76-147A-442C-9005-331298290BB7}" type="pres">
      <dgm:prSet presAssocID="{D75072C3-67ED-4D25-8E18-8C43AA9CB9C0}" presName="sibTrans" presStyleCnt="0"/>
      <dgm:spPr/>
    </dgm:pt>
    <dgm:pt modelId="{74F8BB37-1157-499A-8F99-6CA31A696A6A}" type="pres">
      <dgm:prSet presAssocID="{32E7CBD2-DBA5-454E-B679-093053784D82}" presName="composite" presStyleCnt="0">
        <dgm:presLayoutVars>
          <dgm:chMax val="1"/>
          <dgm:chPref val="1"/>
        </dgm:presLayoutVars>
      </dgm:prSet>
      <dgm:spPr/>
    </dgm:pt>
    <dgm:pt modelId="{DF2806BF-C887-4380-A34B-9628A847EFA7}" type="pres">
      <dgm:prSet presAssocID="{32E7CBD2-DBA5-454E-B679-093053784D82}" presName="Accent" presStyleLbl="trAlignAcc1" presStyleIdx="1" presStyleCnt="3">
        <dgm:presLayoutVars>
          <dgm:chMax val="0"/>
          <dgm:chPref val="0"/>
        </dgm:presLayoutVars>
      </dgm:prSet>
      <dgm:spPr/>
    </dgm:pt>
    <dgm:pt modelId="{26E025EC-9DB3-4D9B-9BD5-ECD1A06E620D}" type="pres">
      <dgm:prSet presAssocID="{32E7CBD2-DBA5-454E-B679-093053784D82}" presName="Image" presStyleLbl="alignImgPlace1" presStyleIdx="1" presStyleCnt="3" custScaleX="108621" custScaleY="91378">
        <dgm:presLayoutVars>
          <dgm:chMax val="0"/>
          <dgm:chPref val="0"/>
        </dgm:presLayoutVars>
      </dgm:prSet>
      <dgm:spPr>
        <a:blipFill rotWithShape="1">
          <a:blip xmlns:r="http://schemas.openxmlformats.org/officeDocument/2006/relationships" r:embed="rId2"/>
          <a:stretch>
            <a:fillRect/>
          </a:stretch>
        </a:blipFill>
      </dgm:spPr>
    </dgm:pt>
    <dgm:pt modelId="{396B9C4D-63F6-445D-AFCA-44325742ED06}" type="pres">
      <dgm:prSet presAssocID="{32E7CBD2-DBA5-454E-B679-093053784D82}" presName="ChildComposite" presStyleCnt="0"/>
      <dgm:spPr/>
    </dgm:pt>
    <dgm:pt modelId="{B102E6B8-3955-46DA-8110-8A0C627B1F95}" type="pres">
      <dgm:prSet presAssocID="{32E7CBD2-DBA5-454E-B679-093053784D82}" presName="Child" presStyleLbl="node1" presStyleIdx="1" presStyleCnt="3">
        <dgm:presLayoutVars>
          <dgm:chMax val="0"/>
          <dgm:chPref val="0"/>
          <dgm:bulletEnabled val="1"/>
        </dgm:presLayoutVars>
      </dgm:prSet>
      <dgm:spPr/>
      <dgm:t>
        <a:bodyPr/>
        <a:lstStyle/>
        <a:p>
          <a:endParaRPr lang="zh-CN" altLang="en-US"/>
        </a:p>
      </dgm:t>
    </dgm:pt>
    <dgm:pt modelId="{A2941941-898A-4CDC-8D24-7861806B0B26}" type="pres">
      <dgm:prSet presAssocID="{32E7CBD2-DBA5-454E-B679-093053784D82}" presName="Parent" presStyleLbl="revTx" presStyleIdx="1" presStyleCnt="3">
        <dgm:presLayoutVars>
          <dgm:chMax val="1"/>
          <dgm:chPref val="0"/>
          <dgm:bulletEnabled val="1"/>
        </dgm:presLayoutVars>
      </dgm:prSet>
      <dgm:spPr/>
      <dgm:t>
        <a:bodyPr/>
        <a:lstStyle/>
        <a:p>
          <a:endParaRPr lang="zh-CN" altLang="en-US"/>
        </a:p>
      </dgm:t>
    </dgm:pt>
    <dgm:pt modelId="{2E3F9B9A-85EE-42F7-9CC4-3427C812DEF5}" type="pres">
      <dgm:prSet presAssocID="{34F7E22B-663D-4A51-8B31-E007A0BD121C}" presName="sibTrans" presStyleCnt="0"/>
      <dgm:spPr/>
    </dgm:pt>
    <dgm:pt modelId="{B73661BF-6EC4-4AAC-86B4-3BBFDF1613AA}" type="pres">
      <dgm:prSet presAssocID="{0C0D4577-E306-4B99-948A-2D938FE32805}" presName="composite" presStyleCnt="0">
        <dgm:presLayoutVars>
          <dgm:chMax val="1"/>
          <dgm:chPref val="1"/>
        </dgm:presLayoutVars>
      </dgm:prSet>
      <dgm:spPr/>
    </dgm:pt>
    <dgm:pt modelId="{A88284D9-0731-4E7D-8024-03380EC2AD12}" type="pres">
      <dgm:prSet presAssocID="{0C0D4577-E306-4B99-948A-2D938FE32805}" presName="Accent" presStyleLbl="trAlignAcc1" presStyleIdx="2" presStyleCnt="3">
        <dgm:presLayoutVars>
          <dgm:chMax val="0"/>
          <dgm:chPref val="0"/>
        </dgm:presLayoutVars>
      </dgm:prSet>
      <dgm:spPr/>
    </dgm:pt>
    <dgm:pt modelId="{339EF129-54C7-4074-920C-150E51B2C589}" type="pres">
      <dgm:prSet presAssocID="{0C0D4577-E306-4B99-948A-2D938FE32805}" presName="Image" presStyleLbl="alignImgPlace1" presStyleIdx="2" presStyleCnt="3" custScaleX="104848" custLinFactNeighborX="4025" custLinFactNeighborY="-633">
        <dgm:presLayoutVars>
          <dgm:chMax val="0"/>
          <dgm:chPref val="0"/>
        </dgm:presLayoutVars>
      </dgm:prSet>
      <dgm:spPr>
        <a:blipFill rotWithShape="1">
          <a:blip xmlns:r="http://schemas.openxmlformats.org/officeDocument/2006/relationships" r:embed="rId3"/>
          <a:stretch>
            <a:fillRect/>
          </a:stretch>
        </a:blipFill>
      </dgm:spPr>
    </dgm:pt>
    <dgm:pt modelId="{25FD02B9-B1EC-48F9-B487-D3B60C8CC0FF}" type="pres">
      <dgm:prSet presAssocID="{0C0D4577-E306-4B99-948A-2D938FE32805}" presName="ChildComposite" presStyleCnt="0"/>
      <dgm:spPr/>
    </dgm:pt>
    <dgm:pt modelId="{85FB0DFD-BDB7-42E7-B51A-A9EDA431B9CE}" type="pres">
      <dgm:prSet presAssocID="{0C0D4577-E306-4B99-948A-2D938FE32805}" presName="Child" presStyleLbl="node1" presStyleIdx="2" presStyleCnt="3">
        <dgm:presLayoutVars>
          <dgm:chMax val="0"/>
          <dgm:chPref val="0"/>
          <dgm:bulletEnabled val="1"/>
        </dgm:presLayoutVars>
      </dgm:prSet>
      <dgm:spPr/>
      <dgm:t>
        <a:bodyPr/>
        <a:lstStyle/>
        <a:p>
          <a:endParaRPr lang="zh-CN" altLang="en-US"/>
        </a:p>
      </dgm:t>
    </dgm:pt>
    <dgm:pt modelId="{067AB27D-936A-4F15-B275-3B420C014A32}" type="pres">
      <dgm:prSet presAssocID="{0C0D4577-E306-4B99-948A-2D938FE32805}" presName="Parent" presStyleLbl="revTx" presStyleIdx="2" presStyleCnt="3">
        <dgm:presLayoutVars>
          <dgm:chMax val="1"/>
          <dgm:chPref val="0"/>
          <dgm:bulletEnabled val="1"/>
        </dgm:presLayoutVars>
      </dgm:prSet>
      <dgm:spPr/>
      <dgm:t>
        <a:bodyPr/>
        <a:lstStyle/>
        <a:p>
          <a:endParaRPr lang="zh-CN" altLang="en-US"/>
        </a:p>
      </dgm:t>
    </dgm:pt>
  </dgm:ptLst>
  <dgm:cxnLst>
    <dgm:cxn modelId="{60E3BA3B-5B6B-4643-8598-A4418AFF0B82}" type="presOf" srcId="{65C3DC24-C9D2-4EE2-AB62-F0A78509C15B}" destId="{B102E6B8-3955-46DA-8110-8A0C627B1F95}" srcOrd="0" destOrd="0" presId="urn:microsoft.com/office/officeart/2008/layout/CaptionedPictures"/>
    <dgm:cxn modelId="{AF0790CB-DE56-4F1A-B189-7096EF63726D}" type="presOf" srcId="{0C0D4577-E306-4B99-948A-2D938FE32805}" destId="{067AB27D-936A-4F15-B275-3B420C014A32}" srcOrd="0" destOrd="0" presId="urn:microsoft.com/office/officeart/2008/layout/CaptionedPictures"/>
    <dgm:cxn modelId="{F3AF38BA-31F9-41E7-B235-1D37589C9B1A}" type="presOf" srcId="{32E7CBD2-DBA5-454E-B679-093053784D82}" destId="{A2941941-898A-4CDC-8D24-7861806B0B26}" srcOrd="0" destOrd="0" presId="urn:microsoft.com/office/officeart/2008/layout/CaptionedPictures"/>
    <dgm:cxn modelId="{E7E7C2B5-A5B2-4826-9DBA-D3E750388ED1}" srcId="{94C581BC-4126-4227-A9D1-307CD7127985}" destId="{589EDF21-D452-49EA-A421-28DA92A6EDB2}" srcOrd="0" destOrd="0" parTransId="{7D1A6A37-EADD-4D4B-B46E-8BB6E5AD050E}" sibTransId="{D75072C3-67ED-4D25-8E18-8C43AA9CB9C0}"/>
    <dgm:cxn modelId="{E5F21421-6E27-4DDE-9018-68D1C8C81E62}" srcId="{32E7CBD2-DBA5-454E-B679-093053784D82}" destId="{65C3DC24-C9D2-4EE2-AB62-F0A78509C15B}" srcOrd="0" destOrd="0" parTransId="{DA4EDE5B-5A76-4C1C-A388-2E160CA6DAC6}" sibTransId="{29D8579A-58BA-44A8-8BEE-F5629F9A5036}"/>
    <dgm:cxn modelId="{E22A0309-1AE1-4987-BF2A-12F7044B9BEC}" srcId="{589EDF21-D452-49EA-A421-28DA92A6EDB2}" destId="{8F4E7E76-AC66-4BFB-8D95-897CCB40BDD9}" srcOrd="0" destOrd="0" parTransId="{C512C5C6-320D-41AE-8918-6F549A081811}" sibTransId="{BE0FFFA1-AFAA-4574-A574-25E61EBD8A87}"/>
    <dgm:cxn modelId="{1556019A-1E49-4BB2-99FE-DEB2146934EA}" srcId="{0C0D4577-E306-4B99-948A-2D938FE32805}" destId="{9D75CB47-EFC4-4B95-93E1-1114FCF154FF}" srcOrd="0" destOrd="0" parTransId="{4CE6D85A-4372-471F-ACC8-05C806548189}" sibTransId="{5EB0F083-23A1-4800-BB9D-80CD1C044454}"/>
    <dgm:cxn modelId="{9D2F9AB0-58CA-4ADA-B279-CA43C7A5A6BD}" type="presOf" srcId="{9D75CB47-EFC4-4B95-93E1-1114FCF154FF}" destId="{85FB0DFD-BDB7-42E7-B51A-A9EDA431B9CE}" srcOrd="0" destOrd="0" presId="urn:microsoft.com/office/officeart/2008/layout/CaptionedPictures"/>
    <dgm:cxn modelId="{4E17B116-C502-457F-AFE8-8FA6ED672580}" type="presOf" srcId="{589EDF21-D452-49EA-A421-28DA92A6EDB2}" destId="{92643E68-9BEE-4958-85EB-5D2904F4F80D}" srcOrd="0" destOrd="0" presId="urn:microsoft.com/office/officeart/2008/layout/CaptionedPictures"/>
    <dgm:cxn modelId="{7B08965C-2B31-47AB-8F34-2E81E5E987DE}" type="presOf" srcId="{94C581BC-4126-4227-A9D1-307CD7127985}" destId="{ABFFAF91-3822-403F-A689-A4C96BA1FC7F}" srcOrd="0" destOrd="0" presId="urn:microsoft.com/office/officeart/2008/layout/CaptionedPictures"/>
    <dgm:cxn modelId="{6811738F-4EF4-4DDE-B58D-E850271F95C1}" srcId="{94C581BC-4126-4227-A9D1-307CD7127985}" destId="{0C0D4577-E306-4B99-948A-2D938FE32805}" srcOrd="2" destOrd="0" parTransId="{FEB32107-E498-40E8-AA6E-A210917C9CA8}" sibTransId="{678AFFC5-197C-4955-B571-89EBC9B744D9}"/>
    <dgm:cxn modelId="{663EDA6A-4A40-4684-889D-69E34EBC7CD6}" srcId="{94C581BC-4126-4227-A9D1-307CD7127985}" destId="{32E7CBD2-DBA5-454E-B679-093053784D82}" srcOrd="1" destOrd="0" parTransId="{DE993D8D-402A-4F4A-B187-DE5BDDA3B391}" sibTransId="{34F7E22B-663D-4A51-8B31-E007A0BD121C}"/>
    <dgm:cxn modelId="{615BDA67-5214-48B4-9E7F-2E84F4C21C6A}" type="presOf" srcId="{8F4E7E76-AC66-4BFB-8D95-897CCB40BDD9}" destId="{A2316A29-2B91-40FE-BB22-AFE684D9F9DA}" srcOrd="0" destOrd="0" presId="urn:microsoft.com/office/officeart/2008/layout/CaptionedPictures"/>
    <dgm:cxn modelId="{B076582E-1C69-4AC1-A23D-40DA3B8BFB54}" type="presParOf" srcId="{ABFFAF91-3822-403F-A689-A4C96BA1FC7F}" destId="{BAB98161-2FC2-46CB-8F4E-37BD3EB1903E}" srcOrd="0" destOrd="0" presId="urn:microsoft.com/office/officeart/2008/layout/CaptionedPictures"/>
    <dgm:cxn modelId="{07CEBEBC-666D-4890-A784-4AD75B459F73}" type="presParOf" srcId="{BAB98161-2FC2-46CB-8F4E-37BD3EB1903E}" destId="{BE75281E-69A8-4514-9071-8DB630A32FB7}" srcOrd="0" destOrd="0" presId="urn:microsoft.com/office/officeart/2008/layout/CaptionedPictures"/>
    <dgm:cxn modelId="{2D37CB00-BF95-4F08-B418-6D1552756062}" type="presParOf" srcId="{BAB98161-2FC2-46CB-8F4E-37BD3EB1903E}" destId="{AAB13539-A34F-4237-A450-FD07D983CF2B}" srcOrd="1" destOrd="0" presId="urn:microsoft.com/office/officeart/2008/layout/CaptionedPictures"/>
    <dgm:cxn modelId="{D3D124CC-1542-4381-B48F-82F1B71E2B5C}" type="presParOf" srcId="{BAB98161-2FC2-46CB-8F4E-37BD3EB1903E}" destId="{A0354219-78C6-414F-885B-532885F2928A}" srcOrd="2" destOrd="0" presId="urn:microsoft.com/office/officeart/2008/layout/CaptionedPictures"/>
    <dgm:cxn modelId="{2CBBDD24-8C06-4177-BEA4-5461F208504C}" type="presParOf" srcId="{A0354219-78C6-414F-885B-532885F2928A}" destId="{A2316A29-2B91-40FE-BB22-AFE684D9F9DA}" srcOrd="0" destOrd="0" presId="urn:microsoft.com/office/officeart/2008/layout/CaptionedPictures"/>
    <dgm:cxn modelId="{A549788F-92F6-445C-8A96-22AC63367956}" type="presParOf" srcId="{A0354219-78C6-414F-885B-532885F2928A}" destId="{92643E68-9BEE-4958-85EB-5D2904F4F80D}" srcOrd="1" destOrd="0" presId="urn:microsoft.com/office/officeart/2008/layout/CaptionedPictures"/>
    <dgm:cxn modelId="{B233E86E-1337-417D-9A7F-8CF3F07B1E0B}" type="presParOf" srcId="{ABFFAF91-3822-403F-A689-A4C96BA1FC7F}" destId="{4E361C76-147A-442C-9005-331298290BB7}" srcOrd="1" destOrd="0" presId="urn:microsoft.com/office/officeart/2008/layout/CaptionedPictures"/>
    <dgm:cxn modelId="{677A6F2A-EDF5-4D9E-AD21-624B33A1FC29}" type="presParOf" srcId="{ABFFAF91-3822-403F-A689-A4C96BA1FC7F}" destId="{74F8BB37-1157-499A-8F99-6CA31A696A6A}" srcOrd="2" destOrd="0" presId="urn:microsoft.com/office/officeart/2008/layout/CaptionedPictures"/>
    <dgm:cxn modelId="{F161B33D-3574-4DFE-AC39-1370C36DE3D1}" type="presParOf" srcId="{74F8BB37-1157-499A-8F99-6CA31A696A6A}" destId="{DF2806BF-C887-4380-A34B-9628A847EFA7}" srcOrd="0" destOrd="0" presId="urn:microsoft.com/office/officeart/2008/layout/CaptionedPictures"/>
    <dgm:cxn modelId="{8F69F9BC-EC85-4361-A9FD-387220645EC9}" type="presParOf" srcId="{74F8BB37-1157-499A-8F99-6CA31A696A6A}" destId="{26E025EC-9DB3-4D9B-9BD5-ECD1A06E620D}" srcOrd="1" destOrd="0" presId="urn:microsoft.com/office/officeart/2008/layout/CaptionedPictures"/>
    <dgm:cxn modelId="{6514A61E-7857-4525-BD5F-83E386028F13}" type="presParOf" srcId="{74F8BB37-1157-499A-8F99-6CA31A696A6A}" destId="{396B9C4D-63F6-445D-AFCA-44325742ED06}" srcOrd="2" destOrd="0" presId="urn:microsoft.com/office/officeart/2008/layout/CaptionedPictures"/>
    <dgm:cxn modelId="{D76B1E32-63E9-46B8-94C2-60285FB428D9}" type="presParOf" srcId="{396B9C4D-63F6-445D-AFCA-44325742ED06}" destId="{B102E6B8-3955-46DA-8110-8A0C627B1F95}" srcOrd="0" destOrd="0" presId="urn:microsoft.com/office/officeart/2008/layout/CaptionedPictures"/>
    <dgm:cxn modelId="{9B6AF580-9422-4AAF-8C0D-F79AE393605B}" type="presParOf" srcId="{396B9C4D-63F6-445D-AFCA-44325742ED06}" destId="{A2941941-898A-4CDC-8D24-7861806B0B26}" srcOrd="1" destOrd="0" presId="urn:microsoft.com/office/officeart/2008/layout/CaptionedPictures"/>
    <dgm:cxn modelId="{B8A1F6DA-98D0-44EF-B6E4-870FEBD42873}" type="presParOf" srcId="{ABFFAF91-3822-403F-A689-A4C96BA1FC7F}" destId="{2E3F9B9A-85EE-42F7-9CC4-3427C812DEF5}" srcOrd="3" destOrd="0" presId="urn:microsoft.com/office/officeart/2008/layout/CaptionedPictures"/>
    <dgm:cxn modelId="{4DE59951-8650-452A-99ED-9C36DAEA0AC6}" type="presParOf" srcId="{ABFFAF91-3822-403F-A689-A4C96BA1FC7F}" destId="{B73661BF-6EC4-4AAC-86B4-3BBFDF1613AA}" srcOrd="4" destOrd="0" presId="urn:microsoft.com/office/officeart/2008/layout/CaptionedPictures"/>
    <dgm:cxn modelId="{E52BEBA7-2B3E-45CA-A1DC-04D8CA6E8C99}" type="presParOf" srcId="{B73661BF-6EC4-4AAC-86B4-3BBFDF1613AA}" destId="{A88284D9-0731-4E7D-8024-03380EC2AD12}" srcOrd="0" destOrd="0" presId="urn:microsoft.com/office/officeart/2008/layout/CaptionedPictures"/>
    <dgm:cxn modelId="{287ED4D4-3942-4DC1-864E-756EB52E4135}" type="presParOf" srcId="{B73661BF-6EC4-4AAC-86B4-3BBFDF1613AA}" destId="{339EF129-54C7-4074-920C-150E51B2C589}" srcOrd="1" destOrd="0" presId="urn:microsoft.com/office/officeart/2008/layout/CaptionedPictures"/>
    <dgm:cxn modelId="{F0645377-E248-4C64-964F-4C94E39145D7}" type="presParOf" srcId="{B73661BF-6EC4-4AAC-86B4-3BBFDF1613AA}" destId="{25FD02B9-B1EC-48F9-B487-D3B60C8CC0FF}" srcOrd="2" destOrd="0" presId="urn:microsoft.com/office/officeart/2008/layout/CaptionedPictures"/>
    <dgm:cxn modelId="{2D0AD258-94F5-42E8-AD07-1CC4373527FF}" type="presParOf" srcId="{25FD02B9-B1EC-48F9-B487-D3B60C8CC0FF}" destId="{85FB0DFD-BDB7-42E7-B51A-A9EDA431B9CE}" srcOrd="0" destOrd="0" presId="urn:microsoft.com/office/officeart/2008/layout/CaptionedPictures"/>
    <dgm:cxn modelId="{9AEB82B7-852B-4E33-BE29-3B9909E1FAC6}" type="presParOf" srcId="{25FD02B9-B1EC-48F9-B487-D3B60C8CC0FF}" destId="{067AB27D-936A-4F15-B275-3B420C014A32}" srcOrd="1" destOrd="0" presId="urn:microsoft.com/office/officeart/2008/layout/CaptionedPicture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dgm:t>
        <a:bodyPr/>
        <a:lstStyle/>
        <a:p>
          <a:r>
            <a:rPr lang="en-US" altLang="zh-CN" dirty="0" smtClean="0"/>
            <a:t>1.</a:t>
          </a:r>
          <a:r>
            <a:rPr lang="zh-CN" altLang="en-US" dirty="0" smtClean="0"/>
            <a:t>整体工作计划</a:t>
          </a:r>
          <a:endParaRPr lang="zh-CN" altLang="en-US"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CB3DFCC2-8358-4E76-B406-E75AFCF91BE7}">
      <dgm:prSet phldrT="[文本]"/>
      <dgm:spPr/>
      <dgm:t>
        <a:bodyPr/>
        <a:lstStyle/>
        <a:p>
          <a:endParaRPr lang="zh-CN" altLang="en-US" dirty="0"/>
        </a:p>
      </dgm:t>
    </dgm:pt>
    <dgm:pt modelId="{4062E495-AE43-44D5-8141-52181DBDF672}" type="parTrans" cxnId="{100D0F6B-DB93-45B5-A686-1DA49C5A0CC1}">
      <dgm:prSet/>
      <dgm:spPr/>
      <dgm:t>
        <a:bodyPr/>
        <a:lstStyle/>
        <a:p>
          <a:endParaRPr lang="zh-CN" altLang="en-US"/>
        </a:p>
      </dgm:t>
    </dgm:pt>
    <dgm:pt modelId="{9109C0EF-F80E-4819-A06C-DB073BC9717C}" type="sibTrans" cxnId="{100D0F6B-DB93-45B5-A686-1DA49C5A0CC1}">
      <dgm:prSet/>
      <dgm:spPr/>
      <dgm:t>
        <a:bodyPr/>
        <a:lstStyle/>
        <a:p>
          <a:endParaRPr lang="zh-CN" altLang="en-US"/>
        </a:p>
      </dgm:t>
    </dgm:pt>
    <dgm:pt modelId="{ED717D3C-12D7-4C82-9A24-C9144B86E759}">
      <dgm:prSet phldrT="[文本]"/>
      <dgm:spPr>
        <a:solidFill>
          <a:schemeClr val="bg1">
            <a:lumMod val="65000"/>
          </a:schemeClr>
        </a:solidFill>
      </dgm:spPr>
      <dgm:t>
        <a:bodyPr/>
        <a:lstStyle/>
        <a:p>
          <a:r>
            <a:rPr lang="en-US" altLang="zh-CN" dirty="0" smtClean="0"/>
            <a:t>2.</a:t>
          </a:r>
          <a:r>
            <a:rPr lang="zh-CN" altLang="en-US" dirty="0" smtClean="0"/>
            <a:t>目前工作</a:t>
          </a:r>
          <a:endParaRPr lang="zh-CN" altLang="en-US"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custT="1"/>
      <dgm:spPr/>
      <dgm:t>
        <a:bodyPr/>
        <a:lstStyle/>
        <a:p>
          <a:endParaRPr lang="zh-CN" altLang="en-US" sz="1800" dirty="0"/>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E0B8CEE-7931-4C6C-ABAD-786E9B835F96}">
      <dgm:prSet/>
      <dgm:spPr>
        <a:solidFill>
          <a:schemeClr val="bg1">
            <a:lumMod val="65000"/>
          </a:schemeClr>
        </a:solidFill>
      </dgm:spPr>
      <dgm:t>
        <a:bodyPr/>
        <a:lstStyle/>
        <a:p>
          <a:r>
            <a:rPr lang="en-US" altLang="zh-CN" dirty="0" smtClean="0"/>
            <a:t>3</a:t>
          </a:r>
          <a:r>
            <a:rPr lang="en-US" altLang="zh-CN" dirty="0" smtClean="0"/>
            <a:t>.</a:t>
          </a:r>
          <a:r>
            <a:rPr lang="zh-CN" altLang="en-US" dirty="0" smtClean="0"/>
            <a:t>工作展望</a:t>
          </a:r>
          <a:endParaRPr lang="zh-CN" altLang="en-US" dirty="0"/>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72A15A9D-5AA8-48DE-907D-56E9320294A2}">
      <dgm:prSet phldrT="[文本]"/>
      <dgm:spPr/>
      <dgm:t>
        <a:bodyPr/>
        <a:lstStyle/>
        <a:p>
          <a:endParaRPr lang="zh-CN" altLang="en-US" sz="2100" dirty="0"/>
        </a:p>
      </dgm:t>
    </dgm:pt>
    <dgm:pt modelId="{D5CE6AA5-AD01-4790-BF14-30020066C233}" type="parTrans" cxnId="{8EE11C13-4E26-45C7-AB43-2764C01B00D9}">
      <dgm:prSet/>
      <dgm:spPr/>
      <dgm:t>
        <a:bodyPr/>
        <a:lstStyle/>
        <a:p>
          <a:endParaRPr lang="zh-CN" altLang="en-US"/>
        </a:p>
      </dgm:t>
    </dgm:pt>
    <dgm:pt modelId="{220330F9-304B-4D8F-8B03-4061132C9A42}" type="sibTrans" cxnId="{8EE11C13-4E26-45C7-AB43-2764C01B00D9}">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t>
        <a:bodyPr/>
        <a:lstStyle/>
        <a:p>
          <a:endParaRPr lang="zh-CN" altLang="en-US"/>
        </a:p>
      </dgm:t>
    </dgm:pt>
    <dgm:pt modelId="{D7227EC1-8280-43E2-A758-CF17242A0E78}" type="pres">
      <dgm:prSet presAssocID="{09FEEF98-66D8-4266-9535-59667BCA2E50}" presName="childText" presStyleLbl="revTx" presStyleIdx="0" presStyleCnt="3">
        <dgm:presLayoutVars>
          <dgm:bulletEnabled val="1"/>
        </dgm:presLayoutVars>
      </dgm:prSet>
      <dgm:spPr/>
      <dgm:t>
        <a:bodyPr/>
        <a:lstStyle/>
        <a:p>
          <a:endParaRPr lang="zh-CN" altLang="en-US"/>
        </a:p>
      </dgm:t>
    </dgm:pt>
    <dgm:pt modelId="{0BD9CFF3-BD5C-4496-A5C0-71614AF6C6BB}" type="pres">
      <dgm:prSet presAssocID="{ED717D3C-12D7-4C82-9A24-C9144B86E759}" presName="parentText" presStyleLbl="node1" presStyleIdx="1" presStyleCnt="3" custScaleY="59406" custLinFactNeighborX="-392" custLinFactNeighborY="10036">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1" presStyleCnt="3">
        <dgm:presLayoutVars>
          <dgm:bulletEnabled val="1"/>
        </dgm:presLayoutVars>
      </dgm:prSet>
      <dgm:spPr/>
      <dgm:t>
        <a:bodyPr/>
        <a:lstStyle/>
        <a:p>
          <a:endParaRPr lang="zh-CN" altLang="en-US"/>
        </a:p>
      </dgm:t>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t>
        <a:bodyPr/>
        <a:lstStyle/>
        <a:p>
          <a:endParaRPr lang="zh-CN" altLang="en-US"/>
        </a:p>
      </dgm:t>
    </dgm:pt>
    <dgm:pt modelId="{470F9343-84EB-47B7-AFB9-4C65E7792209}" type="pres">
      <dgm:prSet presAssocID="{FE0B8CEE-7931-4C6C-ABAD-786E9B835F96}" presName="childText" presStyleLbl="revTx" presStyleIdx="2" presStyleCnt="3" custLinFactNeighborX="-596" custLinFactNeighborY="25141">
        <dgm:presLayoutVars>
          <dgm:bulletEnabled val="1"/>
        </dgm:presLayoutVars>
      </dgm:prSet>
      <dgm:spPr/>
      <dgm:t>
        <a:bodyPr/>
        <a:lstStyle/>
        <a:p>
          <a:endParaRPr lang="zh-CN" altLang="en-US"/>
        </a:p>
      </dgm:t>
    </dgm:pt>
  </dgm:ptLst>
  <dgm:cxnLst>
    <dgm:cxn modelId="{A51E0052-BB92-49BA-A178-3133DF96BDEE}" srcId="{A6AD3BAA-9012-48AF-8113-54AD8DB43514}" destId="{ED717D3C-12D7-4C82-9A24-C9144B86E759}" srcOrd="1" destOrd="0" parTransId="{A96E09E7-A8B9-4432-8311-9A7485920441}" sibTransId="{4ACC2CA2-E383-4FF3-BCA3-C6A799261913}"/>
    <dgm:cxn modelId="{100D0F6B-DB93-45B5-A686-1DA49C5A0CC1}" srcId="{09FEEF98-66D8-4266-9535-59667BCA2E50}" destId="{CB3DFCC2-8358-4E76-B406-E75AFCF91BE7}" srcOrd="0" destOrd="0" parTransId="{4062E495-AE43-44D5-8141-52181DBDF672}" sibTransId="{9109C0EF-F80E-4819-A06C-DB073BC9717C}"/>
    <dgm:cxn modelId="{E7E0008B-929B-4432-8F99-30A13C67DA4F}" srcId="{FE0B8CEE-7931-4C6C-ABAD-786E9B835F96}" destId="{93B1E033-B87A-4F97-9BDA-5DB8FB2C8CC1}" srcOrd="0" destOrd="0" parTransId="{DFBAE609-2348-448B-A8B3-B1E9E6DF45AF}" sibTransId="{7255F286-4648-468C-B598-1A45F1DD8BFD}"/>
    <dgm:cxn modelId="{53E51B42-D24C-478B-93A0-0AD802091F0C}" type="presOf" srcId="{93B1E033-B87A-4F97-9BDA-5DB8FB2C8CC1}" destId="{470F9343-84EB-47B7-AFB9-4C65E7792209}" srcOrd="0" destOrd="0" presId="urn:microsoft.com/office/officeart/2005/8/layout/vList2"/>
    <dgm:cxn modelId="{C5DBA301-1F51-42A6-8ED0-AEAAD59F5146}" srcId="{ED717D3C-12D7-4C82-9A24-C9144B86E759}" destId="{96546131-4885-47DF-8F75-B5E80A5EB97D}" srcOrd="0" destOrd="0" parTransId="{8CDB7F2A-92BD-48F9-8EAE-1E67711D3F8B}" sibTransId="{36A79C5B-1456-4B3A-917B-079480A8FB11}"/>
    <dgm:cxn modelId="{96301B7C-93D9-4528-9DE0-F358E96EF654}" type="presOf" srcId="{ED717D3C-12D7-4C82-9A24-C9144B86E759}" destId="{0BD9CFF3-BD5C-4496-A5C0-71614AF6C6BB}" srcOrd="0" destOrd="0" presId="urn:microsoft.com/office/officeart/2005/8/layout/vList2"/>
    <dgm:cxn modelId="{0B0A5082-288F-4635-A76B-E000148DFE76}" type="presOf" srcId="{96546131-4885-47DF-8F75-B5E80A5EB97D}" destId="{CB053569-2367-4401-9257-A2E1BD3CDD98}" srcOrd="0" destOrd="0" presId="urn:microsoft.com/office/officeart/2005/8/layout/vList2"/>
    <dgm:cxn modelId="{95ED987F-65A1-45C1-8ABC-670C8035E900}" type="presOf" srcId="{72A15A9D-5AA8-48DE-907D-56E9320294A2}" destId="{CB053569-2367-4401-9257-A2E1BD3CDD98}" srcOrd="0" destOrd="1" presId="urn:microsoft.com/office/officeart/2005/8/layout/vList2"/>
    <dgm:cxn modelId="{1BCC58E9-5388-45EE-AE95-81477C7155F6}" type="presOf" srcId="{09FEEF98-66D8-4266-9535-59667BCA2E50}" destId="{D7A831F6-224E-4255-B33E-DD2359E3B625}" srcOrd="0" destOrd="0" presId="urn:microsoft.com/office/officeart/2005/8/layout/vList2"/>
    <dgm:cxn modelId="{8EE11C13-4E26-45C7-AB43-2764C01B00D9}" srcId="{ED717D3C-12D7-4C82-9A24-C9144B86E759}" destId="{72A15A9D-5AA8-48DE-907D-56E9320294A2}" srcOrd="1" destOrd="0" parTransId="{D5CE6AA5-AD01-4790-BF14-30020066C233}" sibTransId="{220330F9-304B-4D8F-8B03-4061132C9A42}"/>
    <dgm:cxn modelId="{1E5E273D-C75D-4464-BBF0-8CC2E3EA8EB6}" type="presOf" srcId="{CB3DFCC2-8358-4E76-B406-E75AFCF91BE7}" destId="{D7227EC1-8280-43E2-A758-CF17242A0E78}" srcOrd="0" destOrd="0" presId="urn:microsoft.com/office/officeart/2005/8/layout/vList2"/>
    <dgm:cxn modelId="{EE5A472A-7EBA-4CE9-B13D-418AE6D47482}" type="presOf" srcId="{FE0B8CEE-7931-4C6C-ABAD-786E9B835F96}" destId="{25B85B47-B55F-40A6-95E0-5ED6A9B870BF}" srcOrd="0" destOrd="0"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15381AF6-4C1C-4CBC-82D3-6DD1ACD60B89}" type="presOf" srcId="{A6AD3BAA-9012-48AF-8113-54AD8DB43514}" destId="{E31A7A90-9CD5-4F7D-BB1D-2BA0EB5BD2C5}" srcOrd="0" destOrd="0" presId="urn:microsoft.com/office/officeart/2005/8/layout/vList2"/>
    <dgm:cxn modelId="{F47B8026-3A9A-40F3-B4A8-FCC0DCA6A730}" srcId="{A6AD3BAA-9012-48AF-8113-54AD8DB43514}" destId="{FE0B8CEE-7931-4C6C-ABAD-786E9B835F96}" srcOrd="2" destOrd="0" parTransId="{7E84AF53-2FA2-4DF4-96A1-DC3CD900E0A3}" sibTransId="{1FA52AE0-DFB7-42CE-A86F-60A71B16BDF1}"/>
    <dgm:cxn modelId="{37661648-4934-4A7C-AD10-0A93EB101510}" type="presParOf" srcId="{E31A7A90-9CD5-4F7D-BB1D-2BA0EB5BD2C5}" destId="{D7A831F6-224E-4255-B33E-DD2359E3B625}" srcOrd="0" destOrd="0" presId="urn:microsoft.com/office/officeart/2005/8/layout/vList2"/>
    <dgm:cxn modelId="{DD2787DB-70C8-4F91-8956-871A099295CE}" type="presParOf" srcId="{E31A7A90-9CD5-4F7D-BB1D-2BA0EB5BD2C5}" destId="{D7227EC1-8280-43E2-A758-CF17242A0E78}" srcOrd="1" destOrd="0" presId="urn:microsoft.com/office/officeart/2005/8/layout/vList2"/>
    <dgm:cxn modelId="{8FA7DAA5-2D2E-4B35-A5C5-93B56A21EF7B}" type="presParOf" srcId="{E31A7A90-9CD5-4F7D-BB1D-2BA0EB5BD2C5}" destId="{0BD9CFF3-BD5C-4496-A5C0-71614AF6C6BB}" srcOrd="2" destOrd="0" presId="urn:microsoft.com/office/officeart/2005/8/layout/vList2"/>
    <dgm:cxn modelId="{9B4380B4-F1E1-4A1C-B725-7CE05C532AE8}" type="presParOf" srcId="{E31A7A90-9CD5-4F7D-BB1D-2BA0EB5BD2C5}" destId="{CB053569-2367-4401-9257-A2E1BD3CDD98}" srcOrd="3" destOrd="0" presId="urn:microsoft.com/office/officeart/2005/8/layout/vList2"/>
    <dgm:cxn modelId="{94AF2758-BC92-4CE1-B58C-BDE5D2A5F22E}" type="presParOf" srcId="{E31A7A90-9CD5-4F7D-BB1D-2BA0EB5BD2C5}" destId="{25B85B47-B55F-40A6-95E0-5ED6A9B870BF}" srcOrd="4" destOrd="0" presId="urn:microsoft.com/office/officeart/2005/8/layout/vList2"/>
    <dgm:cxn modelId="{E0D18F89-CB9B-4376-8786-9D0B72F7BD00}"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a:solidFill>
          <a:schemeClr val="bg1">
            <a:lumMod val="65000"/>
          </a:schemeClr>
        </a:solidFill>
      </dgm:spPr>
      <dgm:t>
        <a:bodyPr/>
        <a:lstStyle/>
        <a:p>
          <a:r>
            <a:rPr lang="en-US" altLang="zh-CN" dirty="0" smtClean="0"/>
            <a:t>1.</a:t>
          </a:r>
          <a:r>
            <a:rPr lang="zh-CN" altLang="en-US" dirty="0" smtClean="0"/>
            <a:t>整体工作计划</a:t>
          </a:r>
          <a:endParaRPr lang="zh-CN" altLang="en-US"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CB3DFCC2-8358-4E76-B406-E75AFCF91BE7}">
      <dgm:prSet phldrT="[文本]"/>
      <dgm:spPr/>
      <dgm:t>
        <a:bodyPr/>
        <a:lstStyle/>
        <a:p>
          <a:endParaRPr lang="zh-CN" altLang="en-US" dirty="0"/>
        </a:p>
      </dgm:t>
    </dgm:pt>
    <dgm:pt modelId="{4062E495-AE43-44D5-8141-52181DBDF672}" type="parTrans" cxnId="{100D0F6B-DB93-45B5-A686-1DA49C5A0CC1}">
      <dgm:prSet/>
      <dgm:spPr/>
      <dgm:t>
        <a:bodyPr/>
        <a:lstStyle/>
        <a:p>
          <a:endParaRPr lang="zh-CN" altLang="en-US"/>
        </a:p>
      </dgm:t>
    </dgm:pt>
    <dgm:pt modelId="{9109C0EF-F80E-4819-A06C-DB073BC9717C}" type="sibTrans" cxnId="{100D0F6B-DB93-45B5-A686-1DA49C5A0CC1}">
      <dgm:prSet/>
      <dgm:spPr/>
      <dgm:t>
        <a:bodyPr/>
        <a:lstStyle/>
        <a:p>
          <a:endParaRPr lang="zh-CN" altLang="en-US"/>
        </a:p>
      </dgm:t>
    </dgm:pt>
    <dgm:pt modelId="{ED717D3C-12D7-4C82-9A24-C9144B86E759}">
      <dgm:prSet phldrT="[文本]"/>
      <dgm:spPr>
        <a:solidFill>
          <a:schemeClr val="accent3">
            <a:lumMod val="75000"/>
          </a:schemeClr>
        </a:solidFill>
      </dgm:spPr>
      <dgm:t>
        <a:bodyPr/>
        <a:lstStyle/>
        <a:p>
          <a:r>
            <a:rPr lang="en-US" altLang="zh-CN" dirty="0" smtClean="0"/>
            <a:t>2.</a:t>
          </a:r>
          <a:r>
            <a:rPr lang="zh-CN" altLang="en-US" dirty="0" smtClean="0"/>
            <a:t>目前工作</a:t>
          </a:r>
          <a:endParaRPr lang="zh-CN" altLang="en-US"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custT="1"/>
      <dgm:spPr/>
      <dgm:t>
        <a:bodyPr/>
        <a:lstStyle/>
        <a:p>
          <a:endParaRPr lang="zh-CN" altLang="en-US" sz="1800" dirty="0"/>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E0B8CEE-7931-4C6C-ABAD-786E9B835F96}">
      <dgm:prSet/>
      <dgm:spPr>
        <a:solidFill>
          <a:schemeClr val="bg1">
            <a:lumMod val="65000"/>
          </a:schemeClr>
        </a:solidFill>
      </dgm:spPr>
      <dgm:t>
        <a:bodyPr/>
        <a:lstStyle/>
        <a:p>
          <a:r>
            <a:rPr lang="en-US" altLang="zh-CN" dirty="0" smtClean="0"/>
            <a:t>3</a:t>
          </a:r>
          <a:r>
            <a:rPr lang="en-US" altLang="zh-CN" dirty="0" smtClean="0"/>
            <a:t>.</a:t>
          </a:r>
          <a:r>
            <a:rPr lang="zh-CN" altLang="en-US" dirty="0" smtClean="0"/>
            <a:t>工作展望</a:t>
          </a:r>
          <a:endParaRPr lang="zh-CN" altLang="en-US" dirty="0"/>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72A15A9D-5AA8-48DE-907D-56E9320294A2}">
      <dgm:prSet phldrT="[文本]"/>
      <dgm:spPr/>
      <dgm:t>
        <a:bodyPr/>
        <a:lstStyle/>
        <a:p>
          <a:endParaRPr lang="zh-CN" altLang="en-US" sz="2100" dirty="0"/>
        </a:p>
      </dgm:t>
    </dgm:pt>
    <dgm:pt modelId="{D5CE6AA5-AD01-4790-BF14-30020066C233}" type="parTrans" cxnId="{8EE11C13-4E26-45C7-AB43-2764C01B00D9}">
      <dgm:prSet/>
      <dgm:spPr/>
      <dgm:t>
        <a:bodyPr/>
        <a:lstStyle/>
        <a:p>
          <a:endParaRPr lang="zh-CN" altLang="en-US"/>
        </a:p>
      </dgm:t>
    </dgm:pt>
    <dgm:pt modelId="{220330F9-304B-4D8F-8B03-4061132C9A42}" type="sibTrans" cxnId="{8EE11C13-4E26-45C7-AB43-2764C01B00D9}">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t>
        <a:bodyPr/>
        <a:lstStyle/>
        <a:p>
          <a:endParaRPr lang="zh-CN" altLang="en-US"/>
        </a:p>
      </dgm:t>
    </dgm:pt>
    <dgm:pt modelId="{D7227EC1-8280-43E2-A758-CF17242A0E78}" type="pres">
      <dgm:prSet presAssocID="{09FEEF98-66D8-4266-9535-59667BCA2E50}" presName="childText" presStyleLbl="revTx" presStyleIdx="0" presStyleCnt="3">
        <dgm:presLayoutVars>
          <dgm:bulletEnabled val="1"/>
        </dgm:presLayoutVars>
      </dgm:prSet>
      <dgm:spPr/>
      <dgm:t>
        <a:bodyPr/>
        <a:lstStyle/>
        <a:p>
          <a:endParaRPr lang="zh-CN" altLang="en-US"/>
        </a:p>
      </dgm:t>
    </dgm:pt>
    <dgm:pt modelId="{0BD9CFF3-BD5C-4496-A5C0-71614AF6C6BB}" type="pres">
      <dgm:prSet presAssocID="{ED717D3C-12D7-4C82-9A24-C9144B86E759}" presName="parentText" presStyleLbl="node1" presStyleIdx="1" presStyleCnt="3" custScaleY="59406" custLinFactNeighborX="-392" custLinFactNeighborY="10036">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1" presStyleCnt="3">
        <dgm:presLayoutVars>
          <dgm:bulletEnabled val="1"/>
        </dgm:presLayoutVars>
      </dgm:prSet>
      <dgm:spPr/>
      <dgm:t>
        <a:bodyPr/>
        <a:lstStyle/>
        <a:p>
          <a:endParaRPr lang="zh-CN" altLang="en-US"/>
        </a:p>
      </dgm:t>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t>
        <a:bodyPr/>
        <a:lstStyle/>
        <a:p>
          <a:endParaRPr lang="zh-CN" altLang="en-US"/>
        </a:p>
      </dgm:t>
    </dgm:pt>
    <dgm:pt modelId="{470F9343-84EB-47B7-AFB9-4C65E7792209}" type="pres">
      <dgm:prSet presAssocID="{FE0B8CEE-7931-4C6C-ABAD-786E9B835F96}" presName="childText" presStyleLbl="revTx" presStyleIdx="2" presStyleCnt="3" custLinFactNeighborX="-596" custLinFactNeighborY="25141">
        <dgm:presLayoutVars>
          <dgm:bulletEnabled val="1"/>
        </dgm:presLayoutVars>
      </dgm:prSet>
      <dgm:spPr/>
      <dgm:t>
        <a:bodyPr/>
        <a:lstStyle/>
        <a:p>
          <a:endParaRPr lang="zh-CN" altLang="en-US"/>
        </a:p>
      </dgm:t>
    </dgm:pt>
  </dgm:ptLst>
  <dgm:cxnLst>
    <dgm:cxn modelId="{A51E0052-BB92-49BA-A178-3133DF96BDEE}" srcId="{A6AD3BAA-9012-48AF-8113-54AD8DB43514}" destId="{ED717D3C-12D7-4C82-9A24-C9144B86E759}" srcOrd="1" destOrd="0" parTransId="{A96E09E7-A8B9-4432-8311-9A7485920441}" sibTransId="{4ACC2CA2-E383-4FF3-BCA3-C6A799261913}"/>
    <dgm:cxn modelId="{100D0F6B-DB93-45B5-A686-1DA49C5A0CC1}" srcId="{09FEEF98-66D8-4266-9535-59667BCA2E50}" destId="{CB3DFCC2-8358-4E76-B406-E75AFCF91BE7}" srcOrd="0" destOrd="0" parTransId="{4062E495-AE43-44D5-8141-52181DBDF672}" sibTransId="{9109C0EF-F80E-4819-A06C-DB073BC9717C}"/>
    <dgm:cxn modelId="{BD1784B5-3843-4070-AC09-6A233611FE09}" type="presOf" srcId="{CB3DFCC2-8358-4E76-B406-E75AFCF91BE7}" destId="{D7227EC1-8280-43E2-A758-CF17242A0E78}" srcOrd="0" destOrd="0" presId="urn:microsoft.com/office/officeart/2005/8/layout/vList2"/>
    <dgm:cxn modelId="{A1D601DD-80E1-4CC9-A407-D46CB76F9880}" type="presOf" srcId="{96546131-4885-47DF-8F75-B5E80A5EB97D}" destId="{CB053569-2367-4401-9257-A2E1BD3CDD98}" srcOrd="0" destOrd="0" presId="urn:microsoft.com/office/officeart/2005/8/layout/vList2"/>
    <dgm:cxn modelId="{E7E0008B-929B-4432-8F99-30A13C67DA4F}" srcId="{FE0B8CEE-7931-4C6C-ABAD-786E9B835F96}" destId="{93B1E033-B87A-4F97-9BDA-5DB8FB2C8CC1}" srcOrd="0" destOrd="0" parTransId="{DFBAE609-2348-448B-A8B3-B1E9E6DF45AF}" sibTransId="{7255F286-4648-468C-B598-1A45F1DD8BFD}"/>
    <dgm:cxn modelId="{C5DBA301-1F51-42A6-8ED0-AEAAD59F5146}" srcId="{ED717D3C-12D7-4C82-9A24-C9144B86E759}" destId="{96546131-4885-47DF-8F75-B5E80A5EB97D}" srcOrd="0" destOrd="0" parTransId="{8CDB7F2A-92BD-48F9-8EAE-1E67711D3F8B}" sibTransId="{36A79C5B-1456-4B3A-917B-079480A8FB11}"/>
    <dgm:cxn modelId="{D27DFD9A-9317-4491-B156-BBB70AA1083E}" type="presOf" srcId="{A6AD3BAA-9012-48AF-8113-54AD8DB43514}" destId="{E31A7A90-9CD5-4F7D-BB1D-2BA0EB5BD2C5}" srcOrd="0" destOrd="0" presId="urn:microsoft.com/office/officeart/2005/8/layout/vList2"/>
    <dgm:cxn modelId="{91C429AF-9C62-486B-BB0E-72C8D9C4E29E}" type="presOf" srcId="{ED717D3C-12D7-4C82-9A24-C9144B86E759}" destId="{0BD9CFF3-BD5C-4496-A5C0-71614AF6C6BB}" srcOrd="0" destOrd="0" presId="urn:microsoft.com/office/officeart/2005/8/layout/vList2"/>
    <dgm:cxn modelId="{8EE11C13-4E26-45C7-AB43-2764C01B00D9}" srcId="{ED717D3C-12D7-4C82-9A24-C9144B86E759}" destId="{72A15A9D-5AA8-48DE-907D-56E9320294A2}" srcOrd="1" destOrd="0" parTransId="{D5CE6AA5-AD01-4790-BF14-30020066C233}" sibTransId="{220330F9-304B-4D8F-8B03-4061132C9A42}"/>
    <dgm:cxn modelId="{F0835E1B-2744-471F-A7E0-D375508D0963}" srcId="{A6AD3BAA-9012-48AF-8113-54AD8DB43514}" destId="{09FEEF98-66D8-4266-9535-59667BCA2E50}" srcOrd="0" destOrd="0" parTransId="{35E14190-AB40-4262-B0CF-E04C6237AF31}" sibTransId="{966F489E-DF38-4411-A6CE-B582D9B78FDA}"/>
    <dgm:cxn modelId="{0C672E1A-9F6B-4CB2-BA58-AF85BFC6EABE}" type="presOf" srcId="{93B1E033-B87A-4F97-9BDA-5DB8FB2C8CC1}" destId="{470F9343-84EB-47B7-AFB9-4C65E7792209}" srcOrd="0" destOrd="0" presId="urn:microsoft.com/office/officeart/2005/8/layout/vList2"/>
    <dgm:cxn modelId="{BB580E33-4954-4F9A-A87C-AEC429D7C5BF}" type="presOf" srcId="{09FEEF98-66D8-4266-9535-59667BCA2E50}" destId="{D7A831F6-224E-4255-B33E-DD2359E3B625}" srcOrd="0" destOrd="0" presId="urn:microsoft.com/office/officeart/2005/8/layout/vList2"/>
    <dgm:cxn modelId="{DA7C33E5-F8EE-4669-9AA3-1AE20B595132}" type="presOf" srcId="{72A15A9D-5AA8-48DE-907D-56E9320294A2}" destId="{CB053569-2367-4401-9257-A2E1BD3CDD98}" srcOrd="0" destOrd="1" presId="urn:microsoft.com/office/officeart/2005/8/layout/vList2"/>
    <dgm:cxn modelId="{F47B8026-3A9A-40F3-B4A8-FCC0DCA6A730}" srcId="{A6AD3BAA-9012-48AF-8113-54AD8DB43514}" destId="{FE0B8CEE-7931-4C6C-ABAD-786E9B835F96}" srcOrd="2" destOrd="0" parTransId="{7E84AF53-2FA2-4DF4-96A1-DC3CD900E0A3}" sibTransId="{1FA52AE0-DFB7-42CE-A86F-60A71B16BDF1}"/>
    <dgm:cxn modelId="{88BBCF97-8032-4E67-BF43-F4EC790CC9F0}" type="presOf" srcId="{FE0B8CEE-7931-4C6C-ABAD-786E9B835F96}" destId="{25B85B47-B55F-40A6-95E0-5ED6A9B870BF}" srcOrd="0" destOrd="0" presId="urn:microsoft.com/office/officeart/2005/8/layout/vList2"/>
    <dgm:cxn modelId="{C169294A-1D05-4639-898C-5C430C58EA3C}" type="presParOf" srcId="{E31A7A90-9CD5-4F7D-BB1D-2BA0EB5BD2C5}" destId="{D7A831F6-224E-4255-B33E-DD2359E3B625}" srcOrd="0" destOrd="0" presId="urn:microsoft.com/office/officeart/2005/8/layout/vList2"/>
    <dgm:cxn modelId="{94871B55-3A3C-4BF8-A259-4D58B50B6910}" type="presParOf" srcId="{E31A7A90-9CD5-4F7D-BB1D-2BA0EB5BD2C5}" destId="{D7227EC1-8280-43E2-A758-CF17242A0E78}" srcOrd="1" destOrd="0" presId="urn:microsoft.com/office/officeart/2005/8/layout/vList2"/>
    <dgm:cxn modelId="{F8B3D881-664F-457D-A99F-920235056AF7}" type="presParOf" srcId="{E31A7A90-9CD5-4F7D-BB1D-2BA0EB5BD2C5}" destId="{0BD9CFF3-BD5C-4496-A5C0-71614AF6C6BB}" srcOrd="2" destOrd="0" presId="urn:microsoft.com/office/officeart/2005/8/layout/vList2"/>
    <dgm:cxn modelId="{1E661C7F-9CD3-4BAB-A144-F24FCA66A03D}" type="presParOf" srcId="{E31A7A90-9CD5-4F7D-BB1D-2BA0EB5BD2C5}" destId="{CB053569-2367-4401-9257-A2E1BD3CDD98}" srcOrd="3" destOrd="0" presId="urn:microsoft.com/office/officeart/2005/8/layout/vList2"/>
    <dgm:cxn modelId="{0B946120-722C-4BFD-95C7-DAD646F82A7B}" type="presParOf" srcId="{E31A7A90-9CD5-4F7D-BB1D-2BA0EB5BD2C5}" destId="{25B85B47-B55F-40A6-95E0-5ED6A9B870BF}" srcOrd="4" destOrd="0" presId="urn:microsoft.com/office/officeart/2005/8/layout/vList2"/>
    <dgm:cxn modelId="{B95CCAC9-E97E-4AF0-9F2C-CE0ACAA17D61}"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3D4460-78AA-4C59-BD89-643CABA4DA5D}" type="doc">
      <dgm:prSet loTypeId="urn:microsoft.com/office/officeart/2005/8/layout/radial5" loCatId="relationship" qsTypeId="urn:microsoft.com/office/officeart/2005/8/quickstyle/simple1" qsCatId="simple" csTypeId="urn:microsoft.com/office/officeart/2005/8/colors/colorful2" csCatId="colorful" phldr="1"/>
      <dgm:spPr/>
      <dgm:t>
        <a:bodyPr/>
        <a:lstStyle/>
        <a:p>
          <a:endParaRPr lang="zh-CN" altLang="en-US"/>
        </a:p>
      </dgm:t>
    </dgm:pt>
    <dgm:pt modelId="{6B33E73F-DEEB-4FDB-9852-1224807DB724}">
      <dgm:prSet phldrT="[文本]" custT="1"/>
      <dgm:spPr>
        <a:noFill/>
        <a:ln>
          <a:solidFill>
            <a:srgbClr val="00B0F0"/>
          </a:solidFill>
        </a:ln>
      </dgm:spPr>
      <dgm:t>
        <a:bodyPr/>
        <a:lstStyle/>
        <a:p>
          <a:r>
            <a:rPr lang="zh-CN" altLang="en-US" sz="1600" dirty="0" smtClean="0">
              <a:solidFill>
                <a:schemeClr val="tx1"/>
              </a:solidFill>
            </a:rPr>
            <a:t>王院士</a:t>
          </a:r>
          <a:r>
            <a:rPr lang="en-US" altLang="zh-CN" sz="1600" dirty="0" smtClean="0">
              <a:solidFill>
                <a:schemeClr val="tx1"/>
              </a:solidFill>
            </a:rPr>
            <a:t>49</a:t>
          </a:r>
          <a:r>
            <a:rPr lang="zh-CN" altLang="en-US" sz="1600" dirty="0" smtClean="0">
              <a:solidFill>
                <a:schemeClr val="tx1"/>
              </a:solidFill>
            </a:rPr>
            <a:t>篇文献</a:t>
          </a:r>
          <a:endParaRPr lang="en-US" altLang="zh-CN" sz="1600" dirty="0" smtClean="0">
            <a:solidFill>
              <a:schemeClr val="tx1"/>
            </a:solidFill>
          </a:endParaRPr>
        </a:p>
        <a:p>
          <a:r>
            <a:rPr lang="zh-CN" altLang="en-US" sz="1600" dirty="0" smtClean="0">
              <a:solidFill>
                <a:schemeClr val="tx1"/>
              </a:solidFill>
            </a:rPr>
            <a:t>数据</a:t>
          </a:r>
          <a:endParaRPr lang="zh-CN" altLang="en-US" sz="1600" dirty="0">
            <a:solidFill>
              <a:schemeClr val="tx1"/>
            </a:solidFill>
          </a:endParaRPr>
        </a:p>
      </dgm:t>
    </dgm:pt>
    <dgm:pt modelId="{CD887A00-CC14-4547-AB4D-2B67BE74B528}" type="parTrans" cxnId="{24113EF7-E473-40CA-8407-0D35A0E99ECE}">
      <dgm:prSet/>
      <dgm:spPr/>
      <dgm:t>
        <a:bodyPr/>
        <a:lstStyle/>
        <a:p>
          <a:endParaRPr lang="zh-CN" altLang="en-US"/>
        </a:p>
      </dgm:t>
    </dgm:pt>
    <dgm:pt modelId="{7CADBD63-F4FA-41C8-8B0E-CFFCA5AA752F}" type="sibTrans" cxnId="{24113EF7-E473-40CA-8407-0D35A0E99ECE}">
      <dgm:prSet/>
      <dgm:spPr/>
      <dgm:t>
        <a:bodyPr/>
        <a:lstStyle/>
        <a:p>
          <a:endParaRPr lang="zh-CN" altLang="en-US"/>
        </a:p>
      </dgm:t>
    </dgm:pt>
    <dgm:pt modelId="{B7A9C071-EA1A-410C-867C-A1BAB85E206C}">
      <dgm:prSet phldrT="[文本]" custT="1"/>
      <dgm:spPr/>
      <dgm:t>
        <a:bodyPr/>
        <a:lstStyle/>
        <a:p>
          <a:r>
            <a:rPr lang="zh-CN" altLang="en-US" sz="1600" dirty="0" smtClean="0">
              <a:solidFill>
                <a:schemeClr val="tx1"/>
              </a:solidFill>
            </a:rPr>
            <a:t>图片</a:t>
          </a:r>
          <a:endParaRPr lang="en-US" altLang="zh-CN" sz="1600" dirty="0" smtClean="0">
            <a:solidFill>
              <a:schemeClr val="tx1"/>
            </a:solidFill>
          </a:endParaRPr>
        </a:p>
        <a:p>
          <a:r>
            <a:rPr lang="zh-CN" altLang="en-US" sz="1600" dirty="0" smtClean="0">
              <a:solidFill>
                <a:schemeClr val="tx1"/>
              </a:solidFill>
            </a:rPr>
            <a:t>数据</a:t>
          </a:r>
          <a:endParaRPr lang="en-US" altLang="zh-CN" sz="1600" dirty="0" smtClean="0">
            <a:solidFill>
              <a:schemeClr val="tx1"/>
            </a:solidFill>
          </a:endParaRPr>
        </a:p>
        <a:p>
          <a:r>
            <a:rPr lang="en-US" altLang="zh-CN" sz="1600" dirty="0" smtClean="0">
              <a:solidFill>
                <a:schemeClr val="tx1"/>
              </a:solidFill>
            </a:rPr>
            <a:t>115</a:t>
          </a:r>
          <a:r>
            <a:rPr lang="zh-CN" altLang="en-US" sz="1600" dirty="0" smtClean="0">
              <a:solidFill>
                <a:schemeClr val="tx1"/>
              </a:solidFill>
            </a:rPr>
            <a:t>条</a:t>
          </a:r>
          <a:endParaRPr lang="en-US" altLang="zh-CN" sz="1600" dirty="0" smtClean="0">
            <a:solidFill>
              <a:schemeClr val="tx1"/>
            </a:solidFill>
          </a:endParaRPr>
        </a:p>
      </dgm:t>
    </dgm:pt>
    <dgm:pt modelId="{C9E81722-2035-4F22-8729-739D48C511A1}" type="parTrans" cxnId="{BF12FF79-636B-4C3D-9D28-EEAFEBE36F3A}">
      <dgm:prSet/>
      <dgm:spPr/>
      <dgm:t>
        <a:bodyPr/>
        <a:lstStyle/>
        <a:p>
          <a:endParaRPr lang="zh-CN" altLang="en-US"/>
        </a:p>
      </dgm:t>
    </dgm:pt>
    <dgm:pt modelId="{175D3161-3B00-4494-999D-202A834B7A90}" type="sibTrans" cxnId="{BF12FF79-636B-4C3D-9D28-EEAFEBE36F3A}">
      <dgm:prSet/>
      <dgm:spPr/>
      <dgm:t>
        <a:bodyPr/>
        <a:lstStyle/>
        <a:p>
          <a:endParaRPr lang="zh-CN" altLang="en-US"/>
        </a:p>
      </dgm:t>
    </dgm:pt>
    <dgm:pt modelId="{0FF4558C-AB24-439E-8A18-7167F7C90D88}">
      <dgm:prSet phldrT="[文本]" custT="1"/>
      <dgm:spPr/>
      <dgm:t>
        <a:bodyPr/>
        <a:lstStyle/>
        <a:p>
          <a:r>
            <a:rPr lang="zh-CN" altLang="en-US" sz="1600" dirty="0" smtClean="0">
              <a:solidFill>
                <a:schemeClr val="tx1"/>
              </a:solidFill>
            </a:rPr>
            <a:t>规则</a:t>
          </a:r>
          <a:endParaRPr lang="en-US" altLang="zh-CN" sz="1600" dirty="0" smtClean="0">
            <a:solidFill>
              <a:schemeClr val="tx1"/>
            </a:solidFill>
          </a:endParaRPr>
        </a:p>
        <a:p>
          <a:r>
            <a:rPr lang="zh-CN" altLang="en-US" sz="1600" dirty="0" smtClean="0">
              <a:solidFill>
                <a:schemeClr val="tx1"/>
              </a:solidFill>
            </a:rPr>
            <a:t>数据</a:t>
          </a:r>
          <a:endParaRPr lang="en-US" altLang="zh-CN" sz="1600" dirty="0" smtClean="0">
            <a:solidFill>
              <a:schemeClr val="tx1"/>
            </a:solidFill>
          </a:endParaRPr>
        </a:p>
        <a:p>
          <a:r>
            <a:rPr lang="en-US" altLang="zh-CN" sz="1600" dirty="0" smtClean="0">
              <a:solidFill>
                <a:schemeClr val="tx1"/>
              </a:solidFill>
            </a:rPr>
            <a:t>160</a:t>
          </a:r>
          <a:r>
            <a:rPr lang="zh-CN" altLang="en-US" sz="1600" dirty="0" smtClean="0">
              <a:solidFill>
                <a:schemeClr val="tx1"/>
              </a:solidFill>
            </a:rPr>
            <a:t>条</a:t>
          </a:r>
          <a:endParaRPr lang="zh-CN" altLang="en-US" sz="1600" dirty="0"/>
        </a:p>
      </dgm:t>
    </dgm:pt>
    <dgm:pt modelId="{713ACBC0-F7D1-4B52-8BC3-7A253D3F6E8C}" type="parTrans" cxnId="{9E47A586-FCEA-4279-B11C-605D7F4FF4FA}">
      <dgm:prSet/>
      <dgm:spPr/>
      <dgm:t>
        <a:bodyPr/>
        <a:lstStyle/>
        <a:p>
          <a:endParaRPr lang="zh-CN" altLang="en-US"/>
        </a:p>
      </dgm:t>
    </dgm:pt>
    <dgm:pt modelId="{B2E49089-F223-40F8-9FA1-C3BB702B9CAD}" type="sibTrans" cxnId="{9E47A586-FCEA-4279-B11C-605D7F4FF4FA}">
      <dgm:prSet/>
      <dgm:spPr/>
      <dgm:t>
        <a:bodyPr/>
        <a:lstStyle/>
        <a:p>
          <a:endParaRPr lang="zh-CN" altLang="en-US"/>
        </a:p>
      </dgm:t>
    </dgm:pt>
    <dgm:pt modelId="{FBED59E7-449C-4058-B19E-20455DDC6A98}">
      <dgm:prSet phldrT="[文本]" custT="1"/>
      <dgm:spPr/>
      <dgm:t>
        <a:bodyPr/>
        <a:lstStyle/>
        <a:p>
          <a:r>
            <a:rPr lang="zh-CN" altLang="en-US" sz="1600" dirty="0" smtClean="0">
              <a:solidFill>
                <a:schemeClr val="tx1"/>
              </a:solidFill>
            </a:rPr>
            <a:t>数据集</a:t>
          </a:r>
          <a:endParaRPr lang="en-US" altLang="zh-CN" sz="1600" dirty="0" smtClean="0">
            <a:solidFill>
              <a:schemeClr val="tx1"/>
            </a:solidFill>
          </a:endParaRPr>
        </a:p>
        <a:p>
          <a:r>
            <a:rPr lang="zh-CN" altLang="en-US" sz="1600" dirty="0" smtClean="0">
              <a:solidFill>
                <a:schemeClr val="tx1"/>
              </a:solidFill>
            </a:rPr>
            <a:t>信息</a:t>
          </a:r>
          <a:endParaRPr lang="en-US" altLang="zh-CN" sz="1600" dirty="0" smtClean="0">
            <a:solidFill>
              <a:schemeClr val="tx1"/>
            </a:solidFill>
          </a:endParaRPr>
        </a:p>
        <a:p>
          <a:r>
            <a:rPr lang="en-US" altLang="zh-CN" sz="1600" dirty="0" smtClean="0">
              <a:solidFill>
                <a:schemeClr val="tx1"/>
              </a:solidFill>
            </a:rPr>
            <a:t>20</a:t>
          </a:r>
          <a:r>
            <a:rPr lang="zh-CN" altLang="en-US" sz="1600" dirty="0" smtClean="0">
              <a:solidFill>
                <a:schemeClr val="tx1"/>
              </a:solidFill>
            </a:rPr>
            <a:t>条</a:t>
          </a:r>
          <a:endParaRPr lang="zh-CN" altLang="en-US" sz="1600" dirty="0"/>
        </a:p>
      </dgm:t>
    </dgm:pt>
    <dgm:pt modelId="{169DE175-898D-490B-8CA5-25223412B070}" type="parTrans" cxnId="{2EBC5734-E96D-4365-B629-E5C788E98113}">
      <dgm:prSet/>
      <dgm:spPr/>
      <dgm:t>
        <a:bodyPr/>
        <a:lstStyle/>
        <a:p>
          <a:endParaRPr lang="zh-CN" altLang="en-US"/>
        </a:p>
      </dgm:t>
    </dgm:pt>
    <dgm:pt modelId="{F0A307A4-9A49-4226-82A9-438D07F561D6}" type="sibTrans" cxnId="{2EBC5734-E96D-4365-B629-E5C788E98113}">
      <dgm:prSet/>
      <dgm:spPr/>
      <dgm:t>
        <a:bodyPr/>
        <a:lstStyle/>
        <a:p>
          <a:endParaRPr lang="zh-CN" altLang="en-US"/>
        </a:p>
      </dgm:t>
    </dgm:pt>
    <dgm:pt modelId="{80494CDF-1C58-489D-A145-21CEF5F05792}">
      <dgm:prSet phldrT="[文本]" custT="1"/>
      <dgm:spPr/>
      <dgm:t>
        <a:bodyPr/>
        <a:lstStyle/>
        <a:p>
          <a:r>
            <a:rPr lang="zh-CN" altLang="en-US" sz="1500" dirty="0" smtClean="0">
              <a:solidFill>
                <a:schemeClr val="tx1"/>
              </a:solidFill>
            </a:rPr>
            <a:t>文献信息</a:t>
          </a:r>
          <a:endParaRPr lang="en-US" altLang="zh-CN" sz="1500" dirty="0" smtClean="0">
            <a:solidFill>
              <a:schemeClr val="tx1"/>
            </a:solidFill>
          </a:endParaRPr>
        </a:p>
        <a:p>
          <a:r>
            <a:rPr lang="zh-CN" altLang="en-US" sz="1500" dirty="0" smtClean="0">
              <a:solidFill>
                <a:schemeClr val="tx1"/>
              </a:solidFill>
            </a:rPr>
            <a:t>数据</a:t>
          </a:r>
          <a:endParaRPr lang="en-US" altLang="zh-CN" sz="1500" dirty="0" smtClean="0">
            <a:solidFill>
              <a:schemeClr val="tx1"/>
            </a:solidFill>
          </a:endParaRPr>
        </a:p>
        <a:p>
          <a:r>
            <a:rPr lang="en-US" altLang="zh-CN" sz="1500" dirty="0" smtClean="0">
              <a:solidFill>
                <a:schemeClr val="tx1"/>
              </a:solidFill>
            </a:rPr>
            <a:t>10</a:t>
          </a:r>
          <a:r>
            <a:rPr lang="zh-CN" altLang="en-US" sz="1500" dirty="0" smtClean="0">
              <a:solidFill>
                <a:schemeClr val="tx1"/>
              </a:solidFill>
            </a:rPr>
            <a:t>条</a:t>
          </a:r>
          <a:r>
            <a:rPr lang="en-US" altLang="zh-CN" sz="1500" dirty="0" smtClean="0">
              <a:solidFill>
                <a:schemeClr val="tx1"/>
              </a:solidFill>
            </a:rPr>
            <a:t>(10</a:t>
          </a:r>
          <a:r>
            <a:rPr lang="zh-CN" altLang="en-US" sz="1500" dirty="0" smtClean="0">
              <a:solidFill>
                <a:schemeClr val="tx1"/>
              </a:solidFill>
            </a:rPr>
            <a:t>篇文献</a:t>
          </a:r>
          <a:r>
            <a:rPr lang="en-US" altLang="zh-CN" sz="1500" dirty="0" smtClean="0">
              <a:solidFill>
                <a:schemeClr val="tx1"/>
              </a:solidFill>
            </a:rPr>
            <a:t>)</a:t>
          </a:r>
          <a:endParaRPr lang="zh-CN" altLang="en-US" sz="1500" dirty="0">
            <a:solidFill>
              <a:schemeClr val="tx1"/>
            </a:solidFill>
          </a:endParaRPr>
        </a:p>
      </dgm:t>
    </dgm:pt>
    <dgm:pt modelId="{145860F9-03C1-461F-91EC-5A6BDB91E0FE}" type="parTrans" cxnId="{CC2096A8-774A-44BD-BDAE-2AF8222FDE05}">
      <dgm:prSet/>
      <dgm:spPr/>
      <dgm:t>
        <a:bodyPr/>
        <a:lstStyle/>
        <a:p>
          <a:endParaRPr lang="zh-CN" altLang="en-US"/>
        </a:p>
      </dgm:t>
    </dgm:pt>
    <dgm:pt modelId="{3C31D60D-5BAB-45F3-97EB-0132CF88F2C9}" type="sibTrans" cxnId="{CC2096A8-774A-44BD-BDAE-2AF8222FDE05}">
      <dgm:prSet/>
      <dgm:spPr/>
      <dgm:t>
        <a:bodyPr/>
        <a:lstStyle/>
        <a:p>
          <a:endParaRPr lang="zh-CN" altLang="en-US"/>
        </a:p>
      </dgm:t>
    </dgm:pt>
    <dgm:pt modelId="{EF4953E8-B08B-465E-92A6-E3D060DC8F31}">
      <dgm:prSet phldrT="[文本]"/>
      <dgm:spPr/>
      <dgm:t>
        <a:bodyPr/>
        <a:lstStyle/>
        <a:p>
          <a:endParaRPr lang="zh-CN" altLang="en-US" dirty="0"/>
        </a:p>
      </dgm:t>
    </dgm:pt>
    <dgm:pt modelId="{DFEEDCDE-5A73-49E2-98F0-61B0169CEDF2}" type="parTrans" cxnId="{E6A3F72E-560C-46A3-AEEF-AEEF6823FA84}">
      <dgm:prSet/>
      <dgm:spPr/>
      <dgm:t>
        <a:bodyPr/>
        <a:lstStyle/>
        <a:p>
          <a:endParaRPr lang="zh-CN" altLang="en-US"/>
        </a:p>
      </dgm:t>
    </dgm:pt>
    <dgm:pt modelId="{A7212E52-4544-4F02-AE58-57A70019C002}" type="sibTrans" cxnId="{E6A3F72E-560C-46A3-AEEF-AEEF6823FA84}">
      <dgm:prSet/>
      <dgm:spPr/>
      <dgm:t>
        <a:bodyPr/>
        <a:lstStyle/>
        <a:p>
          <a:endParaRPr lang="zh-CN" altLang="en-US"/>
        </a:p>
      </dgm:t>
    </dgm:pt>
    <dgm:pt modelId="{65907155-EB52-440D-86C7-9DD4E38DE724}">
      <dgm:prSet phldrT="[文本]" custT="1"/>
      <dgm:spPr/>
      <dgm:t>
        <a:bodyPr/>
        <a:lstStyle/>
        <a:p>
          <a:r>
            <a:rPr lang="zh-CN" altLang="en-US" sz="1600" dirty="0" smtClean="0">
              <a:solidFill>
                <a:schemeClr val="tx1"/>
              </a:solidFill>
            </a:rPr>
            <a:t>表结构</a:t>
          </a:r>
          <a:endParaRPr lang="en-US" altLang="zh-CN" sz="1600" dirty="0" smtClean="0">
            <a:solidFill>
              <a:schemeClr val="tx1"/>
            </a:solidFill>
          </a:endParaRPr>
        </a:p>
        <a:p>
          <a:r>
            <a:rPr lang="zh-CN" altLang="en-US" sz="1600" dirty="0" smtClean="0">
              <a:solidFill>
                <a:schemeClr val="tx1"/>
              </a:solidFill>
            </a:rPr>
            <a:t>数据</a:t>
          </a:r>
          <a:endParaRPr lang="en-US" altLang="zh-CN" sz="1600" dirty="0" smtClean="0">
            <a:solidFill>
              <a:schemeClr val="tx1"/>
            </a:solidFill>
          </a:endParaRPr>
        </a:p>
        <a:p>
          <a:r>
            <a:rPr lang="en-US" altLang="zh-CN" sz="1600" dirty="0" smtClean="0">
              <a:solidFill>
                <a:schemeClr val="tx1"/>
              </a:solidFill>
            </a:rPr>
            <a:t>235</a:t>
          </a:r>
          <a:r>
            <a:rPr lang="zh-CN" altLang="en-US" sz="1600" dirty="0" smtClean="0">
              <a:solidFill>
                <a:schemeClr val="tx1"/>
              </a:solidFill>
            </a:rPr>
            <a:t>条</a:t>
          </a:r>
          <a:endParaRPr lang="en-US" altLang="zh-CN" sz="1600" dirty="0" smtClean="0">
            <a:solidFill>
              <a:schemeClr val="tx1"/>
            </a:solidFill>
          </a:endParaRPr>
        </a:p>
        <a:p>
          <a:endParaRPr lang="zh-CN" altLang="en-US" sz="1100" dirty="0"/>
        </a:p>
      </dgm:t>
    </dgm:pt>
    <dgm:pt modelId="{335542D2-E81F-4BE7-8B89-A7290ED8FF71}" type="parTrans" cxnId="{F6CC942E-E33C-46CB-9C3A-28872C1A4148}">
      <dgm:prSet/>
      <dgm:spPr/>
      <dgm:t>
        <a:bodyPr/>
        <a:lstStyle/>
        <a:p>
          <a:endParaRPr lang="zh-CN" altLang="en-US"/>
        </a:p>
      </dgm:t>
    </dgm:pt>
    <dgm:pt modelId="{6AD348B3-B4F2-429F-998D-604508CEBC12}" type="sibTrans" cxnId="{F6CC942E-E33C-46CB-9C3A-28872C1A4148}">
      <dgm:prSet/>
      <dgm:spPr/>
      <dgm:t>
        <a:bodyPr/>
        <a:lstStyle/>
        <a:p>
          <a:endParaRPr lang="zh-CN" altLang="en-US"/>
        </a:p>
      </dgm:t>
    </dgm:pt>
    <dgm:pt modelId="{0743D2B8-8B24-475B-9837-86308F30322C}" type="pres">
      <dgm:prSet presAssocID="{813D4460-78AA-4C59-BD89-643CABA4DA5D}" presName="Name0" presStyleCnt="0">
        <dgm:presLayoutVars>
          <dgm:chMax val="1"/>
          <dgm:dir/>
          <dgm:animLvl val="ctr"/>
          <dgm:resizeHandles val="exact"/>
        </dgm:presLayoutVars>
      </dgm:prSet>
      <dgm:spPr/>
      <dgm:t>
        <a:bodyPr/>
        <a:lstStyle/>
        <a:p>
          <a:endParaRPr lang="zh-CN" altLang="en-US"/>
        </a:p>
      </dgm:t>
    </dgm:pt>
    <dgm:pt modelId="{E163ECE6-1CDA-45F1-931E-8545BE06E63A}" type="pres">
      <dgm:prSet presAssocID="{6B33E73F-DEEB-4FDB-9852-1224807DB724}" presName="centerShape" presStyleLbl="node0" presStyleIdx="0" presStyleCnt="1" custScaleX="96157" custScaleY="95858"/>
      <dgm:spPr/>
      <dgm:t>
        <a:bodyPr/>
        <a:lstStyle/>
        <a:p>
          <a:endParaRPr lang="zh-CN" altLang="en-US"/>
        </a:p>
      </dgm:t>
    </dgm:pt>
    <dgm:pt modelId="{EBC68EFD-9354-43EE-A90B-C49E49DE5D6C}" type="pres">
      <dgm:prSet presAssocID="{C9E81722-2035-4F22-8729-739D48C511A1}" presName="parTrans" presStyleLbl="sibTrans2D1" presStyleIdx="0" presStyleCnt="5"/>
      <dgm:spPr/>
      <dgm:t>
        <a:bodyPr/>
        <a:lstStyle/>
        <a:p>
          <a:endParaRPr lang="zh-CN" altLang="en-US"/>
        </a:p>
      </dgm:t>
    </dgm:pt>
    <dgm:pt modelId="{34D8D2AA-712D-43F4-8422-43A4EDF42423}" type="pres">
      <dgm:prSet presAssocID="{C9E81722-2035-4F22-8729-739D48C511A1}" presName="connectorText" presStyleLbl="sibTrans2D1" presStyleIdx="0" presStyleCnt="5"/>
      <dgm:spPr/>
      <dgm:t>
        <a:bodyPr/>
        <a:lstStyle/>
        <a:p>
          <a:endParaRPr lang="zh-CN" altLang="en-US"/>
        </a:p>
      </dgm:t>
    </dgm:pt>
    <dgm:pt modelId="{ABC30724-59B3-40AB-9E5B-4CC952A9E459}" type="pres">
      <dgm:prSet presAssocID="{B7A9C071-EA1A-410C-867C-A1BAB85E206C}" presName="node" presStyleLbl="node1" presStyleIdx="0" presStyleCnt="5">
        <dgm:presLayoutVars>
          <dgm:bulletEnabled val="1"/>
        </dgm:presLayoutVars>
      </dgm:prSet>
      <dgm:spPr/>
      <dgm:t>
        <a:bodyPr/>
        <a:lstStyle/>
        <a:p>
          <a:endParaRPr lang="zh-CN" altLang="en-US"/>
        </a:p>
      </dgm:t>
    </dgm:pt>
    <dgm:pt modelId="{0B573BE1-9433-4810-B1E5-A96276DCB27E}" type="pres">
      <dgm:prSet presAssocID="{713ACBC0-F7D1-4B52-8BC3-7A253D3F6E8C}" presName="parTrans" presStyleLbl="sibTrans2D1" presStyleIdx="1" presStyleCnt="5"/>
      <dgm:spPr/>
      <dgm:t>
        <a:bodyPr/>
        <a:lstStyle/>
        <a:p>
          <a:endParaRPr lang="zh-CN" altLang="en-US"/>
        </a:p>
      </dgm:t>
    </dgm:pt>
    <dgm:pt modelId="{B4D78BC4-B7DF-4494-A4C3-82E6B43B3DD0}" type="pres">
      <dgm:prSet presAssocID="{713ACBC0-F7D1-4B52-8BC3-7A253D3F6E8C}" presName="connectorText" presStyleLbl="sibTrans2D1" presStyleIdx="1" presStyleCnt="5"/>
      <dgm:spPr/>
      <dgm:t>
        <a:bodyPr/>
        <a:lstStyle/>
        <a:p>
          <a:endParaRPr lang="zh-CN" altLang="en-US"/>
        </a:p>
      </dgm:t>
    </dgm:pt>
    <dgm:pt modelId="{0B7DD2D1-FB2C-48F6-9AD7-D14DDACBD999}" type="pres">
      <dgm:prSet presAssocID="{0FF4558C-AB24-439E-8A18-7167F7C90D88}" presName="node" presStyleLbl="node1" presStyleIdx="1" presStyleCnt="5">
        <dgm:presLayoutVars>
          <dgm:bulletEnabled val="1"/>
        </dgm:presLayoutVars>
      </dgm:prSet>
      <dgm:spPr/>
      <dgm:t>
        <a:bodyPr/>
        <a:lstStyle/>
        <a:p>
          <a:endParaRPr lang="zh-CN" altLang="en-US"/>
        </a:p>
      </dgm:t>
    </dgm:pt>
    <dgm:pt modelId="{6760946A-7148-404E-B341-71AF2E476A0D}" type="pres">
      <dgm:prSet presAssocID="{169DE175-898D-490B-8CA5-25223412B070}" presName="parTrans" presStyleLbl="sibTrans2D1" presStyleIdx="2" presStyleCnt="5"/>
      <dgm:spPr/>
      <dgm:t>
        <a:bodyPr/>
        <a:lstStyle/>
        <a:p>
          <a:endParaRPr lang="zh-CN" altLang="en-US"/>
        </a:p>
      </dgm:t>
    </dgm:pt>
    <dgm:pt modelId="{C9FD0704-D77B-4EB7-9ABE-4ED97E9CBBAF}" type="pres">
      <dgm:prSet presAssocID="{169DE175-898D-490B-8CA5-25223412B070}" presName="connectorText" presStyleLbl="sibTrans2D1" presStyleIdx="2" presStyleCnt="5"/>
      <dgm:spPr/>
      <dgm:t>
        <a:bodyPr/>
        <a:lstStyle/>
        <a:p>
          <a:endParaRPr lang="zh-CN" altLang="en-US"/>
        </a:p>
      </dgm:t>
    </dgm:pt>
    <dgm:pt modelId="{45ECD8EC-EE19-43B6-B32B-181A0EB9044C}" type="pres">
      <dgm:prSet presAssocID="{FBED59E7-449C-4058-B19E-20455DDC6A98}" presName="node" presStyleLbl="node1" presStyleIdx="2" presStyleCnt="5">
        <dgm:presLayoutVars>
          <dgm:bulletEnabled val="1"/>
        </dgm:presLayoutVars>
      </dgm:prSet>
      <dgm:spPr/>
      <dgm:t>
        <a:bodyPr/>
        <a:lstStyle/>
        <a:p>
          <a:endParaRPr lang="zh-CN" altLang="en-US"/>
        </a:p>
      </dgm:t>
    </dgm:pt>
    <dgm:pt modelId="{E2352A08-C637-4D7E-B1B1-9668A8F86DA8}" type="pres">
      <dgm:prSet presAssocID="{145860F9-03C1-461F-91EC-5A6BDB91E0FE}" presName="parTrans" presStyleLbl="sibTrans2D1" presStyleIdx="3" presStyleCnt="5"/>
      <dgm:spPr/>
      <dgm:t>
        <a:bodyPr/>
        <a:lstStyle/>
        <a:p>
          <a:endParaRPr lang="zh-CN" altLang="en-US"/>
        </a:p>
      </dgm:t>
    </dgm:pt>
    <dgm:pt modelId="{533BC53F-DB87-401A-A57F-9E0622D7C193}" type="pres">
      <dgm:prSet presAssocID="{145860F9-03C1-461F-91EC-5A6BDB91E0FE}" presName="connectorText" presStyleLbl="sibTrans2D1" presStyleIdx="3" presStyleCnt="5"/>
      <dgm:spPr/>
      <dgm:t>
        <a:bodyPr/>
        <a:lstStyle/>
        <a:p>
          <a:endParaRPr lang="zh-CN" altLang="en-US"/>
        </a:p>
      </dgm:t>
    </dgm:pt>
    <dgm:pt modelId="{AF7A3A21-93E6-4797-B642-59E4FD539367}" type="pres">
      <dgm:prSet presAssocID="{80494CDF-1C58-489D-A145-21CEF5F05792}" presName="node" presStyleLbl="node1" presStyleIdx="3" presStyleCnt="5">
        <dgm:presLayoutVars>
          <dgm:bulletEnabled val="1"/>
        </dgm:presLayoutVars>
      </dgm:prSet>
      <dgm:spPr/>
      <dgm:t>
        <a:bodyPr/>
        <a:lstStyle/>
        <a:p>
          <a:endParaRPr lang="zh-CN" altLang="en-US"/>
        </a:p>
      </dgm:t>
    </dgm:pt>
    <dgm:pt modelId="{D5A9ED48-AC9A-4C3A-90AA-3FA67D712B23}" type="pres">
      <dgm:prSet presAssocID="{335542D2-E81F-4BE7-8B89-A7290ED8FF71}" presName="parTrans" presStyleLbl="sibTrans2D1" presStyleIdx="4" presStyleCnt="5"/>
      <dgm:spPr/>
      <dgm:t>
        <a:bodyPr/>
        <a:lstStyle/>
        <a:p>
          <a:endParaRPr lang="zh-CN" altLang="en-US"/>
        </a:p>
      </dgm:t>
    </dgm:pt>
    <dgm:pt modelId="{2D31DAEF-19F1-4EAF-BF7D-67F5C233A932}" type="pres">
      <dgm:prSet presAssocID="{335542D2-E81F-4BE7-8B89-A7290ED8FF71}" presName="connectorText" presStyleLbl="sibTrans2D1" presStyleIdx="4" presStyleCnt="5"/>
      <dgm:spPr/>
      <dgm:t>
        <a:bodyPr/>
        <a:lstStyle/>
        <a:p>
          <a:endParaRPr lang="zh-CN" altLang="en-US"/>
        </a:p>
      </dgm:t>
    </dgm:pt>
    <dgm:pt modelId="{F38C6644-51A9-4BDF-A89F-A6D9E70CB2F9}" type="pres">
      <dgm:prSet presAssocID="{65907155-EB52-440D-86C7-9DD4E38DE724}" presName="node" presStyleLbl="node1" presStyleIdx="4" presStyleCnt="5">
        <dgm:presLayoutVars>
          <dgm:bulletEnabled val="1"/>
        </dgm:presLayoutVars>
      </dgm:prSet>
      <dgm:spPr/>
      <dgm:t>
        <a:bodyPr/>
        <a:lstStyle/>
        <a:p>
          <a:endParaRPr lang="zh-CN" altLang="en-US"/>
        </a:p>
      </dgm:t>
    </dgm:pt>
  </dgm:ptLst>
  <dgm:cxnLst>
    <dgm:cxn modelId="{CA6386C6-461D-4F5E-924F-EE49F5611943}" type="presOf" srcId="{0FF4558C-AB24-439E-8A18-7167F7C90D88}" destId="{0B7DD2D1-FB2C-48F6-9AD7-D14DDACBD999}" srcOrd="0" destOrd="0" presId="urn:microsoft.com/office/officeart/2005/8/layout/radial5"/>
    <dgm:cxn modelId="{BF12FF79-636B-4C3D-9D28-EEAFEBE36F3A}" srcId="{6B33E73F-DEEB-4FDB-9852-1224807DB724}" destId="{B7A9C071-EA1A-410C-867C-A1BAB85E206C}" srcOrd="0" destOrd="0" parTransId="{C9E81722-2035-4F22-8729-739D48C511A1}" sibTransId="{175D3161-3B00-4494-999D-202A834B7A90}"/>
    <dgm:cxn modelId="{2EBC5734-E96D-4365-B629-E5C788E98113}" srcId="{6B33E73F-DEEB-4FDB-9852-1224807DB724}" destId="{FBED59E7-449C-4058-B19E-20455DDC6A98}" srcOrd="2" destOrd="0" parTransId="{169DE175-898D-490B-8CA5-25223412B070}" sibTransId="{F0A307A4-9A49-4226-82A9-438D07F561D6}"/>
    <dgm:cxn modelId="{90723070-E497-41CB-A014-835E25F0E699}" type="presOf" srcId="{80494CDF-1C58-489D-A145-21CEF5F05792}" destId="{AF7A3A21-93E6-4797-B642-59E4FD539367}" srcOrd="0" destOrd="0" presId="urn:microsoft.com/office/officeart/2005/8/layout/radial5"/>
    <dgm:cxn modelId="{4E7F77EA-5F0F-4107-B57A-B1EFC617387B}" type="presOf" srcId="{813D4460-78AA-4C59-BD89-643CABA4DA5D}" destId="{0743D2B8-8B24-475B-9837-86308F30322C}" srcOrd="0" destOrd="0" presId="urn:microsoft.com/office/officeart/2005/8/layout/radial5"/>
    <dgm:cxn modelId="{D34A900E-6A08-4B5C-8206-5D8F702A2560}" type="presOf" srcId="{65907155-EB52-440D-86C7-9DD4E38DE724}" destId="{F38C6644-51A9-4BDF-A89F-A6D9E70CB2F9}" srcOrd="0" destOrd="0" presId="urn:microsoft.com/office/officeart/2005/8/layout/radial5"/>
    <dgm:cxn modelId="{8A7A53C3-42C2-446C-AE08-B1A9C9987689}" type="presOf" srcId="{713ACBC0-F7D1-4B52-8BC3-7A253D3F6E8C}" destId="{B4D78BC4-B7DF-4494-A4C3-82E6B43B3DD0}" srcOrd="1" destOrd="0" presId="urn:microsoft.com/office/officeart/2005/8/layout/radial5"/>
    <dgm:cxn modelId="{F6CC942E-E33C-46CB-9C3A-28872C1A4148}" srcId="{6B33E73F-DEEB-4FDB-9852-1224807DB724}" destId="{65907155-EB52-440D-86C7-9DD4E38DE724}" srcOrd="4" destOrd="0" parTransId="{335542D2-E81F-4BE7-8B89-A7290ED8FF71}" sibTransId="{6AD348B3-B4F2-429F-998D-604508CEBC12}"/>
    <dgm:cxn modelId="{CF5ABEBF-88BA-4F24-974C-9646DF851958}" type="presOf" srcId="{6B33E73F-DEEB-4FDB-9852-1224807DB724}" destId="{E163ECE6-1CDA-45F1-931E-8545BE06E63A}" srcOrd="0" destOrd="0" presId="urn:microsoft.com/office/officeart/2005/8/layout/radial5"/>
    <dgm:cxn modelId="{88204CE5-AD84-4658-8BBE-898AF0AFE724}" type="presOf" srcId="{145860F9-03C1-461F-91EC-5A6BDB91E0FE}" destId="{533BC53F-DB87-401A-A57F-9E0622D7C193}" srcOrd="1" destOrd="0" presId="urn:microsoft.com/office/officeart/2005/8/layout/radial5"/>
    <dgm:cxn modelId="{5A23F0DD-3E0A-40BC-A9B4-7EDB55719DFA}" type="presOf" srcId="{169DE175-898D-490B-8CA5-25223412B070}" destId="{6760946A-7148-404E-B341-71AF2E476A0D}" srcOrd="0" destOrd="0" presId="urn:microsoft.com/office/officeart/2005/8/layout/radial5"/>
    <dgm:cxn modelId="{206BCB56-6400-41DA-919E-A1CA43756FD6}" type="presOf" srcId="{B7A9C071-EA1A-410C-867C-A1BAB85E206C}" destId="{ABC30724-59B3-40AB-9E5B-4CC952A9E459}" srcOrd="0" destOrd="0" presId="urn:microsoft.com/office/officeart/2005/8/layout/radial5"/>
    <dgm:cxn modelId="{F3387C91-62D3-4B19-9747-A9B21B2F607C}" type="presOf" srcId="{C9E81722-2035-4F22-8729-739D48C511A1}" destId="{EBC68EFD-9354-43EE-A90B-C49E49DE5D6C}" srcOrd="0" destOrd="0" presId="urn:microsoft.com/office/officeart/2005/8/layout/radial5"/>
    <dgm:cxn modelId="{EB388288-B621-45E5-9B3E-F578D4C1180B}" type="presOf" srcId="{335542D2-E81F-4BE7-8B89-A7290ED8FF71}" destId="{D5A9ED48-AC9A-4C3A-90AA-3FA67D712B23}" srcOrd="0" destOrd="0" presId="urn:microsoft.com/office/officeart/2005/8/layout/radial5"/>
    <dgm:cxn modelId="{7EEA2F14-692D-4FAC-AD53-3772DEE985BD}" type="presOf" srcId="{FBED59E7-449C-4058-B19E-20455DDC6A98}" destId="{45ECD8EC-EE19-43B6-B32B-181A0EB9044C}" srcOrd="0" destOrd="0" presId="urn:microsoft.com/office/officeart/2005/8/layout/radial5"/>
    <dgm:cxn modelId="{1EA4F564-06A2-42B3-BEF3-00BF20D21308}" type="presOf" srcId="{169DE175-898D-490B-8CA5-25223412B070}" destId="{C9FD0704-D77B-4EB7-9ABE-4ED97E9CBBAF}" srcOrd="1" destOrd="0" presId="urn:microsoft.com/office/officeart/2005/8/layout/radial5"/>
    <dgm:cxn modelId="{9E47A586-FCEA-4279-B11C-605D7F4FF4FA}" srcId="{6B33E73F-DEEB-4FDB-9852-1224807DB724}" destId="{0FF4558C-AB24-439E-8A18-7167F7C90D88}" srcOrd="1" destOrd="0" parTransId="{713ACBC0-F7D1-4B52-8BC3-7A253D3F6E8C}" sibTransId="{B2E49089-F223-40F8-9FA1-C3BB702B9CAD}"/>
    <dgm:cxn modelId="{64C2DF44-035D-4B0E-8CBD-5266C280B200}" type="presOf" srcId="{145860F9-03C1-461F-91EC-5A6BDB91E0FE}" destId="{E2352A08-C637-4D7E-B1B1-9668A8F86DA8}" srcOrd="0" destOrd="0" presId="urn:microsoft.com/office/officeart/2005/8/layout/radial5"/>
    <dgm:cxn modelId="{037FBEB9-B7BA-44CF-96A6-1A4C6712E7F6}" type="presOf" srcId="{713ACBC0-F7D1-4B52-8BC3-7A253D3F6E8C}" destId="{0B573BE1-9433-4810-B1E5-A96276DCB27E}" srcOrd="0" destOrd="0" presId="urn:microsoft.com/office/officeart/2005/8/layout/radial5"/>
    <dgm:cxn modelId="{24113EF7-E473-40CA-8407-0D35A0E99ECE}" srcId="{813D4460-78AA-4C59-BD89-643CABA4DA5D}" destId="{6B33E73F-DEEB-4FDB-9852-1224807DB724}" srcOrd="0" destOrd="0" parTransId="{CD887A00-CC14-4547-AB4D-2B67BE74B528}" sibTransId="{7CADBD63-F4FA-41C8-8B0E-CFFCA5AA752F}"/>
    <dgm:cxn modelId="{2C7D9DCA-8A6E-4788-B18D-1418A8A40EEE}" type="presOf" srcId="{335542D2-E81F-4BE7-8B89-A7290ED8FF71}" destId="{2D31DAEF-19F1-4EAF-BF7D-67F5C233A932}" srcOrd="1" destOrd="0" presId="urn:microsoft.com/office/officeart/2005/8/layout/radial5"/>
    <dgm:cxn modelId="{E2BD53B7-1678-4BC8-A2F4-735DDA7BF6B3}" type="presOf" srcId="{C9E81722-2035-4F22-8729-739D48C511A1}" destId="{34D8D2AA-712D-43F4-8422-43A4EDF42423}" srcOrd="1" destOrd="0" presId="urn:microsoft.com/office/officeart/2005/8/layout/radial5"/>
    <dgm:cxn modelId="{E6A3F72E-560C-46A3-AEEF-AEEF6823FA84}" srcId="{813D4460-78AA-4C59-BD89-643CABA4DA5D}" destId="{EF4953E8-B08B-465E-92A6-E3D060DC8F31}" srcOrd="1" destOrd="0" parTransId="{DFEEDCDE-5A73-49E2-98F0-61B0169CEDF2}" sibTransId="{A7212E52-4544-4F02-AE58-57A70019C002}"/>
    <dgm:cxn modelId="{CC2096A8-774A-44BD-BDAE-2AF8222FDE05}" srcId="{6B33E73F-DEEB-4FDB-9852-1224807DB724}" destId="{80494CDF-1C58-489D-A145-21CEF5F05792}" srcOrd="3" destOrd="0" parTransId="{145860F9-03C1-461F-91EC-5A6BDB91E0FE}" sibTransId="{3C31D60D-5BAB-45F3-97EB-0132CF88F2C9}"/>
    <dgm:cxn modelId="{0BB31066-00BF-4DEB-BADC-F59450A75C92}" type="presParOf" srcId="{0743D2B8-8B24-475B-9837-86308F30322C}" destId="{E163ECE6-1CDA-45F1-931E-8545BE06E63A}" srcOrd="0" destOrd="0" presId="urn:microsoft.com/office/officeart/2005/8/layout/radial5"/>
    <dgm:cxn modelId="{5720D4A1-F644-4C20-A002-D18444EA6FC6}" type="presParOf" srcId="{0743D2B8-8B24-475B-9837-86308F30322C}" destId="{EBC68EFD-9354-43EE-A90B-C49E49DE5D6C}" srcOrd="1" destOrd="0" presId="urn:microsoft.com/office/officeart/2005/8/layout/radial5"/>
    <dgm:cxn modelId="{641C234F-5F5B-446A-962A-5211A0A07E87}" type="presParOf" srcId="{EBC68EFD-9354-43EE-A90B-C49E49DE5D6C}" destId="{34D8D2AA-712D-43F4-8422-43A4EDF42423}" srcOrd="0" destOrd="0" presId="urn:microsoft.com/office/officeart/2005/8/layout/radial5"/>
    <dgm:cxn modelId="{CE70BB47-DE0B-4286-86CC-E54FC768A99D}" type="presParOf" srcId="{0743D2B8-8B24-475B-9837-86308F30322C}" destId="{ABC30724-59B3-40AB-9E5B-4CC952A9E459}" srcOrd="2" destOrd="0" presId="urn:microsoft.com/office/officeart/2005/8/layout/radial5"/>
    <dgm:cxn modelId="{392DD8E0-94BA-4A26-BB9C-B719D628A4F3}" type="presParOf" srcId="{0743D2B8-8B24-475B-9837-86308F30322C}" destId="{0B573BE1-9433-4810-B1E5-A96276DCB27E}" srcOrd="3" destOrd="0" presId="urn:microsoft.com/office/officeart/2005/8/layout/radial5"/>
    <dgm:cxn modelId="{9F5D9305-83E4-4C87-8403-888CC9B97393}" type="presParOf" srcId="{0B573BE1-9433-4810-B1E5-A96276DCB27E}" destId="{B4D78BC4-B7DF-4494-A4C3-82E6B43B3DD0}" srcOrd="0" destOrd="0" presId="urn:microsoft.com/office/officeart/2005/8/layout/radial5"/>
    <dgm:cxn modelId="{DB3862D5-33F3-4F3E-86EF-E85216FD632B}" type="presParOf" srcId="{0743D2B8-8B24-475B-9837-86308F30322C}" destId="{0B7DD2D1-FB2C-48F6-9AD7-D14DDACBD999}" srcOrd="4" destOrd="0" presId="urn:microsoft.com/office/officeart/2005/8/layout/radial5"/>
    <dgm:cxn modelId="{BAC4894A-7010-4645-9349-1004A0E3C176}" type="presParOf" srcId="{0743D2B8-8B24-475B-9837-86308F30322C}" destId="{6760946A-7148-404E-B341-71AF2E476A0D}" srcOrd="5" destOrd="0" presId="urn:microsoft.com/office/officeart/2005/8/layout/radial5"/>
    <dgm:cxn modelId="{309527AE-E5C4-4A97-BDB9-225AA78CBC96}" type="presParOf" srcId="{6760946A-7148-404E-B341-71AF2E476A0D}" destId="{C9FD0704-D77B-4EB7-9ABE-4ED97E9CBBAF}" srcOrd="0" destOrd="0" presId="urn:microsoft.com/office/officeart/2005/8/layout/radial5"/>
    <dgm:cxn modelId="{7703F5A0-261F-4874-9AA1-AC328B98177D}" type="presParOf" srcId="{0743D2B8-8B24-475B-9837-86308F30322C}" destId="{45ECD8EC-EE19-43B6-B32B-181A0EB9044C}" srcOrd="6" destOrd="0" presId="urn:microsoft.com/office/officeart/2005/8/layout/radial5"/>
    <dgm:cxn modelId="{A6724EF4-424B-463E-B91B-2C940773B6EA}" type="presParOf" srcId="{0743D2B8-8B24-475B-9837-86308F30322C}" destId="{E2352A08-C637-4D7E-B1B1-9668A8F86DA8}" srcOrd="7" destOrd="0" presId="urn:microsoft.com/office/officeart/2005/8/layout/radial5"/>
    <dgm:cxn modelId="{843790FC-A0F7-4E29-8673-9C6C436E8BC0}" type="presParOf" srcId="{E2352A08-C637-4D7E-B1B1-9668A8F86DA8}" destId="{533BC53F-DB87-401A-A57F-9E0622D7C193}" srcOrd="0" destOrd="0" presId="urn:microsoft.com/office/officeart/2005/8/layout/radial5"/>
    <dgm:cxn modelId="{D4024171-DE65-4DBB-A8D1-737B2316AB3D}" type="presParOf" srcId="{0743D2B8-8B24-475B-9837-86308F30322C}" destId="{AF7A3A21-93E6-4797-B642-59E4FD539367}" srcOrd="8" destOrd="0" presId="urn:microsoft.com/office/officeart/2005/8/layout/radial5"/>
    <dgm:cxn modelId="{8D905566-3A06-4566-AB51-F1B03D35E677}" type="presParOf" srcId="{0743D2B8-8B24-475B-9837-86308F30322C}" destId="{D5A9ED48-AC9A-4C3A-90AA-3FA67D712B23}" srcOrd="9" destOrd="0" presId="urn:microsoft.com/office/officeart/2005/8/layout/radial5"/>
    <dgm:cxn modelId="{DC323075-71E7-4139-8AF3-ED9681212D5A}" type="presParOf" srcId="{D5A9ED48-AC9A-4C3A-90AA-3FA67D712B23}" destId="{2D31DAEF-19F1-4EAF-BF7D-67F5C233A932}" srcOrd="0" destOrd="0" presId="urn:microsoft.com/office/officeart/2005/8/layout/radial5"/>
    <dgm:cxn modelId="{6DCDE450-8A9F-4A64-A4C2-7B4245DA26EF}" type="presParOf" srcId="{0743D2B8-8B24-475B-9837-86308F30322C}" destId="{F38C6644-51A9-4BDF-A89F-A6D9E70CB2F9}" srcOrd="1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D5FA80-131C-478D-9910-835615BD5FE1}" type="doc">
      <dgm:prSet loTypeId="urn:microsoft.com/office/officeart/2005/8/layout/radial5" loCatId="cycle" qsTypeId="urn:microsoft.com/office/officeart/2005/8/quickstyle/simple1" qsCatId="simple" csTypeId="urn:microsoft.com/office/officeart/2005/8/colors/colorful1" csCatId="colorful" phldr="1"/>
      <dgm:spPr/>
      <dgm:t>
        <a:bodyPr/>
        <a:lstStyle/>
        <a:p>
          <a:endParaRPr lang="zh-CN" altLang="en-US"/>
        </a:p>
      </dgm:t>
    </dgm:pt>
    <dgm:pt modelId="{6FCC5E59-93F4-4BC6-8B50-0020BAC978BA}">
      <dgm:prSet phldrT="[文本]"/>
      <dgm:spPr/>
      <dgm:t>
        <a:bodyPr/>
        <a:lstStyle/>
        <a:p>
          <a:r>
            <a:rPr lang="zh-CN" altLang="en-US" dirty="0" smtClean="0"/>
            <a:t>镍基单晶高温合金数据</a:t>
          </a:r>
          <a:endParaRPr lang="zh-CN" altLang="en-US" dirty="0"/>
        </a:p>
      </dgm:t>
    </dgm:pt>
    <dgm:pt modelId="{9084567B-3F97-4F72-AD3E-EBA3B40EFDEB}" type="parTrans" cxnId="{D666F240-6E4F-495B-A466-38D25224D82C}">
      <dgm:prSet/>
      <dgm:spPr/>
      <dgm:t>
        <a:bodyPr/>
        <a:lstStyle/>
        <a:p>
          <a:endParaRPr lang="zh-CN" altLang="en-US"/>
        </a:p>
      </dgm:t>
    </dgm:pt>
    <dgm:pt modelId="{B8B38783-6082-4F74-9C30-B0442BDC24AB}" type="sibTrans" cxnId="{D666F240-6E4F-495B-A466-38D25224D82C}">
      <dgm:prSet/>
      <dgm:spPr/>
      <dgm:t>
        <a:bodyPr/>
        <a:lstStyle/>
        <a:p>
          <a:endParaRPr lang="zh-CN" altLang="en-US"/>
        </a:p>
      </dgm:t>
    </dgm:pt>
    <dgm:pt modelId="{B3E8544C-7B74-422F-9A1B-46BFAF8DF01F}">
      <dgm:prSet phldrT="[文本]"/>
      <dgm:spPr/>
      <dgm:t>
        <a:bodyPr/>
        <a:lstStyle/>
        <a:p>
          <a:r>
            <a:rPr lang="zh-CN" altLang="en-US" dirty="0" smtClean="0"/>
            <a:t>错配</a:t>
          </a:r>
          <a:endParaRPr lang="en-US" altLang="zh-CN" dirty="0" smtClean="0"/>
        </a:p>
        <a:p>
          <a:r>
            <a:rPr lang="zh-CN" altLang="en-US" dirty="0" smtClean="0"/>
            <a:t>位错和</a:t>
          </a:r>
          <a:endParaRPr lang="en-US" altLang="zh-CN" dirty="0" smtClean="0"/>
        </a:p>
        <a:p>
          <a:r>
            <a:rPr lang="zh-CN" altLang="en-US" dirty="0" smtClean="0"/>
            <a:t>相界面</a:t>
          </a:r>
          <a:endParaRPr lang="zh-CN" altLang="en-US" dirty="0"/>
        </a:p>
      </dgm:t>
    </dgm:pt>
    <dgm:pt modelId="{C19A18C0-D4AA-401C-892C-96D915973444}" type="parTrans" cxnId="{3146FB18-B8C1-42BF-9DCB-1F2BB4EBAC19}">
      <dgm:prSet/>
      <dgm:spPr/>
      <dgm:t>
        <a:bodyPr/>
        <a:lstStyle/>
        <a:p>
          <a:endParaRPr lang="zh-CN" altLang="en-US"/>
        </a:p>
      </dgm:t>
    </dgm:pt>
    <dgm:pt modelId="{844B2C14-5F05-4A22-85A4-E2141C6F80A5}" type="sibTrans" cxnId="{3146FB18-B8C1-42BF-9DCB-1F2BB4EBAC19}">
      <dgm:prSet/>
      <dgm:spPr/>
      <dgm:t>
        <a:bodyPr/>
        <a:lstStyle/>
        <a:p>
          <a:endParaRPr lang="zh-CN" altLang="en-US"/>
        </a:p>
      </dgm:t>
    </dgm:pt>
    <dgm:pt modelId="{21ED1A1F-2AF8-4D49-8AC3-36C194CEFA0E}">
      <dgm:prSet phldrT="[文本]"/>
      <dgm:spPr/>
      <dgm:t>
        <a:bodyPr/>
        <a:lstStyle/>
        <a:p>
          <a:r>
            <a:rPr lang="zh-CN" altLang="en-US" dirty="0" smtClean="0"/>
            <a:t>合金化元素占位和相分配</a:t>
          </a:r>
          <a:endParaRPr lang="zh-CN" altLang="en-US" dirty="0"/>
        </a:p>
      </dgm:t>
    </dgm:pt>
    <dgm:pt modelId="{AE617350-C8ED-4815-85E4-491350650A85}" type="parTrans" cxnId="{9EDED533-CA7F-4CBE-8145-3D551D1EBBAE}">
      <dgm:prSet/>
      <dgm:spPr/>
      <dgm:t>
        <a:bodyPr/>
        <a:lstStyle/>
        <a:p>
          <a:endParaRPr lang="zh-CN" altLang="en-US"/>
        </a:p>
      </dgm:t>
    </dgm:pt>
    <dgm:pt modelId="{C69788C3-AD64-4849-B7BC-0F9E192CAFB0}" type="sibTrans" cxnId="{9EDED533-CA7F-4CBE-8145-3D551D1EBBAE}">
      <dgm:prSet/>
      <dgm:spPr/>
      <dgm:t>
        <a:bodyPr/>
        <a:lstStyle/>
        <a:p>
          <a:endParaRPr lang="zh-CN" altLang="en-US"/>
        </a:p>
      </dgm:t>
    </dgm:pt>
    <dgm:pt modelId="{5A169AFD-93FB-45A6-8959-77DB002996B5}">
      <dgm:prSet phldrT="[文本]"/>
      <dgm:spPr/>
      <dgm:t>
        <a:bodyPr/>
        <a:lstStyle/>
        <a:p>
          <a:r>
            <a:rPr lang="zh-CN" altLang="en-US" dirty="0" smtClean="0"/>
            <a:t>力学性能数据</a:t>
          </a:r>
          <a:endParaRPr lang="zh-CN" altLang="en-US" dirty="0"/>
        </a:p>
      </dgm:t>
    </dgm:pt>
    <dgm:pt modelId="{A26ED67D-D6F5-4F26-94A9-63F5DFB7E042}" type="parTrans" cxnId="{101E26CE-3CED-411B-A115-7E8EC056D297}">
      <dgm:prSet/>
      <dgm:spPr/>
      <dgm:t>
        <a:bodyPr/>
        <a:lstStyle/>
        <a:p>
          <a:endParaRPr lang="zh-CN" altLang="en-US"/>
        </a:p>
      </dgm:t>
    </dgm:pt>
    <dgm:pt modelId="{3AB07321-ED51-4319-9C7C-9FF2CB930A5A}" type="sibTrans" cxnId="{101E26CE-3CED-411B-A115-7E8EC056D297}">
      <dgm:prSet/>
      <dgm:spPr/>
      <dgm:t>
        <a:bodyPr/>
        <a:lstStyle/>
        <a:p>
          <a:endParaRPr lang="zh-CN" altLang="en-US"/>
        </a:p>
      </dgm:t>
    </dgm:pt>
    <dgm:pt modelId="{091FA67F-BF0E-4CC8-855C-9D2DDE6D77A6}">
      <dgm:prSet phldrT="[文本]"/>
      <dgm:spPr/>
      <dgm:t>
        <a:bodyPr/>
        <a:lstStyle/>
        <a:p>
          <a:r>
            <a:rPr lang="zh-CN" altLang="en-US" dirty="0" smtClean="0"/>
            <a:t>扩散</a:t>
          </a:r>
          <a:endParaRPr lang="zh-CN" altLang="en-US" dirty="0"/>
        </a:p>
      </dgm:t>
    </dgm:pt>
    <dgm:pt modelId="{BFEFFF44-665C-433D-B03D-D10371640294}" type="parTrans" cxnId="{241606AE-BDEC-494B-88B3-64AA21182E0F}">
      <dgm:prSet/>
      <dgm:spPr/>
      <dgm:t>
        <a:bodyPr/>
        <a:lstStyle/>
        <a:p>
          <a:endParaRPr lang="zh-CN" altLang="en-US"/>
        </a:p>
      </dgm:t>
    </dgm:pt>
    <dgm:pt modelId="{00D8B2A5-2A48-49DC-9107-56AD0DBCB0C1}" type="sibTrans" cxnId="{241606AE-BDEC-494B-88B3-64AA21182E0F}">
      <dgm:prSet/>
      <dgm:spPr/>
      <dgm:t>
        <a:bodyPr/>
        <a:lstStyle/>
        <a:p>
          <a:endParaRPr lang="zh-CN" altLang="en-US"/>
        </a:p>
      </dgm:t>
    </dgm:pt>
    <dgm:pt modelId="{6F566A8B-94EE-480E-8C84-BA3EF8785DF4}">
      <dgm:prSet/>
      <dgm:spPr/>
      <dgm:t>
        <a:bodyPr/>
        <a:lstStyle/>
        <a:p>
          <a:endParaRPr lang="zh-CN" altLang="en-US"/>
        </a:p>
      </dgm:t>
    </dgm:pt>
    <dgm:pt modelId="{E78AA32A-BF2C-466F-A5B0-CA0E7B8CFA7B}" type="parTrans" cxnId="{AFE3A778-3F79-41ED-88A4-CD85B20FD03D}">
      <dgm:prSet/>
      <dgm:spPr/>
      <dgm:t>
        <a:bodyPr/>
        <a:lstStyle/>
        <a:p>
          <a:endParaRPr lang="zh-CN" altLang="en-US"/>
        </a:p>
      </dgm:t>
    </dgm:pt>
    <dgm:pt modelId="{E57715D4-B9C4-4455-8479-68D7203DF030}" type="sibTrans" cxnId="{AFE3A778-3F79-41ED-88A4-CD85B20FD03D}">
      <dgm:prSet/>
      <dgm:spPr/>
      <dgm:t>
        <a:bodyPr/>
        <a:lstStyle/>
        <a:p>
          <a:endParaRPr lang="zh-CN" altLang="en-US"/>
        </a:p>
      </dgm:t>
    </dgm:pt>
    <dgm:pt modelId="{309E992F-97AC-4BF0-B79A-907C3ADBCBF5}">
      <dgm:prSet/>
      <dgm:spPr/>
      <dgm:t>
        <a:bodyPr/>
        <a:lstStyle/>
        <a:p>
          <a:endParaRPr lang="zh-CN" altLang="en-US"/>
        </a:p>
      </dgm:t>
    </dgm:pt>
    <dgm:pt modelId="{FDE58980-A966-417D-A058-23D6701F11B5}" type="parTrans" cxnId="{14EC6C3A-F70E-4CF0-9F42-AA16730F8C99}">
      <dgm:prSet/>
      <dgm:spPr/>
      <dgm:t>
        <a:bodyPr/>
        <a:lstStyle/>
        <a:p>
          <a:endParaRPr lang="zh-CN" altLang="en-US"/>
        </a:p>
      </dgm:t>
    </dgm:pt>
    <dgm:pt modelId="{60E3D532-6399-4674-85B1-CDDEE753F74C}" type="sibTrans" cxnId="{14EC6C3A-F70E-4CF0-9F42-AA16730F8C99}">
      <dgm:prSet/>
      <dgm:spPr/>
      <dgm:t>
        <a:bodyPr/>
        <a:lstStyle/>
        <a:p>
          <a:endParaRPr lang="zh-CN" altLang="en-US"/>
        </a:p>
      </dgm:t>
    </dgm:pt>
    <dgm:pt modelId="{639E0816-D98D-4291-9D80-E0E28FA68103}">
      <dgm:prSet/>
      <dgm:spPr/>
      <dgm:t>
        <a:bodyPr/>
        <a:lstStyle/>
        <a:p>
          <a:endParaRPr lang="zh-CN" altLang="en-US"/>
        </a:p>
      </dgm:t>
    </dgm:pt>
    <dgm:pt modelId="{92ACFE40-C63A-4ED4-9E1A-18C4A81D10B8}" type="parTrans" cxnId="{FB3B40AB-D5E0-4BB1-8558-96BE0C889E7F}">
      <dgm:prSet/>
      <dgm:spPr/>
      <dgm:t>
        <a:bodyPr/>
        <a:lstStyle/>
        <a:p>
          <a:endParaRPr lang="zh-CN" altLang="en-US"/>
        </a:p>
      </dgm:t>
    </dgm:pt>
    <dgm:pt modelId="{8790B4BC-CBA5-4F83-96C7-31DE678480BB}" type="sibTrans" cxnId="{FB3B40AB-D5E0-4BB1-8558-96BE0C889E7F}">
      <dgm:prSet/>
      <dgm:spPr/>
      <dgm:t>
        <a:bodyPr/>
        <a:lstStyle/>
        <a:p>
          <a:endParaRPr lang="zh-CN" altLang="en-US"/>
        </a:p>
      </dgm:t>
    </dgm:pt>
    <dgm:pt modelId="{D0333356-5AE7-49D1-A9A0-3FEE1BAB37E1}">
      <dgm:prSet/>
      <dgm:spPr/>
      <dgm:t>
        <a:bodyPr/>
        <a:lstStyle/>
        <a:p>
          <a:endParaRPr lang="zh-CN" altLang="en-US"/>
        </a:p>
      </dgm:t>
    </dgm:pt>
    <dgm:pt modelId="{A3D95580-57A2-4CAA-96E2-924514AEEBBA}" type="parTrans" cxnId="{06C6120D-1939-478F-B5DC-0B3726FDCD19}">
      <dgm:prSet/>
      <dgm:spPr/>
      <dgm:t>
        <a:bodyPr/>
        <a:lstStyle/>
        <a:p>
          <a:endParaRPr lang="zh-CN" altLang="en-US"/>
        </a:p>
      </dgm:t>
    </dgm:pt>
    <dgm:pt modelId="{27DA28CA-E74F-486A-AD17-C44D58D72CC2}" type="sibTrans" cxnId="{06C6120D-1939-478F-B5DC-0B3726FDCD19}">
      <dgm:prSet/>
      <dgm:spPr/>
      <dgm:t>
        <a:bodyPr/>
        <a:lstStyle/>
        <a:p>
          <a:endParaRPr lang="zh-CN" altLang="en-US"/>
        </a:p>
      </dgm:t>
    </dgm:pt>
    <dgm:pt modelId="{D3E1D954-FAC5-4455-9B77-1826FD986EF9}">
      <dgm:prSet/>
      <dgm:spPr/>
      <dgm:t>
        <a:bodyPr/>
        <a:lstStyle/>
        <a:p>
          <a:endParaRPr lang="zh-CN" altLang="en-US"/>
        </a:p>
      </dgm:t>
    </dgm:pt>
    <dgm:pt modelId="{C38E0E4C-642E-4FD4-8DFD-467F918FB987}" type="parTrans" cxnId="{8EA73CD6-6B13-45E6-9AFB-988703ED3B8D}">
      <dgm:prSet/>
      <dgm:spPr/>
      <dgm:t>
        <a:bodyPr/>
        <a:lstStyle/>
        <a:p>
          <a:endParaRPr lang="zh-CN" altLang="en-US"/>
        </a:p>
      </dgm:t>
    </dgm:pt>
    <dgm:pt modelId="{A36996F3-8CFB-466F-B5BA-0CE5ED730747}" type="sibTrans" cxnId="{8EA73CD6-6B13-45E6-9AFB-988703ED3B8D}">
      <dgm:prSet/>
      <dgm:spPr/>
      <dgm:t>
        <a:bodyPr/>
        <a:lstStyle/>
        <a:p>
          <a:endParaRPr lang="zh-CN" altLang="en-US"/>
        </a:p>
      </dgm:t>
    </dgm:pt>
    <dgm:pt modelId="{8830EDBE-07C9-4465-80A4-8884AB1CD275}">
      <dgm:prSet/>
      <dgm:spPr/>
      <dgm:t>
        <a:bodyPr/>
        <a:lstStyle/>
        <a:p>
          <a:endParaRPr lang="zh-CN" altLang="en-US"/>
        </a:p>
      </dgm:t>
    </dgm:pt>
    <dgm:pt modelId="{26430D05-8F48-4584-8206-3CF19EAA69DD}" type="parTrans" cxnId="{D35CC065-9F44-428D-94C1-AE8183F30CCC}">
      <dgm:prSet/>
      <dgm:spPr/>
      <dgm:t>
        <a:bodyPr/>
        <a:lstStyle/>
        <a:p>
          <a:endParaRPr lang="zh-CN" altLang="en-US"/>
        </a:p>
      </dgm:t>
    </dgm:pt>
    <dgm:pt modelId="{9BBBE855-3C38-4D10-A4FF-B51F5F0B1ECD}" type="sibTrans" cxnId="{D35CC065-9F44-428D-94C1-AE8183F30CCC}">
      <dgm:prSet/>
      <dgm:spPr/>
      <dgm:t>
        <a:bodyPr/>
        <a:lstStyle/>
        <a:p>
          <a:endParaRPr lang="zh-CN" altLang="en-US"/>
        </a:p>
      </dgm:t>
    </dgm:pt>
    <dgm:pt modelId="{2AE5D94D-07B4-4E7D-9FA0-8AB88C7F07AB}">
      <dgm:prSet/>
      <dgm:spPr/>
      <dgm:t>
        <a:bodyPr/>
        <a:lstStyle/>
        <a:p>
          <a:endParaRPr lang="zh-CN" altLang="en-US"/>
        </a:p>
      </dgm:t>
    </dgm:pt>
    <dgm:pt modelId="{EB0CE9DE-FCB9-4C3C-BD9A-E878480FDC8F}" type="parTrans" cxnId="{FD7FBBAB-0603-438C-89CD-163412EDE2A0}">
      <dgm:prSet/>
      <dgm:spPr/>
      <dgm:t>
        <a:bodyPr/>
        <a:lstStyle/>
        <a:p>
          <a:endParaRPr lang="zh-CN" altLang="en-US"/>
        </a:p>
      </dgm:t>
    </dgm:pt>
    <dgm:pt modelId="{27EF15C2-3218-446F-959E-F4322678AC0E}" type="sibTrans" cxnId="{FD7FBBAB-0603-438C-89CD-163412EDE2A0}">
      <dgm:prSet/>
      <dgm:spPr/>
      <dgm:t>
        <a:bodyPr/>
        <a:lstStyle/>
        <a:p>
          <a:endParaRPr lang="zh-CN" altLang="en-US"/>
        </a:p>
      </dgm:t>
    </dgm:pt>
    <dgm:pt modelId="{33ED4420-F2DE-4A2C-AD3E-0F115E2F9A4A}">
      <dgm:prSet/>
      <dgm:spPr/>
      <dgm:t>
        <a:bodyPr/>
        <a:lstStyle/>
        <a:p>
          <a:endParaRPr lang="zh-CN" altLang="en-US"/>
        </a:p>
      </dgm:t>
    </dgm:pt>
    <dgm:pt modelId="{2CF7B908-9A9E-4E15-A147-146D5F914DD7}" type="parTrans" cxnId="{9E2A17D7-94A2-46A8-803A-9E7DD8762BED}">
      <dgm:prSet/>
      <dgm:spPr/>
      <dgm:t>
        <a:bodyPr/>
        <a:lstStyle/>
        <a:p>
          <a:endParaRPr lang="zh-CN" altLang="en-US"/>
        </a:p>
      </dgm:t>
    </dgm:pt>
    <dgm:pt modelId="{DEB4C233-2620-478B-9E3F-9F8B02D46545}" type="sibTrans" cxnId="{9E2A17D7-94A2-46A8-803A-9E7DD8762BED}">
      <dgm:prSet/>
      <dgm:spPr/>
      <dgm:t>
        <a:bodyPr/>
        <a:lstStyle/>
        <a:p>
          <a:endParaRPr lang="zh-CN" altLang="en-US"/>
        </a:p>
      </dgm:t>
    </dgm:pt>
    <dgm:pt modelId="{3C479A5E-9EE7-421A-8D8C-52A98C1AF5B4}">
      <dgm:prSet/>
      <dgm:spPr/>
      <dgm:t>
        <a:bodyPr/>
        <a:lstStyle/>
        <a:p>
          <a:endParaRPr lang="zh-CN" altLang="en-US"/>
        </a:p>
      </dgm:t>
    </dgm:pt>
    <dgm:pt modelId="{3720E833-AE8C-44A4-8B29-04BF01677300}" type="parTrans" cxnId="{63BEF581-C0A2-47ED-AEAD-6B3DD3D866F9}">
      <dgm:prSet/>
      <dgm:spPr/>
      <dgm:t>
        <a:bodyPr/>
        <a:lstStyle/>
        <a:p>
          <a:endParaRPr lang="zh-CN" altLang="en-US"/>
        </a:p>
      </dgm:t>
    </dgm:pt>
    <dgm:pt modelId="{F0178F1F-4736-4157-BDE2-8BBAF18BCC8C}" type="sibTrans" cxnId="{63BEF581-C0A2-47ED-AEAD-6B3DD3D866F9}">
      <dgm:prSet/>
      <dgm:spPr/>
      <dgm:t>
        <a:bodyPr/>
        <a:lstStyle/>
        <a:p>
          <a:endParaRPr lang="zh-CN" altLang="en-US"/>
        </a:p>
      </dgm:t>
    </dgm:pt>
    <dgm:pt modelId="{38B36B8E-98C7-4217-9250-8258445F14E6}">
      <dgm:prSet/>
      <dgm:spPr/>
      <dgm:t>
        <a:bodyPr/>
        <a:lstStyle/>
        <a:p>
          <a:endParaRPr lang="zh-CN" altLang="en-US"/>
        </a:p>
      </dgm:t>
    </dgm:pt>
    <dgm:pt modelId="{38E6EAD7-7E34-4BEE-9D79-8B58E18515FF}" type="parTrans" cxnId="{989B3938-F22D-4B82-BCC8-DE62847C0874}">
      <dgm:prSet/>
      <dgm:spPr/>
      <dgm:t>
        <a:bodyPr/>
        <a:lstStyle/>
        <a:p>
          <a:endParaRPr lang="zh-CN" altLang="en-US"/>
        </a:p>
      </dgm:t>
    </dgm:pt>
    <dgm:pt modelId="{2B2AC1B3-51C6-48BB-A7D1-A365B8D36216}" type="sibTrans" cxnId="{989B3938-F22D-4B82-BCC8-DE62847C0874}">
      <dgm:prSet/>
      <dgm:spPr/>
      <dgm:t>
        <a:bodyPr/>
        <a:lstStyle/>
        <a:p>
          <a:endParaRPr lang="zh-CN" altLang="en-US"/>
        </a:p>
      </dgm:t>
    </dgm:pt>
    <dgm:pt modelId="{D8E7B735-3D94-4DFA-9507-D1691B7BE303}">
      <dgm:prSet/>
      <dgm:spPr/>
      <dgm:t>
        <a:bodyPr/>
        <a:lstStyle/>
        <a:p>
          <a:endParaRPr lang="zh-CN" altLang="en-US"/>
        </a:p>
      </dgm:t>
    </dgm:pt>
    <dgm:pt modelId="{C281CFD7-F0BD-45F6-9134-AD4B76E2DF44}" type="parTrans" cxnId="{F40A96DF-8628-4AFF-A583-B836406709E3}">
      <dgm:prSet/>
      <dgm:spPr/>
      <dgm:t>
        <a:bodyPr/>
        <a:lstStyle/>
        <a:p>
          <a:endParaRPr lang="zh-CN" altLang="en-US"/>
        </a:p>
      </dgm:t>
    </dgm:pt>
    <dgm:pt modelId="{09759363-C523-4D3A-82C7-C6F3D18BA162}" type="sibTrans" cxnId="{F40A96DF-8628-4AFF-A583-B836406709E3}">
      <dgm:prSet/>
      <dgm:spPr/>
      <dgm:t>
        <a:bodyPr/>
        <a:lstStyle/>
        <a:p>
          <a:endParaRPr lang="zh-CN" altLang="en-US"/>
        </a:p>
      </dgm:t>
    </dgm:pt>
    <dgm:pt modelId="{32EA6FCE-B051-45C6-9AA4-DC53053A81D9}">
      <dgm:prSet/>
      <dgm:spPr/>
      <dgm:t>
        <a:bodyPr/>
        <a:lstStyle/>
        <a:p>
          <a:endParaRPr lang="zh-CN" altLang="en-US"/>
        </a:p>
      </dgm:t>
    </dgm:pt>
    <dgm:pt modelId="{FD76C310-FDDB-4819-9AB9-CAD22319F626}" type="parTrans" cxnId="{7F41D667-6C02-4346-9DFD-ACAF8C942BF4}">
      <dgm:prSet/>
      <dgm:spPr/>
      <dgm:t>
        <a:bodyPr/>
        <a:lstStyle/>
        <a:p>
          <a:endParaRPr lang="zh-CN" altLang="en-US"/>
        </a:p>
      </dgm:t>
    </dgm:pt>
    <dgm:pt modelId="{E0B0DB05-9CA5-4099-8832-F6014D34FF9F}" type="sibTrans" cxnId="{7F41D667-6C02-4346-9DFD-ACAF8C942BF4}">
      <dgm:prSet/>
      <dgm:spPr/>
      <dgm:t>
        <a:bodyPr/>
        <a:lstStyle/>
        <a:p>
          <a:endParaRPr lang="zh-CN" altLang="en-US"/>
        </a:p>
      </dgm:t>
    </dgm:pt>
    <dgm:pt modelId="{1813F607-0D3D-4BD1-ACCC-A676B9E0B12C}">
      <dgm:prSet/>
      <dgm:spPr/>
      <dgm:t>
        <a:bodyPr/>
        <a:lstStyle/>
        <a:p>
          <a:endParaRPr lang="zh-CN" altLang="en-US"/>
        </a:p>
      </dgm:t>
    </dgm:pt>
    <dgm:pt modelId="{C6B5ACBC-8E7E-4997-9365-46BF596757EE}" type="parTrans" cxnId="{B45AD62A-0F2F-4464-A1B4-2B10D75B9D56}">
      <dgm:prSet/>
      <dgm:spPr/>
      <dgm:t>
        <a:bodyPr/>
        <a:lstStyle/>
        <a:p>
          <a:endParaRPr lang="zh-CN" altLang="en-US"/>
        </a:p>
      </dgm:t>
    </dgm:pt>
    <dgm:pt modelId="{29AA5BCB-9533-424E-A024-F926F73924C1}" type="sibTrans" cxnId="{B45AD62A-0F2F-4464-A1B4-2B10D75B9D56}">
      <dgm:prSet/>
      <dgm:spPr/>
      <dgm:t>
        <a:bodyPr/>
        <a:lstStyle/>
        <a:p>
          <a:endParaRPr lang="zh-CN" altLang="en-US"/>
        </a:p>
      </dgm:t>
    </dgm:pt>
    <dgm:pt modelId="{B66213AF-0DFD-4B79-8A37-E2C5414AB116}">
      <dgm:prSet/>
      <dgm:spPr/>
      <dgm:t>
        <a:bodyPr/>
        <a:lstStyle/>
        <a:p>
          <a:endParaRPr lang="zh-CN" altLang="en-US"/>
        </a:p>
      </dgm:t>
    </dgm:pt>
    <dgm:pt modelId="{F4713C01-FAC7-4BC6-AEEC-F4F01CF014B3}" type="parTrans" cxnId="{73EC896D-FF15-4947-96C4-B06F375F5BEB}">
      <dgm:prSet/>
      <dgm:spPr/>
      <dgm:t>
        <a:bodyPr/>
        <a:lstStyle/>
        <a:p>
          <a:endParaRPr lang="zh-CN" altLang="en-US"/>
        </a:p>
      </dgm:t>
    </dgm:pt>
    <dgm:pt modelId="{55AE7AF8-5430-42E6-BD55-54F2505E40FF}" type="sibTrans" cxnId="{73EC896D-FF15-4947-96C4-B06F375F5BEB}">
      <dgm:prSet/>
      <dgm:spPr/>
      <dgm:t>
        <a:bodyPr/>
        <a:lstStyle/>
        <a:p>
          <a:endParaRPr lang="zh-CN" altLang="en-US"/>
        </a:p>
      </dgm:t>
    </dgm:pt>
    <dgm:pt modelId="{62B7CD3B-5ABA-4B65-9A52-BF5EDDF15917}">
      <dgm:prSet/>
      <dgm:spPr/>
      <dgm:t>
        <a:bodyPr/>
        <a:lstStyle/>
        <a:p>
          <a:endParaRPr lang="zh-CN" altLang="en-US"/>
        </a:p>
      </dgm:t>
    </dgm:pt>
    <dgm:pt modelId="{8BE9EE89-6755-49A8-8029-C6D31DD02C16}" type="parTrans" cxnId="{A1F88F12-3853-4FBE-96B5-AFD0A62D9297}">
      <dgm:prSet/>
      <dgm:spPr/>
      <dgm:t>
        <a:bodyPr/>
        <a:lstStyle/>
        <a:p>
          <a:endParaRPr lang="zh-CN" altLang="en-US"/>
        </a:p>
      </dgm:t>
    </dgm:pt>
    <dgm:pt modelId="{376CC45B-9C83-4523-8982-14DDEB83FFFE}" type="sibTrans" cxnId="{A1F88F12-3853-4FBE-96B5-AFD0A62D9297}">
      <dgm:prSet/>
      <dgm:spPr/>
      <dgm:t>
        <a:bodyPr/>
        <a:lstStyle/>
        <a:p>
          <a:endParaRPr lang="zh-CN" altLang="en-US"/>
        </a:p>
      </dgm:t>
    </dgm:pt>
    <dgm:pt modelId="{C9AF3DB8-3DB7-48FC-9006-CA505990E8B6}">
      <dgm:prSet/>
      <dgm:spPr/>
      <dgm:t>
        <a:bodyPr/>
        <a:lstStyle/>
        <a:p>
          <a:endParaRPr lang="zh-CN" altLang="en-US"/>
        </a:p>
      </dgm:t>
    </dgm:pt>
    <dgm:pt modelId="{3689847F-E4D3-4825-A715-8389F71DB395}" type="parTrans" cxnId="{7C1E9AF3-E836-43E9-8C5E-7A3E6E1C2DCB}">
      <dgm:prSet/>
      <dgm:spPr/>
      <dgm:t>
        <a:bodyPr/>
        <a:lstStyle/>
        <a:p>
          <a:endParaRPr lang="zh-CN" altLang="en-US"/>
        </a:p>
      </dgm:t>
    </dgm:pt>
    <dgm:pt modelId="{68FDB024-E5FB-45E3-86B9-EF4675D64B37}" type="sibTrans" cxnId="{7C1E9AF3-E836-43E9-8C5E-7A3E6E1C2DCB}">
      <dgm:prSet/>
      <dgm:spPr/>
      <dgm:t>
        <a:bodyPr/>
        <a:lstStyle/>
        <a:p>
          <a:endParaRPr lang="zh-CN" altLang="en-US"/>
        </a:p>
      </dgm:t>
    </dgm:pt>
    <dgm:pt modelId="{A85D3A93-626C-45A0-B5F6-8D74E236CF7F}">
      <dgm:prSet/>
      <dgm:spPr/>
      <dgm:t>
        <a:bodyPr/>
        <a:lstStyle/>
        <a:p>
          <a:endParaRPr lang="zh-CN" altLang="en-US"/>
        </a:p>
      </dgm:t>
    </dgm:pt>
    <dgm:pt modelId="{AD29FE37-705B-43C2-BB07-7E7A20CA7514}" type="parTrans" cxnId="{9B2BA3DB-55C2-46D3-9EFF-4ABA0019188F}">
      <dgm:prSet/>
      <dgm:spPr/>
      <dgm:t>
        <a:bodyPr/>
        <a:lstStyle/>
        <a:p>
          <a:endParaRPr lang="zh-CN" altLang="en-US"/>
        </a:p>
      </dgm:t>
    </dgm:pt>
    <dgm:pt modelId="{40E61E63-DE32-46CA-BF6A-D749D0834433}" type="sibTrans" cxnId="{9B2BA3DB-55C2-46D3-9EFF-4ABA0019188F}">
      <dgm:prSet/>
      <dgm:spPr/>
      <dgm:t>
        <a:bodyPr/>
        <a:lstStyle/>
        <a:p>
          <a:endParaRPr lang="zh-CN" altLang="en-US"/>
        </a:p>
      </dgm:t>
    </dgm:pt>
    <dgm:pt modelId="{E83C980A-B543-43E7-B8CC-83FF8FF23497}">
      <dgm:prSet/>
      <dgm:spPr/>
      <dgm:t>
        <a:bodyPr/>
        <a:lstStyle/>
        <a:p>
          <a:endParaRPr lang="zh-CN" altLang="en-US"/>
        </a:p>
      </dgm:t>
    </dgm:pt>
    <dgm:pt modelId="{B5BB7584-D3FF-4EC8-ADB3-81821E698BBE}" type="parTrans" cxnId="{0F7D1F08-6F80-4F4D-89D8-9D1FDDE4E5BC}">
      <dgm:prSet/>
      <dgm:spPr/>
      <dgm:t>
        <a:bodyPr/>
        <a:lstStyle/>
        <a:p>
          <a:endParaRPr lang="zh-CN" altLang="en-US"/>
        </a:p>
      </dgm:t>
    </dgm:pt>
    <dgm:pt modelId="{ECE77540-D4D4-42B8-ADB9-F1F34B073FFA}" type="sibTrans" cxnId="{0F7D1F08-6F80-4F4D-89D8-9D1FDDE4E5BC}">
      <dgm:prSet/>
      <dgm:spPr/>
      <dgm:t>
        <a:bodyPr/>
        <a:lstStyle/>
        <a:p>
          <a:endParaRPr lang="zh-CN" altLang="en-US"/>
        </a:p>
      </dgm:t>
    </dgm:pt>
    <dgm:pt modelId="{13BFBAE6-3B3C-4CCF-8EE9-8CB91B5909A2}" type="pres">
      <dgm:prSet presAssocID="{24D5FA80-131C-478D-9910-835615BD5FE1}" presName="Name0" presStyleCnt="0">
        <dgm:presLayoutVars>
          <dgm:chMax val="1"/>
          <dgm:dir/>
          <dgm:animLvl val="ctr"/>
          <dgm:resizeHandles val="exact"/>
        </dgm:presLayoutVars>
      </dgm:prSet>
      <dgm:spPr/>
      <dgm:t>
        <a:bodyPr/>
        <a:lstStyle/>
        <a:p>
          <a:endParaRPr lang="zh-CN" altLang="en-US"/>
        </a:p>
      </dgm:t>
    </dgm:pt>
    <dgm:pt modelId="{6F8B554A-BC22-4D4A-A598-3D37CD043CA6}" type="pres">
      <dgm:prSet presAssocID="{6FCC5E59-93F4-4BC6-8B50-0020BAC978BA}" presName="centerShape" presStyleLbl="node0" presStyleIdx="0" presStyleCnt="1"/>
      <dgm:spPr/>
      <dgm:t>
        <a:bodyPr/>
        <a:lstStyle/>
        <a:p>
          <a:endParaRPr lang="zh-CN" altLang="en-US"/>
        </a:p>
      </dgm:t>
    </dgm:pt>
    <dgm:pt modelId="{9EBF91C7-DABB-41FC-8C0D-437698E7A56D}" type="pres">
      <dgm:prSet presAssocID="{C19A18C0-D4AA-401C-892C-96D915973444}" presName="parTrans" presStyleLbl="sibTrans2D1" presStyleIdx="0" presStyleCnt="4"/>
      <dgm:spPr/>
      <dgm:t>
        <a:bodyPr/>
        <a:lstStyle/>
        <a:p>
          <a:endParaRPr lang="zh-CN" altLang="en-US"/>
        </a:p>
      </dgm:t>
    </dgm:pt>
    <dgm:pt modelId="{082E0DF4-9B95-4A0A-ACEF-CA61D747DD15}" type="pres">
      <dgm:prSet presAssocID="{C19A18C0-D4AA-401C-892C-96D915973444}" presName="connectorText" presStyleLbl="sibTrans2D1" presStyleIdx="0" presStyleCnt="4"/>
      <dgm:spPr/>
      <dgm:t>
        <a:bodyPr/>
        <a:lstStyle/>
        <a:p>
          <a:endParaRPr lang="zh-CN" altLang="en-US"/>
        </a:p>
      </dgm:t>
    </dgm:pt>
    <dgm:pt modelId="{27C024D9-67F6-4A61-A0BB-D9FA7E0EEFC6}" type="pres">
      <dgm:prSet presAssocID="{B3E8544C-7B74-422F-9A1B-46BFAF8DF01F}" presName="node" presStyleLbl="node1" presStyleIdx="0" presStyleCnt="4">
        <dgm:presLayoutVars>
          <dgm:bulletEnabled val="1"/>
        </dgm:presLayoutVars>
      </dgm:prSet>
      <dgm:spPr/>
      <dgm:t>
        <a:bodyPr/>
        <a:lstStyle/>
        <a:p>
          <a:endParaRPr lang="zh-CN" altLang="en-US"/>
        </a:p>
      </dgm:t>
    </dgm:pt>
    <dgm:pt modelId="{095FA4F6-7D9D-4A63-98FB-4AD54B64F6E5}" type="pres">
      <dgm:prSet presAssocID="{AE617350-C8ED-4815-85E4-491350650A85}" presName="parTrans" presStyleLbl="sibTrans2D1" presStyleIdx="1" presStyleCnt="4"/>
      <dgm:spPr/>
      <dgm:t>
        <a:bodyPr/>
        <a:lstStyle/>
        <a:p>
          <a:endParaRPr lang="zh-CN" altLang="en-US"/>
        </a:p>
      </dgm:t>
    </dgm:pt>
    <dgm:pt modelId="{D2C77393-1D3B-4BBF-9F72-5E4CEC9A676C}" type="pres">
      <dgm:prSet presAssocID="{AE617350-C8ED-4815-85E4-491350650A85}" presName="connectorText" presStyleLbl="sibTrans2D1" presStyleIdx="1" presStyleCnt="4"/>
      <dgm:spPr/>
      <dgm:t>
        <a:bodyPr/>
        <a:lstStyle/>
        <a:p>
          <a:endParaRPr lang="zh-CN" altLang="en-US"/>
        </a:p>
      </dgm:t>
    </dgm:pt>
    <dgm:pt modelId="{26A7EE2A-FD5B-49A7-8B5F-B9F8CEBB60E4}" type="pres">
      <dgm:prSet presAssocID="{21ED1A1F-2AF8-4D49-8AC3-36C194CEFA0E}" presName="node" presStyleLbl="node1" presStyleIdx="1" presStyleCnt="4">
        <dgm:presLayoutVars>
          <dgm:bulletEnabled val="1"/>
        </dgm:presLayoutVars>
      </dgm:prSet>
      <dgm:spPr/>
      <dgm:t>
        <a:bodyPr/>
        <a:lstStyle/>
        <a:p>
          <a:endParaRPr lang="zh-CN" altLang="en-US"/>
        </a:p>
      </dgm:t>
    </dgm:pt>
    <dgm:pt modelId="{A17E2AD1-055A-43BE-9BDA-E6BEAD23621A}" type="pres">
      <dgm:prSet presAssocID="{A26ED67D-D6F5-4F26-94A9-63F5DFB7E042}" presName="parTrans" presStyleLbl="sibTrans2D1" presStyleIdx="2" presStyleCnt="4"/>
      <dgm:spPr/>
      <dgm:t>
        <a:bodyPr/>
        <a:lstStyle/>
        <a:p>
          <a:endParaRPr lang="zh-CN" altLang="en-US"/>
        </a:p>
      </dgm:t>
    </dgm:pt>
    <dgm:pt modelId="{85C83DF6-6449-471C-A5FE-CD14C7C948D9}" type="pres">
      <dgm:prSet presAssocID="{A26ED67D-D6F5-4F26-94A9-63F5DFB7E042}" presName="connectorText" presStyleLbl="sibTrans2D1" presStyleIdx="2" presStyleCnt="4"/>
      <dgm:spPr/>
      <dgm:t>
        <a:bodyPr/>
        <a:lstStyle/>
        <a:p>
          <a:endParaRPr lang="zh-CN" altLang="en-US"/>
        </a:p>
      </dgm:t>
    </dgm:pt>
    <dgm:pt modelId="{F7E339FE-DD9D-48D3-887A-74EEE13056DC}" type="pres">
      <dgm:prSet presAssocID="{5A169AFD-93FB-45A6-8959-77DB002996B5}" presName="node" presStyleLbl="node1" presStyleIdx="2" presStyleCnt="4">
        <dgm:presLayoutVars>
          <dgm:bulletEnabled val="1"/>
        </dgm:presLayoutVars>
      </dgm:prSet>
      <dgm:spPr/>
      <dgm:t>
        <a:bodyPr/>
        <a:lstStyle/>
        <a:p>
          <a:endParaRPr lang="zh-CN" altLang="en-US"/>
        </a:p>
      </dgm:t>
    </dgm:pt>
    <dgm:pt modelId="{AFFA8740-4440-4143-A34C-7D96311CABB2}" type="pres">
      <dgm:prSet presAssocID="{BFEFFF44-665C-433D-B03D-D10371640294}" presName="parTrans" presStyleLbl="sibTrans2D1" presStyleIdx="3" presStyleCnt="4"/>
      <dgm:spPr/>
      <dgm:t>
        <a:bodyPr/>
        <a:lstStyle/>
        <a:p>
          <a:endParaRPr lang="zh-CN" altLang="en-US"/>
        </a:p>
      </dgm:t>
    </dgm:pt>
    <dgm:pt modelId="{43049C87-2A8F-4B42-9A79-532BB1FC79F2}" type="pres">
      <dgm:prSet presAssocID="{BFEFFF44-665C-433D-B03D-D10371640294}" presName="connectorText" presStyleLbl="sibTrans2D1" presStyleIdx="3" presStyleCnt="4"/>
      <dgm:spPr/>
      <dgm:t>
        <a:bodyPr/>
        <a:lstStyle/>
        <a:p>
          <a:endParaRPr lang="zh-CN" altLang="en-US"/>
        </a:p>
      </dgm:t>
    </dgm:pt>
    <dgm:pt modelId="{4C417487-0E8E-4A33-BE09-C2DAF16E71FE}" type="pres">
      <dgm:prSet presAssocID="{091FA67F-BF0E-4CC8-855C-9D2DDE6D77A6}" presName="node" presStyleLbl="node1" presStyleIdx="3" presStyleCnt="4">
        <dgm:presLayoutVars>
          <dgm:bulletEnabled val="1"/>
        </dgm:presLayoutVars>
      </dgm:prSet>
      <dgm:spPr/>
      <dgm:t>
        <a:bodyPr/>
        <a:lstStyle/>
        <a:p>
          <a:endParaRPr lang="zh-CN" altLang="en-US"/>
        </a:p>
      </dgm:t>
    </dgm:pt>
  </dgm:ptLst>
  <dgm:cxnLst>
    <dgm:cxn modelId="{6FF242E0-577A-4CEF-ABAC-DDB0A166B34A}" type="presOf" srcId="{BFEFFF44-665C-433D-B03D-D10371640294}" destId="{43049C87-2A8F-4B42-9A79-532BB1FC79F2}" srcOrd="1" destOrd="0" presId="urn:microsoft.com/office/officeart/2005/8/layout/radial5"/>
    <dgm:cxn modelId="{989B3938-F22D-4B82-BCC8-DE62847C0874}" srcId="{24D5FA80-131C-478D-9910-835615BD5FE1}" destId="{38B36B8E-98C7-4217-9250-8258445F14E6}" srcOrd="10" destOrd="0" parTransId="{38E6EAD7-7E34-4BEE-9D79-8B58E18515FF}" sibTransId="{2B2AC1B3-51C6-48BB-A7D1-A365B8D36216}"/>
    <dgm:cxn modelId="{B45AD62A-0F2F-4464-A1B4-2B10D75B9D56}" srcId="{24D5FA80-131C-478D-9910-835615BD5FE1}" destId="{1813F607-0D3D-4BD1-ACCC-A676B9E0B12C}" srcOrd="13" destOrd="0" parTransId="{C6B5ACBC-8E7E-4997-9365-46BF596757EE}" sibTransId="{29AA5BCB-9533-424E-A024-F926F73924C1}"/>
    <dgm:cxn modelId="{63BEF581-C0A2-47ED-AEAD-6B3DD3D866F9}" srcId="{24D5FA80-131C-478D-9910-835615BD5FE1}" destId="{3C479A5E-9EE7-421A-8D8C-52A98C1AF5B4}" srcOrd="9" destOrd="0" parTransId="{3720E833-AE8C-44A4-8B29-04BF01677300}" sibTransId="{F0178F1F-4736-4157-BDE2-8BBAF18BCC8C}"/>
    <dgm:cxn modelId="{20AA4165-D403-439E-9DEC-3DBCAC29BA7E}" type="presOf" srcId="{BFEFFF44-665C-433D-B03D-D10371640294}" destId="{AFFA8740-4440-4143-A34C-7D96311CABB2}" srcOrd="0" destOrd="0" presId="urn:microsoft.com/office/officeart/2005/8/layout/radial5"/>
    <dgm:cxn modelId="{9EDED533-CA7F-4CBE-8145-3D551D1EBBAE}" srcId="{6FCC5E59-93F4-4BC6-8B50-0020BAC978BA}" destId="{21ED1A1F-2AF8-4D49-8AC3-36C194CEFA0E}" srcOrd="1" destOrd="0" parTransId="{AE617350-C8ED-4815-85E4-491350650A85}" sibTransId="{C69788C3-AD64-4849-B7BC-0F9E192CAFB0}"/>
    <dgm:cxn modelId="{35F1A8D4-5F74-4A6A-8E03-881E76D9B069}" type="presOf" srcId="{C19A18C0-D4AA-401C-892C-96D915973444}" destId="{9EBF91C7-DABB-41FC-8C0D-437698E7A56D}" srcOrd="0" destOrd="0" presId="urn:microsoft.com/office/officeart/2005/8/layout/radial5"/>
    <dgm:cxn modelId="{9B2BA3DB-55C2-46D3-9EFF-4ABA0019188F}" srcId="{24D5FA80-131C-478D-9910-835615BD5FE1}" destId="{A85D3A93-626C-45A0-B5F6-8D74E236CF7F}" srcOrd="17" destOrd="0" parTransId="{AD29FE37-705B-43C2-BB07-7E7A20CA7514}" sibTransId="{40E61E63-DE32-46CA-BF6A-D749D0834433}"/>
    <dgm:cxn modelId="{7C1E9AF3-E836-43E9-8C5E-7A3E6E1C2DCB}" srcId="{24D5FA80-131C-478D-9910-835615BD5FE1}" destId="{C9AF3DB8-3DB7-48FC-9006-CA505990E8B6}" srcOrd="16" destOrd="0" parTransId="{3689847F-E4D3-4825-A715-8389F71DB395}" sibTransId="{68FDB024-E5FB-45E3-86B9-EF4675D64B37}"/>
    <dgm:cxn modelId="{101E26CE-3CED-411B-A115-7E8EC056D297}" srcId="{6FCC5E59-93F4-4BC6-8B50-0020BAC978BA}" destId="{5A169AFD-93FB-45A6-8959-77DB002996B5}" srcOrd="2" destOrd="0" parTransId="{A26ED67D-D6F5-4F26-94A9-63F5DFB7E042}" sibTransId="{3AB07321-ED51-4319-9C7C-9FF2CB930A5A}"/>
    <dgm:cxn modelId="{3146FB18-B8C1-42BF-9DCB-1F2BB4EBAC19}" srcId="{6FCC5E59-93F4-4BC6-8B50-0020BAC978BA}" destId="{B3E8544C-7B74-422F-9A1B-46BFAF8DF01F}" srcOrd="0" destOrd="0" parTransId="{C19A18C0-D4AA-401C-892C-96D915973444}" sibTransId="{844B2C14-5F05-4A22-85A4-E2141C6F80A5}"/>
    <dgm:cxn modelId="{109D1808-608A-43D7-B36E-128D4D6D87FA}" type="presOf" srcId="{B3E8544C-7B74-422F-9A1B-46BFAF8DF01F}" destId="{27C024D9-67F6-4A61-A0BB-D9FA7E0EEFC6}" srcOrd="0" destOrd="0" presId="urn:microsoft.com/office/officeart/2005/8/layout/radial5"/>
    <dgm:cxn modelId="{06C6120D-1939-478F-B5DC-0B3726FDCD19}" srcId="{24D5FA80-131C-478D-9910-835615BD5FE1}" destId="{D0333356-5AE7-49D1-A9A0-3FEE1BAB37E1}" srcOrd="4" destOrd="0" parTransId="{A3D95580-57A2-4CAA-96E2-924514AEEBBA}" sibTransId="{27DA28CA-E74F-486A-AD17-C44D58D72CC2}"/>
    <dgm:cxn modelId="{AFE3A778-3F79-41ED-88A4-CD85B20FD03D}" srcId="{24D5FA80-131C-478D-9910-835615BD5FE1}" destId="{6F566A8B-94EE-480E-8C84-BA3EF8785DF4}" srcOrd="1" destOrd="0" parTransId="{E78AA32A-BF2C-466F-A5B0-CA0E7B8CFA7B}" sibTransId="{E57715D4-B9C4-4455-8479-68D7203DF030}"/>
    <dgm:cxn modelId="{8EA73CD6-6B13-45E6-9AFB-988703ED3B8D}" srcId="{24D5FA80-131C-478D-9910-835615BD5FE1}" destId="{D3E1D954-FAC5-4455-9B77-1826FD986EF9}" srcOrd="5" destOrd="0" parTransId="{C38E0E4C-642E-4FD4-8DFD-467F918FB987}" sibTransId="{A36996F3-8CFB-466F-B5BA-0CE5ED730747}"/>
    <dgm:cxn modelId="{241606AE-BDEC-494B-88B3-64AA21182E0F}" srcId="{6FCC5E59-93F4-4BC6-8B50-0020BAC978BA}" destId="{091FA67F-BF0E-4CC8-855C-9D2DDE6D77A6}" srcOrd="3" destOrd="0" parTransId="{BFEFFF44-665C-433D-B03D-D10371640294}" sibTransId="{00D8B2A5-2A48-49DC-9107-56AD0DBCB0C1}"/>
    <dgm:cxn modelId="{73EC896D-FF15-4947-96C4-B06F375F5BEB}" srcId="{24D5FA80-131C-478D-9910-835615BD5FE1}" destId="{B66213AF-0DFD-4B79-8A37-E2C5414AB116}" srcOrd="14" destOrd="0" parTransId="{F4713C01-FAC7-4BC6-AEEC-F4F01CF014B3}" sibTransId="{55AE7AF8-5430-42E6-BD55-54F2505E40FF}"/>
    <dgm:cxn modelId="{0F7D1F08-6F80-4F4D-89D8-9D1FDDE4E5BC}" srcId="{24D5FA80-131C-478D-9910-835615BD5FE1}" destId="{E83C980A-B543-43E7-B8CC-83FF8FF23497}" srcOrd="18" destOrd="0" parTransId="{B5BB7584-D3FF-4EC8-ADB3-81821E698BBE}" sibTransId="{ECE77540-D4D4-42B8-ADB9-F1F34B073FFA}"/>
    <dgm:cxn modelId="{AE61000F-04C0-46E6-86EA-2AD6FA739195}" type="presOf" srcId="{091FA67F-BF0E-4CC8-855C-9D2DDE6D77A6}" destId="{4C417487-0E8E-4A33-BE09-C2DAF16E71FE}" srcOrd="0" destOrd="0" presId="urn:microsoft.com/office/officeart/2005/8/layout/radial5"/>
    <dgm:cxn modelId="{60162F79-83D6-4B38-B107-691439902787}" type="presOf" srcId="{C19A18C0-D4AA-401C-892C-96D915973444}" destId="{082E0DF4-9B95-4A0A-ACEF-CA61D747DD15}" srcOrd="1" destOrd="0" presId="urn:microsoft.com/office/officeart/2005/8/layout/radial5"/>
    <dgm:cxn modelId="{14EC6C3A-F70E-4CF0-9F42-AA16730F8C99}" srcId="{24D5FA80-131C-478D-9910-835615BD5FE1}" destId="{309E992F-97AC-4BF0-B79A-907C3ADBCBF5}" srcOrd="2" destOrd="0" parTransId="{FDE58980-A966-417D-A058-23D6701F11B5}" sibTransId="{60E3D532-6399-4674-85B1-CDDEE753F74C}"/>
    <dgm:cxn modelId="{7F41D667-6C02-4346-9DFD-ACAF8C942BF4}" srcId="{24D5FA80-131C-478D-9910-835615BD5FE1}" destId="{32EA6FCE-B051-45C6-9AA4-DC53053A81D9}" srcOrd="12" destOrd="0" parTransId="{FD76C310-FDDB-4819-9AB9-CAD22319F626}" sibTransId="{E0B0DB05-9CA5-4099-8832-F6014D34FF9F}"/>
    <dgm:cxn modelId="{A0EE091A-AECF-43BF-98FB-D597C1E24519}" type="presOf" srcId="{A26ED67D-D6F5-4F26-94A9-63F5DFB7E042}" destId="{A17E2AD1-055A-43BE-9BDA-E6BEAD23621A}" srcOrd="0" destOrd="0" presId="urn:microsoft.com/office/officeart/2005/8/layout/radial5"/>
    <dgm:cxn modelId="{D666F240-6E4F-495B-A466-38D25224D82C}" srcId="{24D5FA80-131C-478D-9910-835615BD5FE1}" destId="{6FCC5E59-93F4-4BC6-8B50-0020BAC978BA}" srcOrd="0" destOrd="0" parTransId="{9084567B-3F97-4F72-AD3E-EBA3B40EFDEB}" sibTransId="{B8B38783-6082-4F74-9C30-B0442BDC24AB}"/>
    <dgm:cxn modelId="{F13BB14C-BEA4-4C9B-8D8D-E4854A533FC0}" type="presOf" srcId="{A26ED67D-D6F5-4F26-94A9-63F5DFB7E042}" destId="{85C83DF6-6449-471C-A5FE-CD14C7C948D9}" srcOrd="1" destOrd="0" presId="urn:microsoft.com/office/officeart/2005/8/layout/radial5"/>
    <dgm:cxn modelId="{FD7FBBAB-0603-438C-89CD-163412EDE2A0}" srcId="{24D5FA80-131C-478D-9910-835615BD5FE1}" destId="{2AE5D94D-07B4-4E7D-9FA0-8AB88C7F07AB}" srcOrd="7" destOrd="0" parTransId="{EB0CE9DE-FCB9-4C3C-BD9A-E878480FDC8F}" sibTransId="{27EF15C2-3218-446F-959E-F4322678AC0E}"/>
    <dgm:cxn modelId="{FB3B40AB-D5E0-4BB1-8558-96BE0C889E7F}" srcId="{24D5FA80-131C-478D-9910-835615BD5FE1}" destId="{639E0816-D98D-4291-9D80-E0E28FA68103}" srcOrd="3" destOrd="0" parTransId="{92ACFE40-C63A-4ED4-9E1A-18C4A81D10B8}" sibTransId="{8790B4BC-CBA5-4F83-96C7-31DE678480BB}"/>
    <dgm:cxn modelId="{4D06313F-8C8C-4110-9783-905771206F6E}" type="presOf" srcId="{AE617350-C8ED-4815-85E4-491350650A85}" destId="{D2C77393-1D3B-4BBF-9F72-5E4CEC9A676C}" srcOrd="1" destOrd="0" presId="urn:microsoft.com/office/officeart/2005/8/layout/radial5"/>
    <dgm:cxn modelId="{F40A96DF-8628-4AFF-A583-B836406709E3}" srcId="{24D5FA80-131C-478D-9910-835615BD5FE1}" destId="{D8E7B735-3D94-4DFA-9507-D1691B7BE303}" srcOrd="11" destOrd="0" parTransId="{C281CFD7-F0BD-45F6-9134-AD4B76E2DF44}" sibTransId="{09759363-C523-4D3A-82C7-C6F3D18BA162}"/>
    <dgm:cxn modelId="{0B2F8AE4-C894-40F9-8026-0D4E7657DFDC}" type="presOf" srcId="{5A169AFD-93FB-45A6-8959-77DB002996B5}" destId="{F7E339FE-DD9D-48D3-887A-74EEE13056DC}" srcOrd="0" destOrd="0" presId="urn:microsoft.com/office/officeart/2005/8/layout/radial5"/>
    <dgm:cxn modelId="{60781D35-CC75-4AD0-AEDA-2A06F2191B13}" type="presOf" srcId="{24D5FA80-131C-478D-9910-835615BD5FE1}" destId="{13BFBAE6-3B3C-4CCF-8EE9-8CB91B5909A2}" srcOrd="0" destOrd="0" presId="urn:microsoft.com/office/officeart/2005/8/layout/radial5"/>
    <dgm:cxn modelId="{9E2A17D7-94A2-46A8-803A-9E7DD8762BED}" srcId="{24D5FA80-131C-478D-9910-835615BD5FE1}" destId="{33ED4420-F2DE-4A2C-AD3E-0F115E2F9A4A}" srcOrd="8" destOrd="0" parTransId="{2CF7B908-9A9E-4E15-A147-146D5F914DD7}" sibTransId="{DEB4C233-2620-478B-9E3F-9F8B02D46545}"/>
    <dgm:cxn modelId="{A1F88F12-3853-4FBE-96B5-AFD0A62D9297}" srcId="{24D5FA80-131C-478D-9910-835615BD5FE1}" destId="{62B7CD3B-5ABA-4B65-9A52-BF5EDDF15917}" srcOrd="15" destOrd="0" parTransId="{8BE9EE89-6755-49A8-8029-C6D31DD02C16}" sibTransId="{376CC45B-9C83-4523-8982-14DDEB83FFFE}"/>
    <dgm:cxn modelId="{BD039F05-0D0C-49A7-9F81-F87FE2A0F61A}" type="presOf" srcId="{AE617350-C8ED-4815-85E4-491350650A85}" destId="{095FA4F6-7D9D-4A63-98FB-4AD54B64F6E5}" srcOrd="0" destOrd="0" presId="urn:microsoft.com/office/officeart/2005/8/layout/radial5"/>
    <dgm:cxn modelId="{D35CC065-9F44-428D-94C1-AE8183F30CCC}" srcId="{24D5FA80-131C-478D-9910-835615BD5FE1}" destId="{8830EDBE-07C9-4465-80A4-8884AB1CD275}" srcOrd="6" destOrd="0" parTransId="{26430D05-8F48-4584-8206-3CF19EAA69DD}" sibTransId="{9BBBE855-3C38-4D10-A4FF-B51F5F0B1ECD}"/>
    <dgm:cxn modelId="{514444C3-7C9F-4474-A805-C9DB9BE538DA}" type="presOf" srcId="{21ED1A1F-2AF8-4D49-8AC3-36C194CEFA0E}" destId="{26A7EE2A-FD5B-49A7-8B5F-B9F8CEBB60E4}" srcOrd="0" destOrd="0" presId="urn:microsoft.com/office/officeart/2005/8/layout/radial5"/>
    <dgm:cxn modelId="{641692D1-DAB0-4AF1-90D1-27E8BD94F9E2}" type="presOf" srcId="{6FCC5E59-93F4-4BC6-8B50-0020BAC978BA}" destId="{6F8B554A-BC22-4D4A-A598-3D37CD043CA6}" srcOrd="0" destOrd="0" presId="urn:microsoft.com/office/officeart/2005/8/layout/radial5"/>
    <dgm:cxn modelId="{B9DFC06F-54AD-4D10-BFBB-E590BCEEFBD8}" type="presParOf" srcId="{13BFBAE6-3B3C-4CCF-8EE9-8CB91B5909A2}" destId="{6F8B554A-BC22-4D4A-A598-3D37CD043CA6}" srcOrd="0" destOrd="0" presId="urn:microsoft.com/office/officeart/2005/8/layout/radial5"/>
    <dgm:cxn modelId="{E8EA7E37-2AA4-4FBD-880F-2BFF20D94626}" type="presParOf" srcId="{13BFBAE6-3B3C-4CCF-8EE9-8CB91B5909A2}" destId="{9EBF91C7-DABB-41FC-8C0D-437698E7A56D}" srcOrd="1" destOrd="0" presId="urn:microsoft.com/office/officeart/2005/8/layout/radial5"/>
    <dgm:cxn modelId="{E440F59E-6C59-422A-8C55-122BF6226165}" type="presParOf" srcId="{9EBF91C7-DABB-41FC-8C0D-437698E7A56D}" destId="{082E0DF4-9B95-4A0A-ACEF-CA61D747DD15}" srcOrd="0" destOrd="0" presId="urn:microsoft.com/office/officeart/2005/8/layout/radial5"/>
    <dgm:cxn modelId="{82FA4B29-9E91-44C6-A3A7-3BB08B8D8E24}" type="presParOf" srcId="{13BFBAE6-3B3C-4CCF-8EE9-8CB91B5909A2}" destId="{27C024D9-67F6-4A61-A0BB-D9FA7E0EEFC6}" srcOrd="2" destOrd="0" presId="urn:microsoft.com/office/officeart/2005/8/layout/radial5"/>
    <dgm:cxn modelId="{4B06B259-4344-4189-BDF0-D0D3901E4B20}" type="presParOf" srcId="{13BFBAE6-3B3C-4CCF-8EE9-8CB91B5909A2}" destId="{095FA4F6-7D9D-4A63-98FB-4AD54B64F6E5}" srcOrd="3" destOrd="0" presId="urn:microsoft.com/office/officeart/2005/8/layout/radial5"/>
    <dgm:cxn modelId="{B083B55B-403D-4667-885A-15107027D2D7}" type="presParOf" srcId="{095FA4F6-7D9D-4A63-98FB-4AD54B64F6E5}" destId="{D2C77393-1D3B-4BBF-9F72-5E4CEC9A676C}" srcOrd="0" destOrd="0" presId="urn:microsoft.com/office/officeart/2005/8/layout/radial5"/>
    <dgm:cxn modelId="{4C85EEC8-E6E2-41E9-87EB-98794EB4D841}" type="presParOf" srcId="{13BFBAE6-3B3C-4CCF-8EE9-8CB91B5909A2}" destId="{26A7EE2A-FD5B-49A7-8B5F-B9F8CEBB60E4}" srcOrd="4" destOrd="0" presId="urn:microsoft.com/office/officeart/2005/8/layout/radial5"/>
    <dgm:cxn modelId="{04CEA8F4-9D30-4EE0-ABD4-A15033727397}" type="presParOf" srcId="{13BFBAE6-3B3C-4CCF-8EE9-8CB91B5909A2}" destId="{A17E2AD1-055A-43BE-9BDA-E6BEAD23621A}" srcOrd="5" destOrd="0" presId="urn:microsoft.com/office/officeart/2005/8/layout/radial5"/>
    <dgm:cxn modelId="{8183491C-87C3-4C64-860E-0D9578A26BE4}" type="presParOf" srcId="{A17E2AD1-055A-43BE-9BDA-E6BEAD23621A}" destId="{85C83DF6-6449-471C-A5FE-CD14C7C948D9}" srcOrd="0" destOrd="0" presId="urn:microsoft.com/office/officeart/2005/8/layout/radial5"/>
    <dgm:cxn modelId="{2C7142C7-09E6-4548-A2FD-DEAC71A5562B}" type="presParOf" srcId="{13BFBAE6-3B3C-4CCF-8EE9-8CB91B5909A2}" destId="{F7E339FE-DD9D-48D3-887A-74EEE13056DC}" srcOrd="6" destOrd="0" presId="urn:microsoft.com/office/officeart/2005/8/layout/radial5"/>
    <dgm:cxn modelId="{0CAE4BA5-74A4-4EE2-A69A-20A5E24B4756}" type="presParOf" srcId="{13BFBAE6-3B3C-4CCF-8EE9-8CB91B5909A2}" destId="{AFFA8740-4440-4143-A34C-7D96311CABB2}" srcOrd="7" destOrd="0" presId="urn:microsoft.com/office/officeart/2005/8/layout/radial5"/>
    <dgm:cxn modelId="{241BCFF6-7D93-4FAC-A7CB-C2E073964B83}" type="presParOf" srcId="{AFFA8740-4440-4143-A34C-7D96311CABB2}" destId="{43049C87-2A8F-4B42-9A79-532BB1FC79F2}" srcOrd="0" destOrd="0" presId="urn:microsoft.com/office/officeart/2005/8/layout/radial5"/>
    <dgm:cxn modelId="{36327F02-A8CE-4F57-BCC8-079076702375}" type="presParOf" srcId="{13BFBAE6-3B3C-4CCF-8EE9-8CB91B5909A2}" destId="{4C417487-0E8E-4A33-BE09-C2DAF16E71FE}"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5798E38-025F-4206-AD24-07CA995D3C97}" type="doc">
      <dgm:prSet loTypeId="urn:microsoft.com/office/officeart/2008/layout/TitlePictureLineup" loCatId="picture" qsTypeId="urn:microsoft.com/office/officeart/2005/8/quickstyle/simple1" qsCatId="simple" csTypeId="urn:microsoft.com/office/officeart/2005/8/colors/colorful5" csCatId="colorful" phldr="1"/>
      <dgm:spPr/>
      <dgm:t>
        <a:bodyPr/>
        <a:lstStyle/>
        <a:p>
          <a:endParaRPr lang="zh-CN" altLang="en-US"/>
        </a:p>
      </dgm:t>
    </dgm:pt>
    <dgm:pt modelId="{D2D8B33B-5051-4482-B16B-FAE156658AB7}">
      <dgm:prSet phldrT="[文本]"/>
      <dgm:spPr/>
      <dgm:t>
        <a:bodyPr/>
        <a:lstStyle/>
        <a:p>
          <a:r>
            <a:rPr lang="zh-CN" altLang="en-US" dirty="0" smtClean="0"/>
            <a:t>合金化元素占位与相分配</a:t>
          </a:r>
          <a:endParaRPr lang="zh-CN" altLang="en-US" dirty="0"/>
        </a:p>
      </dgm:t>
    </dgm:pt>
    <dgm:pt modelId="{13BCBA85-DA30-4E5B-B0B8-BCD797900D63}" type="parTrans" cxnId="{FF98B2FD-DB27-416F-BD4E-11618D0095AB}">
      <dgm:prSet/>
      <dgm:spPr/>
      <dgm:t>
        <a:bodyPr/>
        <a:lstStyle/>
        <a:p>
          <a:endParaRPr lang="zh-CN" altLang="en-US"/>
        </a:p>
      </dgm:t>
    </dgm:pt>
    <dgm:pt modelId="{07E56023-726B-4987-9CF7-2D8D4F41F796}" type="sibTrans" cxnId="{FF98B2FD-DB27-416F-BD4E-11618D0095AB}">
      <dgm:prSet/>
      <dgm:spPr/>
      <dgm:t>
        <a:bodyPr/>
        <a:lstStyle/>
        <a:p>
          <a:endParaRPr lang="zh-CN" altLang="en-US"/>
        </a:p>
      </dgm:t>
    </dgm:pt>
    <dgm:pt modelId="{2F71AFC5-B014-4C0E-995E-79833EFA60D8}">
      <dgm:prSet phldrT="[文本]" custT="1"/>
      <dgm:spPr/>
      <dgm:t>
        <a:bodyPr/>
        <a:lstStyle/>
        <a:p>
          <a:r>
            <a:rPr lang="zh-CN" altLang="en-US" sz="1200" dirty="0" smtClean="0">
              <a:solidFill>
                <a:schemeClr val="tx2"/>
              </a:solidFill>
            </a:rPr>
            <a:t>晶胞总能量</a:t>
          </a:r>
          <a:endParaRPr lang="zh-CN" altLang="en-US" sz="1200" dirty="0"/>
        </a:p>
      </dgm:t>
    </dgm:pt>
    <dgm:pt modelId="{5797E332-D193-4899-ABFF-E417FED32565}" type="parTrans" cxnId="{F7D64464-2C01-479C-8C9F-80BA35A63E77}">
      <dgm:prSet/>
      <dgm:spPr/>
      <dgm:t>
        <a:bodyPr/>
        <a:lstStyle/>
        <a:p>
          <a:endParaRPr lang="zh-CN" altLang="en-US"/>
        </a:p>
      </dgm:t>
    </dgm:pt>
    <dgm:pt modelId="{6816EEC2-6085-4636-B133-4C2BFE5D8FD2}" type="sibTrans" cxnId="{F7D64464-2C01-479C-8C9F-80BA35A63E77}">
      <dgm:prSet/>
      <dgm:spPr/>
      <dgm:t>
        <a:bodyPr/>
        <a:lstStyle/>
        <a:p>
          <a:endParaRPr lang="zh-CN" altLang="en-US"/>
        </a:p>
      </dgm:t>
    </dgm:pt>
    <dgm:pt modelId="{028E13CA-1703-420C-8036-F7677D45C2D6}">
      <dgm:prSet phldrT="[文本]"/>
      <dgm:spPr/>
      <dgm:t>
        <a:bodyPr/>
        <a:lstStyle/>
        <a:p>
          <a:r>
            <a:rPr lang="zh-CN" altLang="en-US" dirty="0" smtClean="0"/>
            <a:t>错配位错与相界面</a:t>
          </a:r>
          <a:endParaRPr lang="zh-CN" altLang="en-US" dirty="0"/>
        </a:p>
      </dgm:t>
    </dgm:pt>
    <dgm:pt modelId="{166E4465-1ACB-40E3-9EDC-BF0A8895FC82}" type="parTrans" cxnId="{BDC3F3A8-A0B4-4A2B-8B4D-3D73CCC68DCB}">
      <dgm:prSet/>
      <dgm:spPr/>
      <dgm:t>
        <a:bodyPr/>
        <a:lstStyle/>
        <a:p>
          <a:endParaRPr lang="zh-CN" altLang="en-US"/>
        </a:p>
      </dgm:t>
    </dgm:pt>
    <dgm:pt modelId="{CA884249-2F34-4F53-B87C-36CFE790568D}" type="sibTrans" cxnId="{BDC3F3A8-A0B4-4A2B-8B4D-3D73CCC68DCB}">
      <dgm:prSet/>
      <dgm:spPr/>
      <dgm:t>
        <a:bodyPr/>
        <a:lstStyle/>
        <a:p>
          <a:endParaRPr lang="zh-CN" altLang="en-US"/>
        </a:p>
      </dgm:t>
    </dgm:pt>
    <dgm:pt modelId="{AB276C20-45FC-4820-B647-5E96E3E21A56}">
      <dgm:prSet phldrT="[文本]" custT="1"/>
      <dgm:spPr/>
      <dgm:t>
        <a:bodyPr/>
        <a:lstStyle/>
        <a:p>
          <a:r>
            <a:rPr lang="zh-CN" altLang="en-US" sz="1200" dirty="0" smtClean="0">
              <a:solidFill>
                <a:schemeClr val="tx2"/>
              </a:solidFill>
            </a:rPr>
            <a:t>晶格常数</a:t>
          </a:r>
          <a:endParaRPr lang="zh-CN" altLang="en-US" sz="1200" dirty="0"/>
        </a:p>
      </dgm:t>
    </dgm:pt>
    <dgm:pt modelId="{FB5D30EB-4FC9-4FE3-A3A6-5ED6AC2BF174}" type="parTrans" cxnId="{EC3688AC-D717-402F-9479-D46340F9A420}">
      <dgm:prSet/>
      <dgm:spPr/>
      <dgm:t>
        <a:bodyPr/>
        <a:lstStyle/>
        <a:p>
          <a:endParaRPr lang="zh-CN" altLang="en-US"/>
        </a:p>
      </dgm:t>
    </dgm:pt>
    <dgm:pt modelId="{0021AD73-FFB6-4E33-918B-7ABDBADEA883}" type="sibTrans" cxnId="{EC3688AC-D717-402F-9479-D46340F9A420}">
      <dgm:prSet/>
      <dgm:spPr/>
      <dgm:t>
        <a:bodyPr/>
        <a:lstStyle/>
        <a:p>
          <a:endParaRPr lang="zh-CN" altLang="en-US"/>
        </a:p>
      </dgm:t>
    </dgm:pt>
    <dgm:pt modelId="{F887A128-19A3-4235-90A7-98F5106DC9E4}">
      <dgm:prSet phldrT="[文本]"/>
      <dgm:spPr/>
      <dgm:t>
        <a:bodyPr/>
        <a:lstStyle/>
        <a:p>
          <a:r>
            <a:rPr lang="zh-CN" altLang="en-US" dirty="0" smtClean="0"/>
            <a:t>扩散</a:t>
          </a:r>
          <a:endParaRPr lang="zh-CN" altLang="en-US" dirty="0"/>
        </a:p>
      </dgm:t>
    </dgm:pt>
    <dgm:pt modelId="{EED85053-9A9C-4DDC-8041-1635A90944E7}" type="parTrans" cxnId="{9825A3C5-5386-400A-82C0-C977EB515132}">
      <dgm:prSet/>
      <dgm:spPr/>
      <dgm:t>
        <a:bodyPr/>
        <a:lstStyle/>
        <a:p>
          <a:endParaRPr lang="zh-CN" altLang="en-US"/>
        </a:p>
      </dgm:t>
    </dgm:pt>
    <dgm:pt modelId="{8485F189-8B55-4BCA-A677-66FA6D77F39A}" type="sibTrans" cxnId="{9825A3C5-5386-400A-82C0-C977EB515132}">
      <dgm:prSet/>
      <dgm:spPr/>
      <dgm:t>
        <a:bodyPr/>
        <a:lstStyle/>
        <a:p>
          <a:endParaRPr lang="zh-CN" altLang="en-US"/>
        </a:p>
      </dgm:t>
    </dgm:pt>
    <dgm:pt modelId="{6C78CA7F-62D0-4AA0-8D37-C54EBFBEC442}">
      <dgm:prSet phldrT="[文本]" custT="1"/>
      <dgm:spPr/>
      <dgm:t>
        <a:bodyPr/>
        <a:lstStyle/>
        <a:p>
          <a:r>
            <a:rPr lang="zh-CN" altLang="en-US" sz="1200" dirty="0" smtClean="0">
              <a:solidFill>
                <a:schemeClr val="tx2"/>
              </a:solidFill>
            </a:rPr>
            <a:t>温度</a:t>
          </a:r>
          <a:endParaRPr lang="zh-CN" altLang="en-US" sz="1200" dirty="0"/>
        </a:p>
      </dgm:t>
    </dgm:pt>
    <dgm:pt modelId="{D4B58D33-E14D-4250-9324-F33E4695A187}" type="parTrans" cxnId="{E8B79926-92FB-4021-9D48-70C7A3F36610}">
      <dgm:prSet/>
      <dgm:spPr/>
      <dgm:t>
        <a:bodyPr/>
        <a:lstStyle/>
        <a:p>
          <a:endParaRPr lang="zh-CN" altLang="en-US"/>
        </a:p>
      </dgm:t>
    </dgm:pt>
    <dgm:pt modelId="{A109001C-08EB-4A8E-8664-5B8535C1EA6E}" type="sibTrans" cxnId="{E8B79926-92FB-4021-9D48-70C7A3F36610}">
      <dgm:prSet/>
      <dgm:spPr/>
      <dgm:t>
        <a:bodyPr/>
        <a:lstStyle/>
        <a:p>
          <a:endParaRPr lang="zh-CN" altLang="en-US"/>
        </a:p>
      </dgm:t>
    </dgm:pt>
    <dgm:pt modelId="{A257E09B-565D-4032-BFBE-EEB74A376E0E}">
      <dgm:prSet phldrT="[文本]"/>
      <dgm:spPr/>
      <dgm:t>
        <a:bodyPr/>
        <a:lstStyle/>
        <a:p>
          <a:r>
            <a:rPr lang="zh-CN" altLang="en-US" dirty="0" smtClean="0"/>
            <a:t>力学性能</a:t>
          </a:r>
          <a:endParaRPr lang="zh-CN" altLang="en-US" dirty="0"/>
        </a:p>
      </dgm:t>
    </dgm:pt>
    <dgm:pt modelId="{F3F247AB-AC67-46B0-95DE-60D0CFB52677}" type="parTrans" cxnId="{77F6FC66-E05C-4A33-957A-9430607BB31F}">
      <dgm:prSet/>
      <dgm:spPr/>
      <dgm:t>
        <a:bodyPr/>
        <a:lstStyle/>
        <a:p>
          <a:endParaRPr lang="zh-CN" altLang="en-US"/>
        </a:p>
      </dgm:t>
    </dgm:pt>
    <dgm:pt modelId="{646E0762-98E7-45A3-8A13-2AA4C85A4871}" type="sibTrans" cxnId="{77F6FC66-E05C-4A33-957A-9430607BB31F}">
      <dgm:prSet/>
      <dgm:spPr/>
      <dgm:t>
        <a:bodyPr/>
        <a:lstStyle/>
        <a:p>
          <a:endParaRPr lang="zh-CN" altLang="en-US"/>
        </a:p>
      </dgm:t>
    </dgm:pt>
    <dgm:pt modelId="{66FEAFAF-E30C-4C9B-A636-A4CFE58B1505}">
      <dgm:prSet custT="1"/>
      <dgm:spPr/>
      <dgm:t>
        <a:bodyPr/>
        <a:lstStyle/>
        <a:p>
          <a:r>
            <a:rPr lang="zh-CN" altLang="en-US" sz="1200" dirty="0" smtClean="0">
              <a:solidFill>
                <a:schemeClr val="tx2"/>
              </a:solidFill>
            </a:rPr>
            <a:t>晶格常数</a:t>
          </a:r>
          <a:endParaRPr lang="en-US" altLang="zh-CN" sz="1200" dirty="0" smtClean="0">
            <a:solidFill>
              <a:schemeClr val="tx2"/>
            </a:solidFill>
          </a:endParaRPr>
        </a:p>
      </dgm:t>
    </dgm:pt>
    <dgm:pt modelId="{267B6CD9-5CE7-4DA9-A89F-309305D41E35}" type="parTrans" cxnId="{3766C8E9-B7CC-4F0D-AB67-1BA8A3CED5E8}">
      <dgm:prSet/>
      <dgm:spPr/>
      <dgm:t>
        <a:bodyPr/>
        <a:lstStyle/>
        <a:p>
          <a:endParaRPr lang="zh-CN" altLang="en-US"/>
        </a:p>
      </dgm:t>
    </dgm:pt>
    <dgm:pt modelId="{7EA1C675-D657-43AE-844F-BCB2AB0A362E}" type="sibTrans" cxnId="{3766C8E9-B7CC-4F0D-AB67-1BA8A3CED5E8}">
      <dgm:prSet/>
      <dgm:spPr/>
      <dgm:t>
        <a:bodyPr/>
        <a:lstStyle/>
        <a:p>
          <a:endParaRPr lang="zh-CN" altLang="en-US"/>
        </a:p>
      </dgm:t>
    </dgm:pt>
    <dgm:pt modelId="{02FAD18C-CD88-4128-A20A-4D3621CD0A1B}">
      <dgm:prSet custT="1"/>
      <dgm:spPr/>
      <dgm:t>
        <a:bodyPr/>
        <a:lstStyle/>
        <a:p>
          <a:r>
            <a:rPr lang="zh-CN" altLang="en-US" sz="1200" dirty="0" smtClean="0">
              <a:solidFill>
                <a:schemeClr val="tx2"/>
              </a:solidFill>
            </a:rPr>
            <a:t>结合能</a:t>
          </a:r>
          <a:endParaRPr lang="en-US" altLang="zh-CN" sz="1200" dirty="0" smtClean="0">
            <a:solidFill>
              <a:schemeClr val="tx2"/>
            </a:solidFill>
          </a:endParaRPr>
        </a:p>
      </dgm:t>
    </dgm:pt>
    <dgm:pt modelId="{FBEF88EC-F807-4DF0-B30A-885329EC6B5A}" type="parTrans" cxnId="{AF0E1CEC-1D1F-4FCC-914C-1624BA2F1324}">
      <dgm:prSet/>
      <dgm:spPr/>
      <dgm:t>
        <a:bodyPr/>
        <a:lstStyle/>
        <a:p>
          <a:endParaRPr lang="zh-CN" altLang="en-US"/>
        </a:p>
      </dgm:t>
    </dgm:pt>
    <dgm:pt modelId="{6DB5FC96-A5AD-425D-B7EB-AC5F151112EC}" type="sibTrans" cxnId="{AF0E1CEC-1D1F-4FCC-914C-1624BA2F1324}">
      <dgm:prSet/>
      <dgm:spPr/>
      <dgm:t>
        <a:bodyPr/>
        <a:lstStyle/>
        <a:p>
          <a:endParaRPr lang="zh-CN" altLang="en-US"/>
        </a:p>
      </dgm:t>
    </dgm:pt>
    <dgm:pt modelId="{B6668018-2161-4F1F-AF3D-1A3D2323FC42}">
      <dgm:prSet custT="1"/>
      <dgm:spPr/>
      <dgm:t>
        <a:bodyPr/>
        <a:lstStyle/>
        <a:p>
          <a:r>
            <a:rPr lang="zh-CN" altLang="en-US" sz="1200" dirty="0" smtClean="0">
              <a:solidFill>
                <a:schemeClr val="tx2"/>
              </a:solidFill>
            </a:rPr>
            <a:t>占位形成能</a:t>
          </a:r>
          <a:endParaRPr lang="en-US" altLang="zh-CN" sz="1200" dirty="0" smtClean="0">
            <a:solidFill>
              <a:schemeClr val="tx2"/>
            </a:solidFill>
          </a:endParaRPr>
        </a:p>
      </dgm:t>
    </dgm:pt>
    <dgm:pt modelId="{639EF5DB-1336-4935-8699-9E8E90120D20}" type="parTrans" cxnId="{7CE6E81B-90CE-4066-BA15-1711F1D3D648}">
      <dgm:prSet/>
      <dgm:spPr/>
      <dgm:t>
        <a:bodyPr/>
        <a:lstStyle/>
        <a:p>
          <a:endParaRPr lang="zh-CN" altLang="en-US"/>
        </a:p>
      </dgm:t>
    </dgm:pt>
    <dgm:pt modelId="{D75CCDFD-71CB-4BAF-9F2E-E862D659B5B4}" type="sibTrans" cxnId="{7CE6E81B-90CE-4066-BA15-1711F1D3D648}">
      <dgm:prSet/>
      <dgm:spPr/>
      <dgm:t>
        <a:bodyPr/>
        <a:lstStyle/>
        <a:p>
          <a:endParaRPr lang="zh-CN" altLang="en-US"/>
        </a:p>
      </dgm:t>
    </dgm:pt>
    <dgm:pt modelId="{695203ED-E404-4CBE-8469-A3E512AEE02D}">
      <dgm:prSet custT="1"/>
      <dgm:spPr/>
      <dgm:t>
        <a:bodyPr/>
        <a:lstStyle/>
        <a:p>
          <a:r>
            <a:rPr lang="zh-CN" altLang="en-US" sz="1200" dirty="0" smtClean="0">
              <a:solidFill>
                <a:schemeClr val="tx2"/>
              </a:solidFill>
            </a:rPr>
            <a:t>掺杂的合金元素</a:t>
          </a:r>
          <a:r>
            <a:rPr lang="en-US" altLang="zh-CN" sz="1200" dirty="0" smtClean="0">
              <a:solidFill>
                <a:schemeClr val="tx2"/>
              </a:solidFill>
            </a:rPr>
            <a:t>(Mo</a:t>
          </a:r>
          <a:r>
            <a:rPr lang="zh-CN" altLang="en-US" sz="1200" dirty="0" smtClean="0">
              <a:solidFill>
                <a:schemeClr val="tx2"/>
              </a:solidFill>
            </a:rPr>
            <a:t>、</a:t>
          </a:r>
          <a:r>
            <a:rPr lang="en-US" altLang="zh-CN" sz="1200" dirty="0" smtClean="0">
              <a:solidFill>
                <a:schemeClr val="tx2"/>
              </a:solidFill>
            </a:rPr>
            <a:t>Re</a:t>
          </a:r>
          <a:r>
            <a:rPr lang="zh-CN" altLang="en-US" sz="1200" dirty="0" smtClean="0">
              <a:solidFill>
                <a:schemeClr val="tx2"/>
              </a:solidFill>
            </a:rPr>
            <a:t>、</a:t>
          </a:r>
          <a:r>
            <a:rPr lang="en-US" altLang="zh-CN" sz="1200" dirty="0" smtClean="0">
              <a:solidFill>
                <a:schemeClr val="tx2"/>
              </a:solidFill>
            </a:rPr>
            <a:t>Ru...)</a:t>
          </a:r>
        </a:p>
      </dgm:t>
    </dgm:pt>
    <dgm:pt modelId="{B418BE8A-114E-4D24-803C-71A3A9ABBB83}" type="parTrans" cxnId="{00994B24-7842-4D53-B19A-46FB669AB1F5}">
      <dgm:prSet/>
      <dgm:spPr/>
      <dgm:t>
        <a:bodyPr/>
        <a:lstStyle/>
        <a:p>
          <a:endParaRPr lang="zh-CN" altLang="en-US"/>
        </a:p>
      </dgm:t>
    </dgm:pt>
    <dgm:pt modelId="{90B62F07-8949-4467-A716-0C05F860CC33}" type="sibTrans" cxnId="{00994B24-7842-4D53-B19A-46FB669AB1F5}">
      <dgm:prSet/>
      <dgm:spPr/>
      <dgm:t>
        <a:bodyPr/>
        <a:lstStyle/>
        <a:p>
          <a:endParaRPr lang="zh-CN" altLang="en-US"/>
        </a:p>
      </dgm:t>
    </dgm:pt>
    <dgm:pt modelId="{102AF626-F75C-4BFC-97E5-91034E93747D}">
      <dgm:prSet custT="1"/>
      <dgm:spPr/>
      <dgm:t>
        <a:bodyPr/>
        <a:lstStyle/>
        <a:p>
          <a:r>
            <a:rPr lang="zh-CN" altLang="en-US" sz="1200" dirty="0" smtClean="0">
              <a:solidFill>
                <a:schemeClr val="tx2"/>
              </a:solidFill>
            </a:rPr>
            <a:t>择位能</a:t>
          </a:r>
          <a:r>
            <a:rPr lang="en-US" altLang="zh-CN" sz="1200" dirty="0" smtClean="0">
              <a:solidFill>
                <a:schemeClr val="tx2"/>
              </a:solidFill>
            </a:rPr>
            <a:t>Esite(Esite&gt;0,</a:t>
          </a:r>
          <a:r>
            <a:rPr lang="zh-CN" altLang="en-US" sz="1200" dirty="0" smtClean="0">
              <a:solidFill>
                <a:schemeClr val="tx2"/>
              </a:solidFill>
            </a:rPr>
            <a:t>原子倾向于占据</a:t>
          </a:r>
          <a:r>
            <a:rPr lang="en-US" altLang="zh-CN" sz="1200" dirty="0" smtClean="0">
              <a:solidFill>
                <a:schemeClr val="tx2"/>
              </a:solidFill>
            </a:rPr>
            <a:t>Ni</a:t>
          </a:r>
          <a:r>
            <a:rPr lang="zh-CN" altLang="en-US" sz="1200" dirty="0" smtClean="0">
              <a:solidFill>
                <a:schemeClr val="tx2"/>
              </a:solidFill>
            </a:rPr>
            <a:t>的位置，否则占据</a:t>
          </a:r>
          <a:r>
            <a:rPr lang="en-US" altLang="zh-CN" sz="1200" dirty="0" smtClean="0">
              <a:solidFill>
                <a:schemeClr val="tx2"/>
              </a:solidFill>
            </a:rPr>
            <a:t>Al</a:t>
          </a:r>
          <a:r>
            <a:rPr lang="zh-CN" altLang="en-US" sz="1200" dirty="0" smtClean="0">
              <a:solidFill>
                <a:schemeClr val="tx2"/>
              </a:solidFill>
            </a:rPr>
            <a:t>的位置</a:t>
          </a:r>
          <a:r>
            <a:rPr lang="en-US" altLang="zh-CN" sz="1200" dirty="0" smtClean="0">
              <a:solidFill>
                <a:schemeClr val="tx2"/>
              </a:solidFill>
            </a:rPr>
            <a:t>)</a:t>
          </a:r>
        </a:p>
      </dgm:t>
    </dgm:pt>
    <dgm:pt modelId="{38E3873F-6952-4CAC-B5E8-2A16BB7AA4CD}" type="parTrans" cxnId="{EB4CCA89-7BDD-4386-A82C-049A15DE8779}">
      <dgm:prSet/>
      <dgm:spPr/>
      <dgm:t>
        <a:bodyPr/>
        <a:lstStyle/>
        <a:p>
          <a:endParaRPr lang="zh-CN" altLang="en-US"/>
        </a:p>
      </dgm:t>
    </dgm:pt>
    <dgm:pt modelId="{7EEC25C4-6B55-4210-8A01-A8B9C252B7D7}" type="sibTrans" cxnId="{EB4CCA89-7BDD-4386-A82C-049A15DE8779}">
      <dgm:prSet/>
      <dgm:spPr/>
      <dgm:t>
        <a:bodyPr/>
        <a:lstStyle/>
        <a:p>
          <a:endParaRPr lang="zh-CN" altLang="en-US"/>
        </a:p>
      </dgm:t>
    </dgm:pt>
    <dgm:pt modelId="{619FE640-20DD-46C6-B747-9A6A6C2B6F9C}">
      <dgm:prSet custT="1"/>
      <dgm:spPr/>
      <dgm:t>
        <a:bodyPr/>
        <a:lstStyle/>
        <a:p>
          <a:r>
            <a:rPr lang="en-US" altLang="zh-CN" sz="1200" dirty="0" smtClean="0">
              <a:solidFill>
                <a:schemeClr val="tx2"/>
              </a:solidFill>
            </a:rPr>
            <a:t>Impurity formation</a:t>
          </a:r>
          <a:endParaRPr lang="zh-CN" altLang="en-US" sz="1200" dirty="0"/>
        </a:p>
      </dgm:t>
    </dgm:pt>
    <dgm:pt modelId="{C060684D-030B-4E2E-9A4A-52A3718734D5}" type="parTrans" cxnId="{028138F7-1A77-4B7F-A372-2F7B48F03DEB}">
      <dgm:prSet/>
      <dgm:spPr/>
      <dgm:t>
        <a:bodyPr/>
        <a:lstStyle/>
        <a:p>
          <a:endParaRPr lang="zh-CN" altLang="en-US"/>
        </a:p>
      </dgm:t>
    </dgm:pt>
    <dgm:pt modelId="{BC1E16C9-B3E3-4630-8DD7-51FA673E67E3}" type="sibTrans" cxnId="{028138F7-1A77-4B7F-A372-2F7B48F03DEB}">
      <dgm:prSet/>
      <dgm:spPr/>
      <dgm:t>
        <a:bodyPr/>
        <a:lstStyle/>
        <a:p>
          <a:endParaRPr lang="zh-CN" altLang="en-US"/>
        </a:p>
      </dgm:t>
    </dgm:pt>
    <dgm:pt modelId="{96810E1D-D532-4B32-A0A3-6C6C12BD51AC}">
      <dgm:prSet/>
      <dgm:spPr/>
      <dgm:t>
        <a:bodyPr/>
        <a:lstStyle/>
        <a:p>
          <a:r>
            <a:rPr lang="en-US" altLang="zh-CN" sz="1000" dirty="0" smtClean="0">
              <a:solidFill>
                <a:schemeClr val="tx2"/>
              </a:solidFill>
            </a:rPr>
            <a:t>...</a:t>
          </a:r>
          <a:endParaRPr lang="zh-CN" altLang="en-US" sz="1000" dirty="0">
            <a:solidFill>
              <a:schemeClr val="tx2"/>
            </a:solidFill>
          </a:endParaRPr>
        </a:p>
      </dgm:t>
    </dgm:pt>
    <dgm:pt modelId="{461A56DD-2949-4FCD-945D-354DC65118C8}" type="parTrans" cxnId="{F7A6E642-0529-45F6-AE0E-D6127299C3B3}">
      <dgm:prSet/>
      <dgm:spPr/>
      <dgm:t>
        <a:bodyPr/>
        <a:lstStyle/>
        <a:p>
          <a:endParaRPr lang="zh-CN" altLang="en-US"/>
        </a:p>
      </dgm:t>
    </dgm:pt>
    <dgm:pt modelId="{46D09E57-918B-4602-B969-F68543BC357D}" type="sibTrans" cxnId="{F7A6E642-0529-45F6-AE0E-D6127299C3B3}">
      <dgm:prSet/>
      <dgm:spPr/>
      <dgm:t>
        <a:bodyPr/>
        <a:lstStyle/>
        <a:p>
          <a:endParaRPr lang="zh-CN" altLang="en-US"/>
        </a:p>
      </dgm:t>
    </dgm:pt>
    <dgm:pt modelId="{C95776A0-472B-4C16-86EC-9FCEE1A6CEBA}">
      <dgm:prSet custT="1"/>
      <dgm:spPr/>
      <dgm:t>
        <a:bodyPr/>
        <a:lstStyle/>
        <a:p>
          <a:r>
            <a:rPr lang="en-US" altLang="zh-CN" sz="1200" dirty="0" smtClean="0">
              <a:solidFill>
                <a:schemeClr val="tx2"/>
              </a:solidFill>
            </a:rPr>
            <a:t>Partitioning  Coefficient(</a:t>
          </a:r>
          <a:r>
            <a:rPr lang="zh-CN" altLang="en-US" sz="1200" dirty="0" smtClean="0">
              <a:solidFill>
                <a:schemeClr val="tx2"/>
              </a:solidFill>
            </a:rPr>
            <a:t>分配系数</a:t>
          </a:r>
          <a:r>
            <a:rPr lang="en-US" altLang="zh-CN" sz="1200" dirty="0" smtClean="0">
              <a:solidFill>
                <a:schemeClr val="tx2"/>
              </a:solidFill>
            </a:rPr>
            <a:t>,</a:t>
          </a:r>
          <a:r>
            <a:rPr lang="zh-CN" altLang="en-US" sz="1200" dirty="0" smtClean="0">
              <a:solidFill>
                <a:schemeClr val="tx2"/>
              </a:solidFill>
            </a:rPr>
            <a:t>决定着原子分配的倾向</a:t>
          </a:r>
          <a:r>
            <a:rPr lang="en-US" altLang="zh-CN" sz="1200" dirty="0" smtClean="0">
              <a:solidFill>
                <a:schemeClr val="tx2"/>
              </a:solidFill>
            </a:rPr>
            <a:t>)</a:t>
          </a:r>
          <a:endParaRPr lang="zh-CN" altLang="en-US" sz="1200" dirty="0"/>
        </a:p>
      </dgm:t>
    </dgm:pt>
    <dgm:pt modelId="{6354EFB8-B30D-4BAE-BA2D-E9CC8BEBCF71}" type="parTrans" cxnId="{C7454C39-A283-4E81-9CA2-AE9E026438E5}">
      <dgm:prSet/>
      <dgm:spPr/>
      <dgm:t>
        <a:bodyPr/>
        <a:lstStyle/>
        <a:p>
          <a:endParaRPr lang="zh-CN" altLang="en-US"/>
        </a:p>
      </dgm:t>
    </dgm:pt>
    <dgm:pt modelId="{3D23125E-F2F1-4E49-A395-819D6D4AE74E}" type="sibTrans" cxnId="{C7454C39-A283-4E81-9CA2-AE9E026438E5}">
      <dgm:prSet/>
      <dgm:spPr/>
      <dgm:t>
        <a:bodyPr/>
        <a:lstStyle/>
        <a:p>
          <a:endParaRPr lang="zh-CN" altLang="en-US"/>
        </a:p>
      </dgm:t>
    </dgm:pt>
    <dgm:pt modelId="{6CD11991-4EA0-4FC3-8B69-504EA16BB79B}">
      <dgm:prSet custT="1"/>
      <dgm:spPr/>
      <dgm:t>
        <a:bodyPr/>
        <a:lstStyle/>
        <a:p>
          <a:r>
            <a:rPr lang="zh-CN" altLang="en-US" sz="1200" dirty="0" smtClean="0">
              <a:solidFill>
                <a:schemeClr val="tx2"/>
              </a:solidFill>
            </a:rPr>
            <a:t>结合能</a:t>
          </a:r>
          <a:endParaRPr lang="en-US" altLang="zh-CN" sz="1200" dirty="0" smtClean="0">
            <a:solidFill>
              <a:schemeClr val="tx2"/>
            </a:solidFill>
          </a:endParaRPr>
        </a:p>
      </dgm:t>
    </dgm:pt>
    <dgm:pt modelId="{54A18B24-5E0A-4077-B255-E69B028A2901}" type="parTrans" cxnId="{0F4B038A-952E-48C9-8A9B-C2B0BC7EE45D}">
      <dgm:prSet/>
      <dgm:spPr/>
      <dgm:t>
        <a:bodyPr/>
        <a:lstStyle/>
        <a:p>
          <a:endParaRPr lang="zh-CN" altLang="en-US"/>
        </a:p>
      </dgm:t>
    </dgm:pt>
    <dgm:pt modelId="{625FBE7C-6BE4-4A0F-851F-8EE75ED0DBDE}" type="sibTrans" cxnId="{0F4B038A-952E-48C9-8A9B-C2B0BC7EE45D}">
      <dgm:prSet/>
      <dgm:spPr/>
      <dgm:t>
        <a:bodyPr/>
        <a:lstStyle/>
        <a:p>
          <a:endParaRPr lang="zh-CN" altLang="en-US"/>
        </a:p>
      </dgm:t>
    </dgm:pt>
    <dgm:pt modelId="{B392739E-97BA-49A4-A7A8-84FD90C2BCD9}">
      <dgm:prSet custT="1"/>
      <dgm:spPr/>
      <dgm:t>
        <a:bodyPr/>
        <a:lstStyle/>
        <a:p>
          <a:r>
            <a:rPr lang="zh-CN" altLang="en-US" sz="1200" dirty="0" smtClean="0">
              <a:solidFill>
                <a:schemeClr val="tx2"/>
              </a:solidFill>
            </a:rPr>
            <a:t>晶胞总能量</a:t>
          </a:r>
          <a:endParaRPr lang="en-US" altLang="zh-CN" sz="1200" dirty="0" smtClean="0">
            <a:solidFill>
              <a:schemeClr val="tx2"/>
            </a:solidFill>
          </a:endParaRPr>
        </a:p>
      </dgm:t>
    </dgm:pt>
    <dgm:pt modelId="{C28D2507-008B-4B9C-826C-1D3575F1E32B}" type="parTrans" cxnId="{281254FB-2D49-426D-A438-993AEC2252D1}">
      <dgm:prSet/>
      <dgm:spPr/>
      <dgm:t>
        <a:bodyPr/>
        <a:lstStyle/>
        <a:p>
          <a:endParaRPr lang="zh-CN" altLang="en-US"/>
        </a:p>
      </dgm:t>
    </dgm:pt>
    <dgm:pt modelId="{26DE55B5-2D66-433D-B532-681540FDB3EF}" type="sibTrans" cxnId="{281254FB-2D49-426D-A438-993AEC2252D1}">
      <dgm:prSet/>
      <dgm:spPr/>
      <dgm:t>
        <a:bodyPr/>
        <a:lstStyle/>
        <a:p>
          <a:endParaRPr lang="zh-CN" altLang="en-US"/>
        </a:p>
      </dgm:t>
    </dgm:pt>
    <dgm:pt modelId="{8FF1276B-FBAA-470C-9086-D20547C8809F}">
      <dgm:prSet custT="1"/>
      <dgm:spPr/>
      <dgm:t>
        <a:bodyPr/>
        <a:lstStyle/>
        <a:p>
          <a:r>
            <a:rPr lang="zh-CN" altLang="en-US" sz="1200" dirty="0" smtClean="0">
              <a:solidFill>
                <a:schemeClr val="tx2"/>
              </a:solidFill>
            </a:rPr>
            <a:t>界面能</a:t>
          </a:r>
          <a:endParaRPr lang="en-US" altLang="zh-CN" sz="1200" dirty="0" smtClean="0">
            <a:solidFill>
              <a:schemeClr val="tx2"/>
            </a:solidFill>
          </a:endParaRPr>
        </a:p>
      </dgm:t>
    </dgm:pt>
    <dgm:pt modelId="{BAE81210-F0F6-4F59-8EA3-DEF50C0E0065}" type="parTrans" cxnId="{EB0D036C-B34C-4473-84B3-EA16F960BCFA}">
      <dgm:prSet/>
      <dgm:spPr/>
      <dgm:t>
        <a:bodyPr/>
        <a:lstStyle/>
        <a:p>
          <a:endParaRPr lang="zh-CN" altLang="en-US"/>
        </a:p>
      </dgm:t>
    </dgm:pt>
    <dgm:pt modelId="{38445D90-03B1-483D-8923-FB8FEF250E0F}" type="sibTrans" cxnId="{EB0D036C-B34C-4473-84B3-EA16F960BCFA}">
      <dgm:prSet/>
      <dgm:spPr/>
      <dgm:t>
        <a:bodyPr/>
        <a:lstStyle/>
        <a:p>
          <a:endParaRPr lang="zh-CN" altLang="en-US"/>
        </a:p>
      </dgm:t>
    </dgm:pt>
    <dgm:pt modelId="{482954BD-6609-4542-A9D7-E876415ACDF5}">
      <dgm:prSet custT="1"/>
      <dgm:spPr/>
      <dgm:t>
        <a:bodyPr/>
        <a:lstStyle/>
        <a:p>
          <a:r>
            <a:rPr lang="zh-CN" altLang="en-US" sz="1200" dirty="0" smtClean="0">
              <a:solidFill>
                <a:schemeClr val="tx2"/>
              </a:solidFill>
            </a:rPr>
            <a:t>空位形成能</a:t>
          </a:r>
          <a:endParaRPr lang="en-US" altLang="zh-CN" sz="1200" dirty="0" smtClean="0">
            <a:solidFill>
              <a:schemeClr val="tx2"/>
            </a:solidFill>
          </a:endParaRPr>
        </a:p>
      </dgm:t>
    </dgm:pt>
    <dgm:pt modelId="{EF14730B-F2F4-44E9-9294-C47BB6CA113C}" type="parTrans" cxnId="{7D750CB2-0013-43A7-9035-CA6921761580}">
      <dgm:prSet/>
      <dgm:spPr/>
      <dgm:t>
        <a:bodyPr/>
        <a:lstStyle/>
        <a:p>
          <a:endParaRPr lang="zh-CN" altLang="en-US"/>
        </a:p>
      </dgm:t>
    </dgm:pt>
    <dgm:pt modelId="{2AA1B3DF-F7A3-43E7-8C3C-8C9B22BC6E21}" type="sibTrans" cxnId="{7D750CB2-0013-43A7-9035-CA6921761580}">
      <dgm:prSet/>
      <dgm:spPr/>
      <dgm:t>
        <a:bodyPr/>
        <a:lstStyle/>
        <a:p>
          <a:endParaRPr lang="zh-CN" altLang="en-US"/>
        </a:p>
      </dgm:t>
    </dgm:pt>
    <dgm:pt modelId="{B2030205-6EAE-443B-AB6D-4A1260668AB0}">
      <dgm:prSet custT="1"/>
      <dgm:spPr/>
      <dgm:t>
        <a:bodyPr/>
        <a:lstStyle/>
        <a:p>
          <a:r>
            <a:rPr lang="zh-CN" altLang="en-US" sz="1200" dirty="0" smtClean="0">
              <a:solidFill>
                <a:schemeClr val="tx2"/>
              </a:solidFill>
            </a:rPr>
            <a:t>转移能</a:t>
          </a:r>
          <a:endParaRPr lang="en-US" altLang="zh-CN" sz="1200" dirty="0" smtClean="0">
            <a:solidFill>
              <a:schemeClr val="tx2"/>
            </a:solidFill>
          </a:endParaRPr>
        </a:p>
      </dgm:t>
    </dgm:pt>
    <dgm:pt modelId="{2B4A535A-189E-4F95-AE00-A9D4915F3025}" type="parTrans" cxnId="{4F8C491D-9201-485A-B207-A84FAAF672DD}">
      <dgm:prSet/>
      <dgm:spPr/>
      <dgm:t>
        <a:bodyPr/>
        <a:lstStyle/>
        <a:p>
          <a:endParaRPr lang="zh-CN" altLang="en-US"/>
        </a:p>
      </dgm:t>
    </dgm:pt>
    <dgm:pt modelId="{3CADC5E3-BA60-465A-8673-241659771355}" type="sibTrans" cxnId="{4F8C491D-9201-485A-B207-A84FAAF672DD}">
      <dgm:prSet/>
      <dgm:spPr/>
      <dgm:t>
        <a:bodyPr/>
        <a:lstStyle/>
        <a:p>
          <a:endParaRPr lang="zh-CN" altLang="en-US"/>
        </a:p>
      </dgm:t>
    </dgm:pt>
    <dgm:pt modelId="{444A88DB-DFF0-4BD0-AA91-E1F04A455BE0}">
      <dgm:prSet custT="1"/>
      <dgm:spPr/>
      <dgm:t>
        <a:bodyPr/>
        <a:lstStyle/>
        <a:p>
          <a:r>
            <a:rPr lang="zh-CN" altLang="en-US" sz="1200" dirty="0" smtClean="0">
              <a:solidFill>
                <a:schemeClr val="tx2"/>
              </a:solidFill>
            </a:rPr>
            <a:t>裂纹方向</a:t>
          </a:r>
          <a:endParaRPr lang="en-US" altLang="zh-CN" sz="1200" dirty="0" smtClean="0">
            <a:solidFill>
              <a:schemeClr val="tx2"/>
            </a:solidFill>
          </a:endParaRPr>
        </a:p>
      </dgm:t>
    </dgm:pt>
    <dgm:pt modelId="{3DE86ED5-9E30-47E1-8601-D1DC5CDF9F0C}" type="parTrans" cxnId="{2AA19ED0-8CA3-40E1-B056-A9BD141BC7E3}">
      <dgm:prSet/>
      <dgm:spPr/>
      <dgm:t>
        <a:bodyPr/>
        <a:lstStyle/>
        <a:p>
          <a:endParaRPr lang="zh-CN" altLang="en-US"/>
        </a:p>
      </dgm:t>
    </dgm:pt>
    <dgm:pt modelId="{165D4EE3-6F72-4FFE-B06A-02FF5B0C77F5}" type="sibTrans" cxnId="{2AA19ED0-8CA3-40E1-B056-A9BD141BC7E3}">
      <dgm:prSet/>
      <dgm:spPr/>
      <dgm:t>
        <a:bodyPr/>
        <a:lstStyle/>
        <a:p>
          <a:endParaRPr lang="zh-CN" altLang="en-US"/>
        </a:p>
      </dgm:t>
    </dgm:pt>
    <dgm:pt modelId="{D9D03D1E-0287-43EB-9B82-F4817F9EE96A}">
      <dgm:prSet custT="1"/>
      <dgm:spPr/>
      <dgm:t>
        <a:bodyPr/>
        <a:lstStyle/>
        <a:p>
          <a:r>
            <a:rPr lang="zh-CN" altLang="en-US" sz="1200" dirty="0" smtClean="0">
              <a:solidFill>
                <a:schemeClr val="tx2"/>
              </a:solidFill>
            </a:rPr>
            <a:t>晶格捕获上限</a:t>
          </a:r>
          <a:endParaRPr lang="en-US" altLang="zh-CN" sz="1200" dirty="0" smtClean="0">
            <a:solidFill>
              <a:schemeClr val="tx2"/>
            </a:solidFill>
          </a:endParaRPr>
        </a:p>
      </dgm:t>
    </dgm:pt>
    <dgm:pt modelId="{4AD74F04-CA36-4EDD-AC9C-AD27354DDB0E}" type="parTrans" cxnId="{9CBAFD8E-B2E2-4A85-BABD-9C036E3178B8}">
      <dgm:prSet/>
      <dgm:spPr/>
      <dgm:t>
        <a:bodyPr/>
        <a:lstStyle/>
        <a:p>
          <a:endParaRPr lang="zh-CN" altLang="en-US"/>
        </a:p>
      </dgm:t>
    </dgm:pt>
    <dgm:pt modelId="{29CFA424-70A8-4389-BA44-CF96CBCD321B}" type="sibTrans" cxnId="{9CBAFD8E-B2E2-4A85-BABD-9C036E3178B8}">
      <dgm:prSet/>
      <dgm:spPr/>
      <dgm:t>
        <a:bodyPr/>
        <a:lstStyle/>
        <a:p>
          <a:endParaRPr lang="zh-CN" altLang="en-US"/>
        </a:p>
      </dgm:t>
    </dgm:pt>
    <dgm:pt modelId="{AE075715-E083-415E-9217-88729D285E07}">
      <dgm:prSet custT="1"/>
      <dgm:spPr/>
      <dgm:t>
        <a:bodyPr/>
        <a:lstStyle/>
        <a:p>
          <a:r>
            <a:rPr lang="zh-CN" altLang="en-US" sz="1200" dirty="0" smtClean="0">
              <a:solidFill>
                <a:schemeClr val="tx2"/>
              </a:solidFill>
            </a:rPr>
            <a:t>晶格捕获下限</a:t>
          </a:r>
          <a:endParaRPr lang="en-US" altLang="zh-CN" sz="1200" dirty="0" smtClean="0">
            <a:solidFill>
              <a:schemeClr val="tx2"/>
            </a:solidFill>
          </a:endParaRPr>
        </a:p>
      </dgm:t>
    </dgm:pt>
    <dgm:pt modelId="{EB533977-DC16-4906-8463-96394FF9A327}" type="parTrans" cxnId="{6CE5C1CA-9ABE-4469-8947-3F846E5B55CE}">
      <dgm:prSet/>
      <dgm:spPr/>
      <dgm:t>
        <a:bodyPr/>
        <a:lstStyle/>
        <a:p>
          <a:endParaRPr lang="zh-CN" altLang="en-US"/>
        </a:p>
      </dgm:t>
    </dgm:pt>
    <dgm:pt modelId="{1C940CB0-047A-4A33-97E6-6A1E1843C70F}" type="sibTrans" cxnId="{6CE5C1CA-9ABE-4469-8947-3F846E5B55CE}">
      <dgm:prSet/>
      <dgm:spPr/>
      <dgm:t>
        <a:bodyPr/>
        <a:lstStyle/>
        <a:p>
          <a:endParaRPr lang="zh-CN" altLang="en-US"/>
        </a:p>
      </dgm:t>
    </dgm:pt>
    <dgm:pt modelId="{2E2B80EF-0AAC-42AA-BCAB-FADFBDD494E8}">
      <dgm:prSet custT="1"/>
      <dgm:spPr/>
      <dgm:t>
        <a:bodyPr/>
        <a:lstStyle/>
        <a:p>
          <a:r>
            <a:rPr lang="zh-CN" altLang="en-US" sz="1200" dirty="0" smtClean="0">
              <a:solidFill>
                <a:schemeClr val="tx2"/>
              </a:solidFill>
            </a:rPr>
            <a:t>掺杂合金化元素的含量</a:t>
          </a:r>
          <a:endParaRPr lang="en-US" altLang="zh-CN" sz="1200" dirty="0" smtClean="0">
            <a:solidFill>
              <a:schemeClr val="tx2"/>
            </a:solidFill>
          </a:endParaRPr>
        </a:p>
      </dgm:t>
    </dgm:pt>
    <dgm:pt modelId="{217DC312-0D33-4976-9D1B-B731C182522A}" type="parTrans" cxnId="{40C079D4-10E3-40A3-930D-12E8CB45C7AE}">
      <dgm:prSet/>
      <dgm:spPr/>
      <dgm:t>
        <a:bodyPr/>
        <a:lstStyle/>
        <a:p>
          <a:endParaRPr lang="zh-CN" altLang="en-US"/>
        </a:p>
      </dgm:t>
    </dgm:pt>
    <dgm:pt modelId="{775F8E59-203B-4A7E-832B-BA3E7D5DF204}" type="sibTrans" cxnId="{40C079D4-10E3-40A3-930D-12E8CB45C7AE}">
      <dgm:prSet/>
      <dgm:spPr/>
      <dgm:t>
        <a:bodyPr/>
        <a:lstStyle/>
        <a:p>
          <a:endParaRPr lang="zh-CN" altLang="en-US"/>
        </a:p>
      </dgm:t>
    </dgm:pt>
    <dgm:pt modelId="{18E2A4F9-A585-4298-A637-1650C31D0AB7}">
      <dgm:prSet custT="1"/>
      <dgm:spPr/>
      <dgm:t>
        <a:bodyPr/>
        <a:lstStyle/>
        <a:p>
          <a:endParaRPr lang="en-US" altLang="zh-CN" sz="1200" dirty="0" smtClean="0">
            <a:solidFill>
              <a:schemeClr val="tx2"/>
            </a:solidFill>
          </a:endParaRPr>
        </a:p>
      </dgm:t>
    </dgm:pt>
    <dgm:pt modelId="{BF3155BE-AB40-464A-B7B5-08EEF991CC91}" type="parTrans" cxnId="{08B4C7B4-4E03-4C0C-BF46-9D9BCB5B9AC0}">
      <dgm:prSet/>
      <dgm:spPr/>
      <dgm:t>
        <a:bodyPr/>
        <a:lstStyle/>
        <a:p>
          <a:endParaRPr lang="zh-CN" altLang="en-US"/>
        </a:p>
      </dgm:t>
    </dgm:pt>
    <dgm:pt modelId="{68B9A3C4-E6B3-4D4F-B064-4A96309B2E2B}" type="sibTrans" cxnId="{08B4C7B4-4E03-4C0C-BF46-9D9BCB5B9AC0}">
      <dgm:prSet/>
      <dgm:spPr/>
      <dgm:t>
        <a:bodyPr/>
        <a:lstStyle/>
        <a:p>
          <a:endParaRPr lang="zh-CN" altLang="en-US"/>
        </a:p>
      </dgm:t>
    </dgm:pt>
    <dgm:pt modelId="{E7D35A9A-7B27-49F4-9F83-342301F3A101}">
      <dgm:prSet custT="1"/>
      <dgm:spPr/>
      <dgm:t>
        <a:bodyPr/>
        <a:lstStyle/>
        <a:p>
          <a:r>
            <a:rPr lang="zh-CN" altLang="en-US" sz="1200" dirty="0" smtClean="0">
              <a:solidFill>
                <a:schemeClr val="tx2"/>
              </a:solidFill>
            </a:rPr>
            <a:t>位错的交叉滑移</a:t>
          </a:r>
          <a:endParaRPr lang="en-US" altLang="zh-CN" sz="1200" dirty="0" smtClean="0">
            <a:solidFill>
              <a:schemeClr val="tx2"/>
            </a:solidFill>
          </a:endParaRPr>
        </a:p>
      </dgm:t>
    </dgm:pt>
    <dgm:pt modelId="{4A380F22-6DA3-4BE0-AE81-E615342455FC}" type="parTrans" cxnId="{18090EAC-655B-43E6-A904-E5DE25AD46C3}">
      <dgm:prSet/>
      <dgm:spPr/>
      <dgm:t>
        <a:bodyPr/>
        <a:lstStyle/>
        <a:p>
          <a:endParaRPr lang="zh-CN" altLang="en-US"/>
        </a:p>
      </dgm:t>
    </dgm:pt>
    <dgm:pt modelId="{3188B6A7-7750-4737-B269-0ADD1A166BCB}" type="sibTrans" cxnId="{18090EAC-655B-43E6-A904-E5DE25AD46C3}">
      <dgm:prSet/>
      <dgm:spPr/>
      <dgm:t>
        <a:bodyPr/>
        <a:lstStyle/>
        <a:p>
          <a:endParaRPr lang="zh-CN" altLang="en-US"/>
        </a:p>
      </dgm:t>
    </dgm:pt>
    <dgm:pt modelId="{AAD67EC5-1C9B-4053-9525-7D3AC5589D35}">
      <dgm:prSet custT="1"/>
      <dgm:spPr/>
      <dgm:t>
        <a:bodyPr/>
        <a:lstStyle/>
        <a:p>
          <a:r>
            <a:rPr lang="zh-CN" altLang="en-US" sz="1200" dirty="0" smtClean="0">
              <a:solidFill>
                <a:schemeClr val="tx2"/>
              </a:solidFill>
            </a:rPr>
            <a:t>位错的攀移</a:t>
          </a:r>
          <a:endParaRPr lang="en-US" altLang="zh-CN" sz="1200" dirty="0" smtClean="0">
            <a:solidFill>
              <a:schemeClr val="tx2"/>
            </a:solidFill>
          </a:endParaRPr>
        </a:p>
      </dgm:t>
    </dgm:pt>
    <dgm:pt modelId="{64461216-070B-4DFC-B202-7673F5C720A4}" type="parTrans" cxnId="{EDBADDEB-796D-4139-8713-5E67FFC4E1B5}">
      <dgm:prSet/>
      <dgm:spPr/>
      <dgm:t>
        <a:bodyPr/>
        <a:lstStyle/>
        <a:p>
          <a:endParaRPr lang="zh-CN" altLang="en-US"/>
        </a:p>
      </dgm:t>
    </dgm:pt>
    <dgm:pt modelId="{137DA20B-376F-4380-961C-42E267AC7F05}" type="sibTrans" cxnId="{EDBADDEB-796D-4139-8713-5E67FFC4E1B5}">
      <dgm:prSet/>
      <dgm:spPr/>
      <dgm:t>
        <a:bodyPr/>
        <a:lstStyle/>
        <a:p>
          <a:endParaRPr lang="zh-CN" altLang="en-US"/>
        </a:p>
      </dgm:t>
    </dgm:pt>
    <dgm:pt modelId="{FB964EF2-33E3-44E8-8C99-F16E9D51412E}">
      <dgm:prSet custT="1"/>
      <dgm:spPr/>
      <dgm:t>
        <a:bodyPr/>
        <a:lstStyle/>
        <a:p>
          <a:r>
            <a:rPr lang="en-US" altLang="zh-CN" sz="1200" dirty="0" smtClean="0">
              <a:solidFill>
                <a:schemeClr val="tx2"/>
              </a:solidFill>
            </a:rPr>
            <a:t>...</a:t>
          </a:r>
        </a:p>
      </dgm:t>
    </dgm:pt>
    <dgm:pt modelId="{E8BB72DD-1EB9-4D2D-BD56-1A1F08C8320A}" type="parTrans" cxnId="{5A0FC24D-62AC-49CB-8E89-B41CBD550F32}">
      <dgm:prSet/>
      <dgm:spPr/>
      <dgm:t>
        <a:bodyPr/>
        <a:lstStyle/>
        <a:p>
          <a:endParaRPr lang="zh-CN" altLang="en-US"/>
        </a:p>
      </dgm:t>
    </dgm:pt>
    <dgm:pt modelId="{D09B7D34-315E-4AF3-ADD5-FF936E2DC7CB}" type="sibTrans" cxnId="{5A0FC24D-62AC-49CB-8E89-B41CBD550F32}">
      <dgm:prSet/>
      <dgm:spPr/>
      <dgm:t>
        <a:bodyPr/>
        <a:lstStyle/>
        <a:p>
          <a:endParaRPr lang="zh-CN" altLang="en-US"/>
        </a:p>
      </dgm:t>
    </dgm:pt>
    <dgm:pt modelId="{25042F35-D9FE-4329-9983-E369C8AC5898}">
      <dgm:prSet custT="1"/>
      <dgm:spPr/>
      <dgm:t>
        <a:bodyPr/>
        <a:lstStyle/>
        <a:p>
          <a:r>
            <a:rPr lang="zh-CN" altLang="zh-CN" sz="1200" dirty="0" smtClean="0">
              <a:solidFill>
                <a:schemeClr val="tx2"/>
              </a:solidFill>
            </a:rPr>
            <a:t>空位形成能</a:t>
          </a:r>
          <a:endParaRPr lang="zh-CN" altLang="zh-CN" sz="1200" dirty="0">
            <a:solidFill>
              <a:schemeClr val="tx2"/>
            </a:solidFill>
          </a:endParaRPr>
        </a:p>
      </dgm:t>
    </dgm:pt>
    <dgm:pt modelId="{E08BC56A-B91F-403B-AC9D-44B15A993775}" type="parTrans" cxnId="{4EFCF9B6-95AA-4CAD-AD71-30A09D60E84C}">
      <dgm:prSet/>
      <dgm:spPr/>
      <dgm:t>
        <a:bodyPr/>
        <a:lstStyle/>
        <a:p>
          <a:endParaRPr lang="zh-CN" altLang="en-US"/>
        </a:p>
      </dgm:t>
    </dgm:pt>
    <dgm:pt modelId="{4DC3DDE8-2A06-4900-A038-CB71DC744BDC}" type="sibTrans" cxnId="{4EFCF9B6-95AA-4CAD-AD71-30A09D60E84C}">
      <dgm:prSet/>
      <dgm:spPr/>
      <dgm:t>
        <a:bodyPr/>
        <a:lstStyle/>
        <a:p>
          <a:endParaRPr lang="zh-CN" altLang="en-US"/>
        </a:p>
      </dgm:t>
    </dgm:pt>
    <dgm:pt modelId="{B36697FF-62EE-4E81-A36A-C4E7ECAE5341}">
      <dgm:prSet custT="1"/>
      <dgm:spPr/>
      <dgm:t>
        <a:bodyPr/>
        <a:lstStyle/>
        <a:p>
          <a:r>
            <a:rPr lang="zh-CN" altLang="zh-CN" sz="1200" dirty="0" smtClean="0">
              <a:solidFill>
                <a:schemeClr val="tx2"/>
              </a:solidFill>
            </a:rPr>
            <a:t>激活能</a:t>
          </a:r>
          <a:r>
            <a:rPr lang="en-US" altLang="zh-CN" sz="1200" dirty="0" smtClean="0">
              <a:solidFill>
                <a:schemeClr val="tx2"/>
              </a:solidFill>
            </a:rPr>
            <a:t>(</a:t>
          </a:r>
          <a:r>
            <a:rPr lang="zh-CN" altLang="zh-CN" sz="1200" dirty="0" smtClean="0">
              <a:solidFill>
                <a:schemeClr val="tx2"/>
              </a:solidFill>
            </a:rPr>
            <a:t>活化能</a:t>
          </a:r>
          <a:r>
            <a:rPr lang="en-US" altLang="zh-CN" sz="1200" dirty="0" smtClean="0">
              <a:solidFill>
                <a:schemeClr val="tx2"/>
              </a:solidFill>
            </a:rPr>
            <a:t>)</a:t>
          </a:r>
          <a:endParaRPr lang="zh-CN" altLang="zh-CN" sz="1200" dirty="0">
            <a:solidFill>
              <a:schemeClr val="tx2"/>
            </a:solidFill>
          </a:endParaRPr>
        </a:p>
      </dgm:t>
    </dgm:pt>
    <dgm:pt modelId="{308A8BC1-6600-493D-864A-44A6F41ECFA5}" type="parTrans" cxnId="{724CBE6B-4BE1-415C-B409-92F13D334845}">
      <dgm:prSet/>
      <dgm:spPr/>
      <dgm:t>
        <a:bodyPr/>
        <a:lstStyle/>
        <a:p>
          <a:endParaRPr lang="zh-CN" altLang="en-US"/>
        </a:p>
      </dgm:t>
    </dgm:pt>
    <dgm:pt modelId="{C4EA34F2-D873-4B2B-AE19-08268A02091C}" type="sibTrans" cxnId="{724CBE6B-4BE1-415C-B409-92F13D334845}">
      <dgm:prSet/>
      <dgm:spPr/>
      <dgm:t>
        <a:bodyPr/>
        <a:lstStyle/>
        <a:p>
          <a:endParaRPr lang="zh-CN" altLang="en-US"/>
        </a:p>
      </dgm:t>
    </dgm:pt>
    <dgm:pt modelId="{F71FA419-5A0E-4660-8CA7-73B11BF577FA}">
      <dgm:prSet custT="1"/>
      <dgm:spPr/>
      <dgm:t>
        <a:bodyPr/>
        <a:lstStyle/>
        <a:p>
          <a:r>
            <a:rPr lang="zh-CN" altLang="zh-CN" sz="1200" dirty="0" smtClean="0">
              <a:solidFill>
                <a:schemeClr val="tx2"/>
              </a:solidFill>
            </a:rPr>
            <a:t>原子迁移能</a:t>
          </a:r>
          <a:endParaRPr lang="zh-CN" altLang="zh-CN" sz="1200" dirty="0">
            <a:solidFill>
              <a:schemeClr val="tx2"/>
            </a:solidFill>
          </a:endParaRPr>
        </a:p>
      </dgm:t>
    </dgm:pt>
    <dgm:pt modelId="{41F1AFEE-1494-4686-A3A6-49E872DAC8EE}" type="parTrans" cxnId="{F84F11E9-258A-4B86-882C-DAE3C6987E93}">
      <dgm:prSet/>
      <dgm:spPr/>
      <dgm:t>
        <a:bodyPr/>
        <a:lstStyle/>
        <a:p>
          <a:endParaRPr lang="zh-CN" altLang="en-US"/>
        </a:p>
      </dgm:t>
    </dgm:pt>
    <dgm:pt modelId="{438E592A-000C-48D7-9E1F-168B685EEEA7}" type="sibTrans" cxnId="{F84F11E9-258A-4B86-882C-DAE3C6987E93}">
      <dgm:prSet/>
      <dgm:spPr/>
      <dgm:t>
        <a:bodyPr/>
        <a:lstStyle/>
        <a:p>
          <a:endParaRPr lang="zh-CN" altLang="en-US"/>
        </a:p>
      </dgm:t>
    </dgm:pt>
    <dgm:pt modelId="{E4CCA255-FA6C-48C4-A7B2-6A9167084628}">
      <dgm:prSet custT="1"/>
      <dgm:spPr/>
      <dgm:t>
        <a:bodyPr/>
        <a:lstStyle/>
        <a:p>
          <a:r>
            <a:rPr lang="zh-CN" altLang="zh-CN" sz="1200" dirty="0" smtClean="0">
              <a:solidFill>
                <a:schemeClr val="tx2"/>
              </a:solidFill>
            </a:rPr>
            <a:t>原子跃迁率</a:t>
          </a:r>
          <a:endParaRPr lang="zh-CN" altLang="zh-CN" sz="1200" dirty="0">
            <a:solidFill>
              <a:schemeClr val="tx2"/>
            </a:solidFill>
          </a:endParaRPr>
        </a:p>
      </dgm:t>
    </dgm:pt>
    <dgm:pt modelId="{B30CD5D8-574A-4A8E-A49F-D07B1C8B6906}" type="parTrans" cxnId="{E628E707-4669-4712-8436-CBC300737E7E}">
      <dgm:prSet/>
      <dgm:spPr/>
      <dgm:t>
        <a:bodyPr/>
        <a:lstStyle/>
        <a:p>
          <a:endParaRPr lang="zh-CN" altLang="en-US"/>
        </a:p>
      </dgm:t>
    </dgm:pt>
    <dgm:pt modelId="{FDF19E40-E085-49E3-B213-FE7CE379B0FB}" type="sibTrans" cxnId="{E628E707-4669-4712-8436-CBC300737E7E}">
      <dgm:prSet/>
      <dgm:spPr/>
      <dgm:t>
        <a:bodyPr/>
        <a:lstStyle/>
        <a:p>
          <a:endParaRPr lang="zh-CN" altLang="en-US"/>
        </a:p>
      </dgm:t>
    </dgm:pt>
    <dgm:pt modelId="{0F57E5D3-50BE-401A-BD41-BD56BA9998FD}">
      <dgm:prSet custT="1"/>
      <dgm:spPr/>
      <dgm:t>
        <a:bodyPr/>
        <a:lstStyle/>
        <a:p>
          <a:r>
            <a:rPr lang="zh-CN" altLang="zh-CN" sz="1200" dirty="0" smtClean="0">
              <a:solidFill>
                <a:schemeClr val="tx2"/>
              </a:solidFill>
            </a:rPr>
            <a:t>热扩散系数</a:t>
          </a:r>
          <a:endParaRPr lang="zh-CN" altLang="zh-CN" sz="1200" dirty="0">
            <a:solidFill>
              <a:schemeClr val="tx2"/>
            </a:solidFill>
          </a:endParaRPr>
        </a:p>
      </dgm:t>
    </dgm:pt>
    <dgm:pt modelId="{B35929DB-1058-46D7-BA0C-1577C4EEBB12}" type="parTrans" cxnId="{DE8243B9-0C21-4AD5-8B5C-FF2A03AAF97D}">
      <dgm:prSet/>
      <dgm:spPr/>
      <dgm:t>
        <a:bodyPr/>
        <a:lstStyle/>
        <a:p>
          <a:endParaRPr lang="zh-CN" altLang="en-US"/>
        </a:p>
      </dgm:t>
    </dgm:pt>
    <dgm:pt modelId="{1EDF1B0C-1BE7-4AA6-8080-B51B1143281B}" type="sibTrans" cxnId="{DE8243B9-0C21-4AD5-8B5C-FF2A03AAF97D}">
      <dgm:prSet/>
      <dgm:spPr/>
      <dgm:t>
        <a:bodyPr/>
        <a:lstStyle/>
        <a:p>
          <a:endParaRPr lang="zh-CN" altLang="en-US"/>
        </a:p>
      </dgm:t>
    </dgm:pt>
    <dgm:pt modelId="{046E71D5-80B7-4122-9D25-0B9A6E316834}">
      <dgm:prSet custT="1"/>
      <dgm:spPr/>
      <dgm:t>
        <a:bodyPr/>
        <a:lstStyle/>
        <a:p>
          <a:r>
            <a:rPr lang="en-US" altLang="zh-CN" sz="1200" dirty="0" smtClean="0">
              <a:solidFill>
                <a:schemeClr val="tx2"/>
              </a:solidFill>
            </a:rPr>
            <a:t>Helmholtz</a:t>
          </a:r>
          <a:r>
            <a:rPr lang="zh-CN" altLang="zh-CN" sz="1200" dirty="0" smtClean="0">
              <a:solidFill>
                <a:schemeClr val="tx2"/>
              </a:solidFill>
            </a:rPr>
            <a:t>自由能</a:t>
          </a:r>
          <a:endParaRPr lang="zh-CN" altLang="zh-CN" sz="1200" dirty="0">
            <a:solidFill>
              <a:schemeClr val="tx2"/>
            </a:solidFill>
          </a:endParaRPr>
        </a:p>
      </dgm:t>
    </dgm:pt>
    <dgm:pt modelId="{F6186F45-E446-4DEB-9135-5BF4B6C4C453}" type="parTrans" cxnId="{65BFCE5F-5044-4FEE-9642-3931C69A0F51}">
      <dgm:prSet/>
      <dgm:spPr/>
      <dgm:t>
        <a:bodyPr/>
        <a:lstStyle/>
        <a:p>
          <a:endParaRPr lang="zh-CN" altLang="en-US"/>
        </a:p>
      </dgm:t>
    </dgm:pt>
    <dgm:pt modelId="{3E66A33E-8D98-4DE2-B7D9-E554687028E2}" type="sibTrans" cxnId="{65BFCE5F-5044-4FEE-9642-3931C69A0F51}">
      <dgm:prSet/>
      <dgm:spPr/>
      <dgm:t>
        <a:bodyPr/>
        <a:lstStyle/>
        <a:p>
          <a:endParaRPr lang="zh-CN" altLang="en-US"/>
        </a:p>
      </dgm:t>
    </dgm:pt>
    <dgm:pt modelId="{A6ADF8C1-626D-4F3C-9D43-0325899B5A1A}">
      <dgm:prSet custT="1"/>
      <dgm:spPr/>
      <dgm:t>
        <a:bodyPr/>
        <a:lstStyle/>
        <a:p>
          <a:r>
            <a:rPr lang="zh-CN" altLang="zh-CN" sz="1200" dirty="0" smtClean="0">
              <a:solidFill>
                <a:schemeClr val="tx2"/>
              </a:solidFill>
            </a:rPr>
            <a:t>熵</a:t>
          </a:r>
          <a:endParaRPr lang="zh-CN" altLang="zh-CN" sz="1200" dirty="0">
            <a:solidFill>
              <a:schemeClr val="tx2"/>
            </a:solidFill>
          </a:endParaRPr>
        </a:p>
      </dgm:t>
    </dgm:pt>
    <dgm:pt modelId="{E613B11D-1362-4CF4-8037-BFC2B1C63AA4}" type="parTrans" cxnId="{C4FC7124-1DFC-4BBF-8F0E-15C5A9513080}">
      <dgm:prSet/>
      <dgm:spPr/>
      <dgm:t>
        <a:bodyPr/>
        <a:lstStyle/>
        <a:p>
          <a:endParaRPr lang="zh-CN" altLang="en-US"/>
        </a:p>
      </dgm:t>
    </dgm:pt>
    <dgm:pt modelId="{E7692AE4-185A-4D4C-ABD3-C89F64E1115C}" type="sibTrans" cxnId="{C4FC7124-1DFC-4BBF-8F0E-15C5A9513080}">
      <dgm:prSet/>
      <dgm:spPr/>
      <dgm:t>
        <a:bodyPr/>
        <a:lstStyle/>
        <a:p>
          <a:endParaRPr lang="zh-CN" altLang="en-US"/>
        </a:p>
      </dgm:t>
    </dgm:pt>
    <dgm:pt modelId="{BDCCED25-D30D-4EF8-A78F-748921FD98F5}">
      <dgm:prSet custT="1"/>
      <dgm:spPr/>
      <dgm:t>
        <a:bodyPr/>
        <a:lstStyle/>
        <a:p>
          <a:r>
            <a:rPr lang="zh-CN" altLang="zh-CN" sz="1200" dirty="0" smtClean="0">
              <a:solidFill>
                <a:schemeClr val="tx2"/>
              </a:solidFill>
            </a:rPr>
            <a:t>热容</a:t>
          </a:r>
          <a:endParaRPr lang="zh-CN" altLang="zh-CN" sz="1200" dirty="0">
            <a:solidFill>
              <a:schemeClr val="tx2"/>
            </a:solidFill>
          </a:endParaRPr>
        </a:p>
      </dgm:t>
    </dgm:pt>
    <dgm:pt modelId="{6BDE9245-40F5-4701-A18A-4EF23EC8809E}" type="parTrans" cxnId="{83830902-EA49-49B9-A82F-D47F24D683F7}">
      <dgm:prSet/>
      <dgm:spPr/>
      <dgm:t>
        <a:bodyPr/>
        <a:lstStyle/>
        <a:p>
          <a:endParaRPr lang="zh-CN" altLang="en-US"/>
        </a:p>
      </dgm:t>
    </dgm:pt>
    <dgm:pt modelId="{33D135AB-7EE1-411C-8823-302BA2194E2A}" type="sibTrans" cxnId="{83830902-EA49-49B9-A82F-D47F24D683F7}">
      <dgm:prSet/>
      <dgm:spPr/>
      <dgm:t>
        <a:bodyPr/>
        <a:lstStyle/>
        <a:p>
          <a:endParaRPr lang="zh-CN" altLang="en-US"/>
        </a:p>
      </dgm:t>
    </dgm:pt>
    <dgm:pt modelId="{F9C433D9-54F9-4839-9AE0-D5B62E23A648}">
      <dgm:prSet custT="1"/>
      <dgm:spPr/>
      <dgm:t>
        <a:bodyPr/>
        <a:lstStyle/>
        <a:p>
          <a:r>
            <a:rPr lang="zh-CN" altLang="zh-CN" sz="1200" dirty="0" smtClean="0">
              <a:solidFill>
                <a:schemeClr val="tx2"/>
              </a:solidFill>
            </a:rPr>
            <a:t>线性膨胀系数</a:t>
          </a:r>
          <a:endParaRPr lang="en-US" altLang="zh-CN" sz="1200" dirty="0" smtClean="0">
            <a:solidFill>
              <a:schemeClr val="tx2"/>
            </a:solidFill>
          </a:endParaRPr>
        </a:p>
      </dgm:t>
    </dgm:pt>
    <dgm:pt modelId="{EC0DE2D1-6ECE-4F18-8E03-40C169B74CC5}" type="parTrans" cxnId="{F767E192-040D-4585-B2F5-9EFF25987FEE}">
      <dgm:prSet/>
      <dgm:spPr/>
      <dgm:t>
        <a:bodyPr/>
        <a:lstStyle/>
        <a:p>
          <a:endParaRPr lang="zh-CN" altLang="en-US"/>
        </a:p>
      </dgm:t>
    </dgm:pt>
    <dgm:pt modelId="{05EF9D0D-52E9-4E55-B9DC-EF7E09676573}" type="sibTrans" cxnId="{F767E192-040D-4585-B2F5-9EFF25987FEE}">
      <dgm:prSet/>
      <dgm:spPr/>
      <dgm:t>
        <a:bodyPr/>
        <a:lstStyle/>
        <a:p>
          <a:endParaRPr lang="zh-CN" altLang="en-US"/>
        </a:p>
      </dgm:t>
    </dgm:pt>
    <dgm:pt modelId="{3B0A14D4-E381-4500-9040-A11376CC6F68}">
      <dgm:prSet custT="1"/>
      <dgm:spPr/>
      <dgm:t>
        <a:bodyPr/>
        <a:lstStyle/>
        <a:p>
          <a:r>
            <a:rPr lang="zh-CN" altLang="en-US" sz="1200" dirty="0" smtClean="0">
              <a:solidFill>
                <a:schemeClr val="tx2"/>
              </a:solidFill>
            </a:rPr>
            <a:t>迁移路径</a:t>
          </a:r>
          <a:endParaRPr lang="en-US" altLang="zh-CN" sz="1200" dirty="0" smtClean="0">
            <a:solidFill>
              <a:schemeClr val="tx2"/>
            </a:solidFill>
          </a:endParaRPr>
        </a:p>
      </dgm:t>
    </dgm:pt>
    <dgm:pt modelId="{5094DC7E-60D5-42E2-83BD-C43026B886D0}" type="parTrans" cxnId="{209D1A57-7B63-4970-82F5-AEDBE6DDB337}">
      <dgm:prSet/>
      <dgm:spPr/>
      <dgm:t>
        <a:bodyPr/>
        <a:lstStyle/>
        <a:p>
          <a:endParaRPr lang="zh-CN" altLang="en-US"/>
        </a:p>
      </dgm:t>
    </dgm:pt>
    <dgm:pt modelId="{DD6021F4-FFA0-44A5-A6D0-4AEC4D99430F}" type="sibTrans" cxnId="{209D1A57-7B63-4970-82F5-AEDBE6DDB337}">
      <dgm:prSet/>
      <dgm:spPr/>
      <dgm:t>
        <a:bodyPr/>
        <a:lstStyle/>
        <a:p>
          <a:endParaRPr lang="zh-CN" altLang="en-US"/>
        </a:p>
      </dgm:t>
    </dgm:pt>
    <dgm:pt modelId="{28B877D9-6E37-4E21-840D-163BEA6288F5}">
      <dgm:prSet custT="1"/>
      <dgm:spPr/>
      <dgm:t>
        <a:bodyPr/>
        <a:lstStyle/>
        <a:p>
          <a:r>
            <a:rPr lang="zh-CN" altLang="en-US" sz="1200" dirty="0" smtClean="0">
              <a:solidFill>
                <a:schemeClr val="tx2"/>
              </a:solidFill>
            </a:rPr>
            <a:t>掺杂合金化元素的质量分数</a:t>
          </a:r>
          <a:r>
            <a:rPr lang="en-US" altLang="zh-CN" sz="1200" dirty="0" smtClean="0">
              <a:solidFill>
                <a:schemeClr val="tx2"/>
              </a:solidFill>
            </a:rPr>
            <a:t>(Re</a:t>
          </a:r>
          <a:r>
            <a:rPr lang="zh-CN" altLang="en-US" sz="1200" dirty="0" smtClean="0">
              <a:solidFill>
                <a:schemeClr val="tx2"/>
              </a:solidFill>
            </a:rPr>
            <a:t>、</a:t>
          </a:r>
          <a:r>
            <a:rPr lang="en-US" altLang="zh-CN" sz="1200" dirty="0" smtClean="0">
              <a:solidFill>
                <a:schemeClr val="tx2"/>
              </a:solidFill>
            </a:rPr>
            <a:t>Co</a:t>
          </a:r>
          <a:r>
            <a:rPr lang="zh-CN" altLang="en-US" sz="1200" dirty="0" smtClean="0">
              <a:solidFill>
                <a:schemeClr val="tx2"/>
              </a:solidFill>
            </a:rPr>
            <a:t>、</a:t>
          </a:r>
          <a:r>
            <a:rPr lang="en-US" altLang="zh-CN" sz="1200" dirty="0" smtClean="0">
              <a:solidFill>
                <a:schemeClr val="tx2"/>
              </a:solidFill>
            </a:rPr>
            <a:t>Mo...)</a:t>
          </a:r>
        </a:p>
      </dgm:t>
    </dgm:pt>
    <dgm:pt modelId="{5352FE69-EBF1-48B2-80DD-1E8ECE99301E}" type="parTrans" cxnId="{5613780E-9BA6-4B8A-A58D-9B3CC1662727}">
      <dgm:prSet/>
      <dgm:spPr/>
      <dgm:t>
        <a:bodyPr/>
        <a:lstStyle/>
        <a:p>
          <a:endParaRPr lang="zh-CN" altLang="en-US"/>
        </a:p>
      </dgm:t>
    </dgm:pt>
    <dgm:pt modelId="{A8C3E9E3-9F83-40DF-82D1-CD80A86E4077}" type="sibTrans" cxnId="{5613780E-9BA6-4B8A-A58D-9B3CC1662727}">
      <dgm:prSet/>
      <dgm:spPr/>
      <dgm:t>
        <a:bodyPr/>
        <a:lstStyle/>
        <a:p>
          <a:endParaRPr lang="zh-CN" altLang="en-US"/>
        </a:p>
      </dgm:t>
    </dgm:pt>
    <dgm:pt modelId="{A084372E-8A86-48A8-9A4C-175BA2E890C3}">
      <dgm:prSet custT="1"/>
      <dgm:spPr/>
      <dgm:t>
        <a:bodyPr/>
        <a:lstStyle/>
        <a:p>
          <a:r>
            <a:rPr lang="zh-CN" altLang="en-US" sz="1200" dirty="0" smtClean="0">
              <a:solidFill>
                <a:schemeClr val="tx2"/>
              </a:solidFill>
            </a:rPr>
            <a:t>晶胞总能量</a:t>
          </a:r>
          <a:endParaRPr lang="en-US" altLang="zh-CN" sz="1200" dirty="0" smtClean="0">
            <a:solidFill>
              <a:schemeClr val="tx2"/>
            </a:solidFill>
          </a:endParaRPr>
        </a:p>
      </dgm:t>
    </dgm:pt>
    <dgm:pt modelId="{AC231C98-E0BE-4912-9176-CF776DEFDA09}" type="parTrans" cxnId="{552F290B-53C1-4F68-8988-719D774D8C5B}">
      <dgm:prSet/>
      <dgm:spPr/>
      <dgm:t>
        <a:bodyPr/>
        <a:lstStyle/>
        <a:p>
          <a:endParaRPr lang="zh-CN" altLang="en-US"/>
        </a:p>
      </dgm:t>
    </dgm:pt>
    <dgm:pt modelId="{68FD2216-51D5-49E5-9967-D32C6E2205FC}" type="sibTrans" cxnId="{552F290B-53C1-4F68-8988-719D774D8C5B}">
      <dgm:prSet/>
      <dgm:spPr/>
      <dgm:t>
        <a:bodyPr/>
        <a:lstStyle/>
        <a:p>
          <a:endParaRPr lang="zh-CN" altLang="en-US"/>
        </a:p>
      </dgm:t>
    </dgm:pt>
    <dgm:pt modelId="{41E294BC-68FD-40C0-8262-4F96EB7642B3}">
      <dgm:prSet custT="1"/>
      <dgm:spPr/>
      <dgm:t>
        <a:bodyPr/>
        <a:lstStyle/>
        <a:p>
          <a:r>
            <a:rPr lang="zh-CN" altLang="en-US" sz="1200" dirty="0" smtClean="0">
              <a:solidFill>
                <a:schemeClr val="tx2"/>
              </a:solidFill>
            </a:rPr>
            <a:t>晶格错配度</a:t>
          </a:r>
          <a:endParaRPr lang="en-US" altLang="zh-CN" sz="1200" dirty="0" smtClean="0">
            <a:solidFill>
              <a:schemeClr val="tx2"/>
            </a:solidFill>
          </a:endParaRPr>
        </a:p>
      </dgm:t>
    </dgm:pt>
    <dgm:pt modelId="{C82CEA8E-7959-43DE-8565-A61AB1DCA06C}" type="parTrans" cxnId="{50B09B71-7287-4438-88AD-859FC9EB6DD5}">
      <dgm:prSet/>
      <dgm:spPr/>
      <dgm:t>
        <a:bodyPr/>
        <a:lstStyle/>
        <a:p>
          <a:endParaRPr lang="zh-CN" altLang="en-US"/>
        </a:p>
      </dgm:t>
    </dgm:pt>
    <dgm:pt modelId="{DC91EBCC-3909-49C6-BA4D-6AABFD302C0A}" type="sibTrans" cxnId="{50B09B71-7287-4438-88AD-859FC9EB6DD5}">
      <dgm:prSet/>
      <dgm:spPr/>
      <dgm:t>
        <a:bodyPr/>
        <a:lstStyle/>
        <a:p>
          <a:endParaRPr lang="zh-CN" altLang="en-US"/>
        </a:p>
      </dgm:t>
    </dgm:pt>
    <dgm:pt modelId="{57F4CDA1-AACF-4E61-A8FB-147ED9EB43F4}" type="pres">
      <dgm:prSet presAssocID="{95798E38-025F-4206-AD24-07CA995D3C97}" presName="Name0" presStyleCnt="0">
        <dgm:presLayoutVars>
          <dgm:dir/>
        </dgm:presLayoutVars>
      </dgm:prSet>
      <dgm:spPr/>
      <dgm:t>
        <a:bodyPr/>
        <a:lstStyle/>
        <a:p>
          <a:endParaRPr lang="zh-CN" altLang="en-US"/>
        </a:p>
      </dgm:t>
    </dgm:pt>
    <dgm:pt modelId="{4666A586-A326-474B-9C23-88CE4F7063EB}" type="pres">
      <dgm:prSet presAssocID="{D2D8B33B-5051-4482-B16B-FAE156658AB7}" presName="composite" presStyleCnt="0"/>
      <dgm:spPr/>
    </dgm:pt>
    <dgm:pt modelId="{EB5DF2DF-47F8-4A25-885B-A4BA21A1A043}" type="pres">
      <dgm:prSet presAssocID="{D2D8B33B-5051-4482-B16B-FAE156658AB7}" presName="Accent" presStyleLbl="alignAcc1" presStyleIdx="0" presStyleCnt="4"/>
      <dgm:spPr/>
    </dgm:pt>
    <dgm:pt modelId="{23D9FAD4-6E06-4686-913C-FD681FD896D1}" type="pres">
      <dgm:prSet presAssocID="{D2D8B33B-5051-4482-B16B-FAE156658AB7}" presName="Image" presStyleLbl="node1" presStyleIdx="0" presStyleCnt="4" custLinFactNeighborX="-904" custLinFactNeighborY="-1371"/>
      <dgm:spPr>
        <a:blipFill rotWithShape="1">
          <a:blip xmlns:r="http://schemas.openxmlformats.org/officeDocument/2006/relationships" r:embed="rId1"/>
          <a:stretch>
            <a:fillRect/>
          </a:stretch>
        </a:blipFill>
      </dgm:spPr>
      <dgm:t>
        <a:bodyPr/>
        <a:lstStyle/>
        <a:p>
          <a:endParaRPr lang="zh-CN" altLang="en-US"/>
        </a:p>
      </dgm:t>
    </dgm:pt>
    <dgm:pt modelId="{A72E15FF-A553-4F3A-9372-5F5FBE69D4CA}" type="pres">
      <dgm:prSet presAssocID="{D2D8B33B-5051-4482-B16B-FAE156658AB7}" presName="Child" presStyleLbl="revTx" presStyleIdx="0" presStyleCnt="4" custScaleX="113277" custScaleY="146245" custLinFactNeighborX="5519" custLinFactNeighborY="27157">
        <dgm:presLayoutVars>
          <dgm:bulletEnabled val="1"/>
        </dgm:presLayoutVars>
      </dgm:prSet>
      <dgm:spPr/>
      <dgm:t>
        <a:bodyPr/>
        <a:lstStyle/>
        <a:p>
          <a:endParaRPr lang="zh-CN" altLang="en-US"/>
        </a:p>
      </dgm:t>
    </dgm:pt>
    <dgm:pt modelId="{4E5E3EC1-2564-436A-9D16-1D1DBF8EAC2C}" type="pres">
      <dgm:prSet presAssocID="{D2D8B33B-5051-4482-B16B-FAE156658AB7}" presName="Parent" presStyleLbl="alignNode1" presStyleIdx="0" presStyleCnt="4">
        <dgm:presLayoutVars>
          <dgm:bulletEnabled val="1"/>
        </dgm:presLayoutVars>
      </dgm:prSet>
      <dgm:spPr/>
      <dgm:t>
        <a:bodyPr/>
        <a:lstStyle/>
        <a:p>
          <a:endParaRPr lang="zh-CN" altLang="en-US"/>
        </a:p>
      </dgm:t>
    </dgm:pt>
    <dgm:pt modelId="{8ED7F2B0-B123-4D0B-A72F-F26FCE5295CB}" type="pres">
      <dgm:prSet presAssocID="{07E56023-726B-4987-9CF7-2D8D4F41F796}" presName="sibTrans" presStyleCnt="0"/>
      <dgm:spPr/>
    </dgm:pt>
    <dgm:pt modelId="{18A49814-EACA-45A4-8420-EF596DFCAE6A}" type="pres">
      <dgm:prSet presAssocID="{028E13CA-1703-420C-8036-F7677D45C2D6}" presName="composite" presStyleCnt="0"/>
      <dgm:spPr/>
    </dgm:pt>
    <dgm:pt modelId="{268ED914-8106-4B6C-9874-41FBEE87757E}" type="pres">
      <dgm:prSet presAssocID="{028E13CA-1703-420C-8036-F7677D45C2D6}" presName="Accent" presStyleLbl="alignAcc1" presStyleIdx="1" presStyleCnt="4"/>
      <dgm:spPr/>
    </dgm:pt>
    <dgm:pt modelId="{E7E0EB2D-5ECD-4720-92D7-0730D6AF3293}" type="pres">
      <dgm:prSet presAssocID="{028E13CA-1703-420C-8036-F7677D45C2D6}" presName="Image" presStyleLbl="node1" presStyleIdx="1" presStyleCnt="4" custScaleX="102872" custScaleY="92498"/>
      <dgm:spPr>
        <a:blipFill rotWithShape="1">
          <a:blip xmlns:r="http://schemas.openxmlformats.org/officeDocument/2006/relationships" r:embed="rId2"/>
          <a:stretch>
            <a:fillRect/>
          </a:stretch>
        </a:blipFill>
      </dgm:spPr>
    </dgm:pt>
    <dgm:pt modelId="{7DC49DD4-651F-4495-A154-2DF7E5E8B833}" type="pres">
      <dgm:prSet presAssocID="{028E13CA-1703-420C-8036-F7677D45C2D6}" presName="Child" presStyleLbl="revTx" presStyleIdx="1" presStyleCnt="4" custScaleX="126510" custScaleY="200250" custLinFactNeighborX="9825" custLinFactNeighborY="52516">
        <dgm:presLayoutVars>
          <dgm:bulletEnabled val="1"/>
        </dgm:presLayoutVars>
      </dgm:prSet>
      <dgm:spPr/>
      <dgm:t>
        <a:bodyPr/>
        <a:lstStyle/>
        <a:p>
          <a:endParaRPr lang="zh-CN" altLang="en-US"/>
        </a:p>
      </dgm:t>
    </dgm:pt>
    <dgm:pt modelId="{F21975D1-F5D7-4C6C-B007-22A8E640F57E}" type="pres">
      <dgm:prSet presAssocID="{028E13CA-1703-420C-8036-F7677D45C2D6}" presName="Parent" presStyleLbl="alignNode1" presStyleIdx="1" presStyleCnt="4">
        <dgm:presLayoutVars>
          <dgm:bulletEnabled val="1"/>
        </dgm:presLayoutVars>
      </dgm:prSet>
      <dgm:spPr/>
      <dgm:t>
        <a:bodyPr/>
        <a:lstStyle/>
        <a:p>
          <a:endParaRPr lang="zh-CN" altLang="en-US"/>
        </a:p>
      </dgm:t>
    </dgm:pt>
    <dgm:pt modelId="{7BFE9844-54AF-4701-A398-4343B6097E3F}" type="pres">
      <dgm:prSet presAssocID="{CA884249-2F34-4F53-B87C-36CFE790568D}" presName="sibTrans" presStyleCnt="0"/>
      <dgm:spPr/>
    </dgm:pt>
    <dgm:pt modelId="{23FFDE3B-7212-4678-A352-2371736F8729}" type="pres">
      <dgm:prSet presAssocID="{F887A128-19A3-4235-90A7-98F5106DC9E4}" presName="composite" presStyleCnt="0"/>
      <dgm:spPr/>
    </dgm:pt>
    <dgm:pt modelId="{3BE2C762-FFE5-47E4-868E-CE8DDB8965E3}" type="pres">
      <dgm:prSet presAssocID="{F887A128-19A3-4235-90A7-98F5106DC9E4}" presName="Accent" presStyleLbl="alignAcc1" presStyleIdx="2" presStyleCnt="4"/>
      <dgm:spPr/>
    </dgm:pt>
    <dgm:pt modelId="{C70C454E-7BA3-490C-8A08-3AA5CA651F76}" type="pres">
      <dgm:prSet presAssocID="{F887A128-19A3-4235-90A7-98F5106DC9E4}" presName="Image" presStyleLbl="node1" presStyleIdx="2" presStyleCnt="4" custScaleX="109743" custScaleY="64936"/>
      <dgm:spPr>
        <a:blipFill rotWithShape="1">
          <a:blip xmlns:r="http://schemas.openxmlformats.org/officeDocument/2006/relationships" r:embed="rId3"/>
          <a:stretch>
            <a:fillRect/>
          </a:stretch>
        </a:blipFill>
      </dgm:spPr>
      <dgm:t>
        <a:bodyPr/>
        <a:lstStyle/>
        <a:p>
          <a:endParaRPr lang="zh-CN" altLang="en-US"/>
        </a:p>
      </dgm:t>
    </dgm:pt>
    <dgm:pt modelId="{49D76D4A-FB39-4B1C-AE1A-66EE3B40A873}" type="pres">
      <dgm:prSet presAssocID="{F887A128-19A3-4235-90A7-98F5106DC9E4}" presName="Child" presStyleLbl="revTx" presStyleIdx="2" presStyleCnt="4" custScaleX="89971" custScaleY="165485" custLinFactNeighborX="-778" custLinFactNeighborY="35133">
        <dgm:presLayoutVars>
          <dgm:bulletEnabled val="1"/>
        </dgm:presLayoutVars>
      </dgm:prSet>
      <dgm:spPr/>
      <dgm:t>
        <a:bodyPr/>
        <a:lstStyle/>
        <a:p>
          <a:endParaRPr lang="zh-CN" altLang="en-US"/>
        </a:p>
      </dgm:t>
    </dgm:pt>
    <dgm:pt modelId="{5A17AC76-CB91-4C36-90E4-D97388629D97}" type="pres">
      <dgm:prSet presAssocID="{F887A128-19A3-4235-90A7-98F5106DC9E4}" presName="Parent" presStyleLbl="alignNode1" presStyleIdx="2" presStyleCnt="4">
        <dgm:presLayoutVars>
          <dgm:bulletEnabled val="1"/>
        </dgm:presLayoutVars>
      </dgm:prSet>
      <dgm:spPr/>
      <dgm:t>
        <a:bodyPr/>
        <a:lstStyle/>
        <a:p>
          <a:endParaRPr lang="zh-CN" altLang="en-US"/>
        </a:p>
      </dgm:t>
    </dgm:pt>
    <dgm:pt modelId="{3519B7A2-30EB-40A4-89AB-948B1C6CFFA8}" type="pres">
      <dgm:prSet presAssocID="{8485F189-8B55-4BCA-A677-66FA6D77F39A}" presName="sibTrans" presStyleCnt="0"/>
      <dgm:spPr/>
    </dgm:pt>
    <dgm:pt modelId="{F71D227D-D665-4F72-9A45-9E4D175BDE44}" type="pres">
      <dgm:prSet presAssocID="{A257E09B-565D-4032-BFBE-EEB74A376E0E}" presName="composite" presStyleCnt="0"/>
      <dgm:spPr/>
    </dgm:pt>
    <dgm:pt modelId="{6E606FC6-ED94-4CC8-9FE5-CFED91C8D0D7}" type="pres">
      <dgm:prSet presAssocID="{A257E09B-565D-4032-BFBE-EEB74A376E0E}" presName="Accent" presStyleLbl="alignAcc1" presStyleIdx="3" presStyleCnt="4"/>
      <dgm:spPr/>
    </dgm:pt>
    <dgm:pt modelId="{4404CF42-A958-4159-A0DA-DD81098CA384}" type="pres">
      <dgm:prSet presAssocID="{A257E09B-565D-4032-BFBE-EEB74A376E0E}" presName="Image" presStyleLbl="node1" presStyleIdx="3" presStyleCnt="4" custScaleX="102082" custScaleY="91419"/>
      <dgm:spPr>
        <a:blipFill rotWithShape="1">
          <a:blip xmlns:r="http://schemas.openxmlformats.org/officeDocument/2006/relationships" r:embed="rId4"/>
          <a:stretch>
            <a:fillRect/>
          </a:stretch>
        </a:blipFill>
      </dgm:spPr>
    </dgm:pt>
    <dgm:pt modelId="{E62D1015-2648-48B0-888C-D3B01CAF157A}" type="pres">
      <dgm:prSet presAssocID="{A257E09B-565D-4032-BFBE-EEB74A376E0E}" presName="Child" presStyleLbl="revTx" presStyleIdx="3" presStyleCnt="4">
        <dgm:presLayoutVars>
          <dgm:bulletEnabled val="1"/>
        </dgm:presLayoutVars>
      </dgm:prSet>
      <dgm:spPr/>
    </dgm:pt>
    <dgm:pt modelId="{A773488B-81ED-4D6C-B73A-20B1AF1D472C}" type="pres">
      <dgm:prSet presAssocID="{A257E09B-565D-4032-BFBE-EEB74A376E0E}" presName="Parent" presStyleLbl="alignNode1" presStyleIdx="3" presStyleCnt="4">
        <dgm:presLayoutVars>
          <dgm:bulletEnabled val="1"/>
        </dgm:presLayoutVars>
      </dgm:prSet>
      <dgm:spPr/>
      <dgm:t>
        <a:bodyPr/>
        <a:lstStyle/>
        <a:p>
          <a:endParaRPr lang="zh-CN" altLang="en-US"/>
        </a:p>
      </dgm:t>
    </dgm:pt>
  </dgm:ptLst>
  <dgm:cxnLst>
    <dgm:cxn modelId="{7CE6E81B-90CE-4066-BA15-1711F1D3D648}" srcId="{D2D8B33B-5051-4482-B16B-FAE156658AB7}" destId="{B6668018-2161-4F1F-AF3D-1A3D2323FC42}" srcOrd="3" destOrd="0" parTransId="{639EF5DB-1336-4935-8699-9E8E90120D20}" sibTransId="{D75CCDFD-71CB-4BAF-9F2E-E862D659B5B4}"/>
    <dgm:cxn modelId="{7A654630-31F2-4149-8AD1-2D6C3E6042C5}" type="presOf" srcId="{C95776A0-472B-4C16-86EC-9FCEE1A6CEBA}" destId="{A72E15FF-A553-4F3A-9372-5F5FBE69D4CA}" srcOrd="0" destOrd="7" presId="urn:microsoft.com/office/officeart/2008/layout/TitlePictureLineup"/>
    <dgm:cxn modelId="{7DD96478-82B3-44AF-A936-6C83D750FDCA}" type="presOf" srcId="{AAD67EC5-1C9B-4053-9525-7D3AC5589D35}" destId="{7DC49DD4-651F-4495-A154-2DF7E5E8B833}" srcOrd="0" destOrd="12" presId="urn:microsoft.com/office/officeart/2008/layout/TitlePictureLineup"/>
    <dgm:cxn modelId="{028138F7-1A77-4B7F-A372-2F7B48F03DEB}" srcId="{D2D8B33B-5051-4482-B16B-FAE156658AB7}" destId="{619FE640-20DD-46C6-B747-9A6A6C2B6F9C}" srcOrd="6" destOrd="0" parTransId="{C060684D-030B-4E2E-9A4A-52A3718734D5}" sibTransId="{BC1E16C9-B3E3-4630-8DD7-51FA673E67E3}"/>
    <dgm:cxn modelId="{E628E707-4669-4712-8436-CBC300737E7E}" srcId="{F887A128-19A3-4235-90A7-98F5106DC9E4}" destId="{E4CCA255-FA6C-48C4-A7B2-6A9167084628}" srcOrd="4" destOrd="0" parTransId="{B30CD5D8-574A-4A8E-A49F-D07B1C8B6906}" sibTransId="{FDF19E40-E085-49E3-B213-FE7CE379B0FB}"/>
    <dgm:cxn modelId="{F7A6E642-0529-45F6-AE0E-D6127299C3B3}" srcId="{D2D8B33B-5051-4482-B16B-FAE156658AB7}" destId="{96810E1D-D532-4B32-A0A3-6C6C12BD51AC}" srcOrd="8" destOrd="0" parTransId="{461A56DD-2949-4FCD-945D-354DC65118C8}" sibTransId="{46D09E57-918B-4602-B969-F68543BC357D}"/>
    <dgm:cxn modelId="{E86EA524-FB64-4563-A8E6-1F4C72020377}" type="presOf" srcId="{41E294BC-68FD-40C0-8262-4F96EB7642B3}" destId="{7DC49DD4-651F-4495-A154-2DF7E5E8B833}" srcOrd="0" destOrd="2" presId="urn:microsoft.com/office/officeart/2008/layout/TitlePictureLineup"/>
    <dgm:cxn modelId="{08B4C7B4-4E03-4C0C-BF46-9D9BCB5B9AC0}" srcId="{028E13CA-1703-420C-8036-F7677D45C2D6}" destId="{18E2A4F9-A585-4298-A637-1650C31D0AB7}" srcOrd="14" destOrd="0" parTransId="{BF3155BE-AB40-464A-B7B5-08EEF991CC91}" sibTransId="{68B9A3C4-E6B3-4D4F-B064-4A96309B2E2B}"/>
    <dgm:cxn modelId="{40C079D4-10E3-40A3-930D-12E8CB45C7AE}" srcId="{028E13CA-1703-420C-8036-F7677D45C2D6}" destId="{2E2B80EF-0AAC-42AA-BCAB-FADFBDD494E8}" srcOrd="5" destOrd="0" parTransId="{217DC312-0D33-4976-9D1B-B731C182522A}" sibTransId="{775F8E59-203B-4A7E-832B-BA3E7D5DF204}"/>
    <dgm:cxn modelId="{7C2AA5CD-8347-47A1-AD27-C15869F5414B}" type="presOf" srcId="{A257E09B-565D-4032-BFBE-EEB74A376E0E}" destId="{A773488B-81ED-4D6C-B73A-20B1AF1D472C}" srcOrd="0" destOrd="0" presId="urn:microsoft.com/office/officeart/2008/layout/TitlePictureLineup"/>
    <dgm:cxn modelId="{FF98B2FD-DB27-416F-BD4E-11618D0095AB}" srcId="{95798E38-025F-4206-AD24-07CA995D3C97}" destId="{D2D8B33B-5051-4482-B16B-FAE156658AB7}" srcOrd="0" destOrd="0" parTransId="{13BCBA85-DA30-4E5B-B0B8-BCD797900D63}" sibTransId="{07E56023-726B-4987-9CF7-2D8D4F41F796}"/>
    <dgm:cxn modelId="{6E117C66-1139-49CD-92FD-87227E0EC8CB}" type="presOf" srcId="{6CD11991-4EA0-4FC3-8B69-504EA16BB79B}" destId="{7DC49DD4-651F-4495-A154-2DF7E5E8B833}" srcOrd="0" destOrd="1" presId="urn:microsoft.com/office/officeart/2008/layout/TitlePictureLineup"/>
    <dgm:cxn modelId="{50B09B71-7287-4438-88AD-859FC9EB6DD5}" srcId="{028E13CA-1703-420C-8036-F7677D45C2D6}" destId="{41E294BC-68FD-40C0-8262-4F96EB7642B3}" srcOrd="2" destOrd="0" parTransId="{C82CEA8E-7959-43DE-8565-A61AB1DCA06C}" sibTransId="{DC91EBCC-3909-49C6-BA4D-6AABFD302C0A}"/>
    <dgm:cxn modelId="{72B42A00-E8C7-475A-A2CC-76F7AB20332B}" type="presOf" srcId="{66FEAFAF-E30C-4C9B-A636-A4CFE58B1505}" destId="{A72E15FF-A553-4F3A-9372-5F5FBE69D4CA}" srcOrd="0" destOrd="1" presId="urn:microsoft.com/office/officeart/2008/layout/TitlePictureLineup"/>
    <dgm:cxn modelId="{4EFCF9B6-95AA-4CAD-AD71-30A09D60E84C}" srcId="{F887A128-19A3-4235-90A7-98F5106DC9E4}" destId="{25042F35-D9FE-4329-9983-E369C8AC5898}" srcOrd="1" destOrd="0" parTransId="{E08BC56A-B91F-403B-AC9D-44B15A993775}" sibTransId="{4DC3DDE8-2A06-4900-A038-CB71DC744BDC}"/>
    <dgm:cxn modelId="{8C2C2CC6-625F-45F1-9205-30F09BF2A785}" type="presOf" srcId="{8FF1276B-FBAA-470C-9086-D20547C8809F}" destId="{7DC49DD4-651F-4495-A154-2DF7E5E8B833}" srcOrd="0" destOrd="4" presId="urn:microsoft.com/office/officeart/2008/layout/TitlePictureLineup"/>
    <dgm:cxn modelId="{83830902-EA49-49B9-A82F-D47F24D683F7}" srcId="{F887A128-19A3-4235-90A7-98F5106DC9E4}" destId="{BDCCED25-D30D-4EF8-A78F-748921FD98F5}" srcOrd="8" destOrd="0" parTransId="{6BDE9245-40F5-4701-A18A-4EF23EC8809E}" sibTransId="{33D135AB-7EE1-411C-8823-302BA2194E2A}"/>
    <dgm:cxn modelId="{EB4CCA89-7BDD-4386-A82C-049A15DE8779}" srcId="{D2D8B33B-5051-4482-B16B-FAE156658AB7}" destId="{102AF626-F75C-4BFC-97E5-91034E93747D}" srcOrd="5" destOrd="0" parTransId="{38E3873F-6952-4CAC-B5E8-2A16BB7AA4CD}" sibTransId="{7EEC25C4-6B55-4210-8A01-A8B9C252B7D7}"/>
    <dgm:cxn modelId="{3A8626CD-95A8-418C-9D86-31DD6E45B295}" type="presOf" srcId="{2E2B80EF-0AAC-42AA-BCAB-FADFBDD494E8}" destId="{7DC49DD4-651F-4495-A154-2DF7E5E8B833}" srcOrd="0" destOrd="5" presId="urn:microsoft.com/office/officeart/2008/layout/TitlePictureLineup"/>
    <dgm:cxn modelId="{4F546FA0-F623-4796-A7A5-52FCFA505FD4}" type="presOf" srcId="{A084372E-8A86-48A8-9A4C-175BA2E890C3}" destId="{49D76D4A-FB39-4B1C-AE1A-66EE3B40A873}" srcOrd="0" destOrd="12" presId="urn:microsoft.com/office/officeart/2008/layout/TitlePictureLineup"/>
    <dgm:cxn modelId="{209D1A57-7B63-4970-82F5-AEDBE6DDB337}" srcId="{F887A128-19A3-4235-90A7-98F5106DC9E4}" destId="{3B0A14D4-E381-4500-9040-A11376CC6F68}" srcOrd="10" destOrd="0" parTransId="{5094DC7E-60D5-42E2-83BD-C43026B886D0}" sibTransId="{DD6021F4-FFA0-44A5-A6D0-4AEC4D99430F}"/>
    <dgm:cxn modelId="{DE8243B9-0C21-4AD5-8B5C-FF2A03AAF97D}" srcId="{F887A128-19A3-4235-90A7-98F5106DC9E4}" destId="{0F57E5D3-50BE-401A-BD41-BD56BA9998FD}" srcOrd="5" destOrd="0" parTransId="{B35929DB-1058-46D7-BA0C-1577C4EEBB12}" sibTransId="{1EDF1B0C-1BE7-4AA6-8080-B51B1143281B}"/>
    <dgm:cxn modelId="{9CBAFD8E-B2E2-4A85-BABD-9C036E3178B8}" srcId="{028E13CA-1703-420C-8036-F7677D45C2D6}" destId="{D9D03D1E-0287-43EB-9B82-F4817F9EE96A}" srcOrd="9" destOrd="0" parTransId="{4AD74F04-CA36-4EDD-AC9C-AD27354DDB0E}" sibTransId="{29CFA424-70A8-4389-BA44-CF96CBCD321B}"/>
    <dgm:cxn modelId="{F7D64464-2C01-479C-8C9F-80BA35A63E77}" srcId="{D2D8B33B-5051-4482-B16B-FAE156658AB7}" destId="{2F71AFC5-B014-4C0E-995E-79833EFA60D8}" srcOrd="0" destOrd="0" parTransId="{5797E332-D193-4899-ABFF-E417FED32565}" sibTransId="{6816EEC2-6085-4636-B133-4C2BFE5D8FD2}"/>
    <dgm:cxn modelId="{F767E192-040D-4585-B2F5-9EFF25987FEE}" srcId="{F887A128-19A3-4235-90A7-98F5106DC9E4}" destId="{F9C433D9-54F9-4839-9AE0-D5B62E23A648}" srcOrd="9" destOrd="0" parTransId="{EC0DE2D1-6ECE-4F18-8E03-40C169B74CC5}" sibTransId="{05EF9D0D-52E9-4E55-B9DC-EF7E09676573}"/>
    <dgm:cxn modelId="{EDBADDEB-796D-4139-8713-5E67FFC4E1B5}" srcId="{028E13CA-1703-420C-8036-F7677D45C2D6}" destId="{AAD67EC5-1C9B-4053-9525-7D3AC5589D35}" srcOrd="12" destOrd="0" parTransId="{64461216-070B-4DFC-B202-7673F5C720A4}" sibTransId="{137DA20B-376F-4380-961C-42E267AC7F05}"/>
    <dgm:cxn modelId="{F84F11E9-258A-4B86-882C-DAE3C6987E93}" srcId="{F887A128-19A3-4235-90A7-98F5106DC9E4}" destId="{F71FA419-5A0E-4660-8CA7-73B11BF577FA}" srcOrd="3" destOrd="0" parTransId="{41F1AFEE-1494-4686-A3A6-49E872DAC8EE}" sibTransId="{438E592A-000C-48D7-9E1F-168B685EEEA7}"/>
    <dgm:cxn modelId="{20C801DD-59F4-4B06-BE60-5E7A1DD167B3}" type="presOf" srcId="{E4CCA255-FA6C-48C4-A7B2-6A9167084628}" destId="{49D76D4A-FB39-4B1C-AE1A-66EE3B40A873}" srcOrd="0" destOrd="4" presId="urn:microsoft.com/office/officeart/2008/layout/TitlePictureLineup"/>
    <dgm:cxn modelId="{617C881E-ADC5-40F8-8E95-53F0936791BA}" type="presOf" srcId="{18E2A4F9-A585-4298-A637-1650C31D0AB7}" destId="{7DC49DD4-651F-4495-A154-2DF7E5E8B833}" srcOrd="0" destOrd="14" presId="urn:microsoft.com/office/officeart/2008/layout/TitlePictureLineup"/>
    <dgm:cxn modelId="{AFD9BCCB-5A51-4DF4-A354-D87013CE3D6D}" type="presOf" srcId="{D9D03D1E-0287-43EB-9B82-F4817F9EE96A}" destId="{7DC49DD4-651F-4495-A154-2DF7E5E8B833}" srcOrd="0" destOrd="9" presId="urn:microsoft.com/office/officeart/2008/layout/TitlePictureLineup"/>
    <dgm:cxn modelId="{D98EC4CF-C2A3-4C7C-AD52-8A0A6091FAD9}" type="presOf" srcId="{F887A128-19A3-4235-90A7-98F5106DC9E4}" destId="{5A17AC76-CB91-4C36-90E4-D97388629D97}" srcOrd="0" destOrd="0" presId="urn:microsoft.com/office/officeart/2008/layout/TitlePictureLineup"/>
    <dgm:cxn modelId="{18090EAC-655B-43E6-A904-E5DE25AD46C3}" srcId="{028E13CA-1703-420C-8036-F7677D45C2D6}" destId="{E7D35A9A-7B27-49F4-9F83-342301F3A101}" srcOrd="11" destOrd="0" parTransId="{4A380F22-6DA3-4BE0-AE81-E615342455FC}" sibTransId="{3188B6A7-7750-4737-B269-0ADD1A166BCB}"/>
    <dgm:cxn modelId="{724CBE6B-4BE1-415C-B409-92F13D334845}" srcId="{F887A128-19A3-4235-90A7-98F5106DC9E4}" destId="{B36697FF-62EE-4E81-A36A-C4E7ECAE5341}" srcOrd="2" destOrd="0" parTransId="{308A8BC1-6600-493D-864A-44A6F41ECFA5}" sibTransId="{C4EA34F2-D873-4B2B-AE19-08268A02091C}"/>
    <dgm:cxn modelId="{5613780E-9BA6-4B8A-A58D-9B3CC1662727}" srcId="{F887A128-19A3-4235-90A7-98F5106DC9E4}" destId="{28B877D9-6E37-4E21-840D-163BEA6288F5}" srcOrd="11" destOrd="0" parTransId="{5352FE69-EBF1-48B2-80DD-1E8ECE99301E}" sibTransId="{A8C3E9E3-9F83-40DF-82D1-CD80A86E4077}"/>
    <dgm:cxn modelId="{CA1D4F18-49F2-454A-9C71-6B9843CC67DE}" type="presOf" srcId="{B392739E-97BA-49A4-A7A8-84FD90C2BCD9}" destId="{7DC49DD4-651F-4495-A154-2DF7E5E8B833}" srcOrd="0" destOrd="3" presId="urn:microsoft.com/office/officeart/2008/layout/TitlePictureLineup"/>
    <dgm:cxn modelId="{51932182-E470-4074-B263-79C2254555B0}" type="presOf" srcId="{28B877D9-6E37-4E21-840D-163BEA6288F5}" destId="{49D76D4A-FB39-4B1C-AE1A-66EE3B40A873}" srcOrd="0" destOrd="11" presId="urn:microsoft.com/office/officeart/2008/layout/TitlePictureLineup"/>
    <dgm:cxn modelId="{00994B24-7842-4D53-B19A-46FB669AB1F5}" srcId="{D2D8B33B-5051-4482-B16B-FAE156658AB7}" destId="{695203ED-E404-4CBE-8469-A3E512AEE02D}" srcOrd="4" destOrd="0" parTransId="{B418BE8A-114E-4D24-803C-71A3A9ABBB83}" sibTransId="{90B62F07-8949-4467-A716-0C05F860CC33}"/>
    <dgm:cxn modelId="{552F290B-53C1-4F68-8988-719D774D8C5B}" srcId="{F887A128-19A3-4235-90A7-98F5106DC9E4}" destId="{A084372E-8A86-48A8-9A4C-175BA2E890C3}" srcOrd="12" destOrd="0" parTransId="{AC231C98-E0BE-4912-9176-CF776DEFDA09}" sibTransId="{68FD2216-51D5-49E5-9967-D32C6E2205FC}"/>
    <dgm:cxn modelId="{FFCD476C-4F47-434D-9ED3-70D36F4263D4}" type="presOf" srcId="{046E71D5-80B7-4122-9D25-0B9A6E316834}" destId="{49D76D4A-FB39-4B1C-AE1A-66EE3B40A873}" srcOrd="0" destOrd="6" presId="urn:microsoft.com/office/officeart/2008/layout/TitlePictureLineup"/>
    <dgm:cxn modelId="{3CD94B92-19DC-4BD8-B813-205010AAC3DE}" type="presOf" srcId="{444A88DB-DFF0-4BD0-AA91-E1F04A455BE0}" destId="{7DC49DD4-651F-4495-A154-2DF7E5E8B833}" srcOrd="0" destOrd="8" presId="urn:microsoft.com/office/officeart/2008/layout/TitlePictureLineup"/>
    <dgm:cxn modelId="{3766C8E9-B7CC-4F0D-AB67-1BA8A3CED5E8}" srcId="{D2D8B33B-5051-4482-B16B-FAE156658AB7}" destId="{66FEAFAF-E30C-4C9B-A636-A4CFE58B1505}" srcOrd="1" destOrd="0" parTransId="{267B6CD9-5CE7-4DA9-A89F-309305D41E35}" sibTransId="{7EA1C675-D657-43AE-844F-BCB2AB0A362E}"/>
    <dgm:cxn modelId="{76412A2E-4E08-4AB3-8133-371A12E84761}" type="presOf" srcId="{96810E1D-D532-4B32-A0A3-6C6C12BD51AC}" destId="{A72E15FF-A553-4F3A-9372-5F5FBE69D4CA}" srcOrd="0" destOrd="8" presId="urn:microsoft.com/office/officeart/2008/layout/TitlePictureLineup"/>
    <dgm:cxn modelId="{54AA4A91-3C0F-4D87-A886-E023DC872BBC}" type="presOf" srcId="{B6668018-2161-4F1F-AF3D-1A3D2323FC42}" destId="{A72E15FF-A553-4F3A-9372-5F5FBE69D4CA}" srcOrd="0" destOrd="3" presId="urn:microsoft.com/office/officeart/2008/layout/TitlePictureLineup"/>
    <dgm:cxn modelId="{3E2ED2F9-1CD7-470F-AA4C-FC7D681171D5}" type="presOf" srcId="{B2030205-6EAE-443B-AB6D-4A1260668AB0}" destId="{7DC49DD4-651F-4495-A154-2DF7E5E8B833}" srcOrd="0" destOrd="7" presId="urn:microsoft.com/office/officeart/2008/layout/TitlePictureLineup"/>
    <dgm:cxn modelId="{BDC3F3A8-A0B4-4A2B-8B4D-3D73CCC68DCB}" srcId="{95798E38-025F-4206-AD24-07CA995D3C97}" destId="{028E13CA-1703-420C-8036-F7677D45C2D6}" srcOrd="1" destOrd="0" parTransId="{166E4465-1ACB-40E3-9EDC-BF0A8895FC82}" sibTransId="{CA884249-2F34-4F53-B87C-36CFE790568D}"/>
    <dgm:cxn modelId="{9825A3C5-5386-400A-82C0-C977EB515132}" srcId="{95798E38-025F-4206-AD24-07CA995D3C97}" destId="{F887A128-19A3-4235-90A7-98F5106DC9E4}" srcOrd="2" destOrd="0" parTransId="{EED85053-9A9C-4DDC-8041-1635A90944E7}" sibTransId="{8485F189-8B55-4BCA-A677-66FA6D77F39A}"/>
    <dgm:cxn modelId="{EB0C8C20-C990-48D8-A649-359B8F5F1D3E}" type="presOf" srcId="{FB964EF2-33E3-44E8-8C99-F16E9D51412E}" destId="{7DC49DD4-651F-4495-A154-2DF7E5E8B833}" srcOrd="0" destOrd="13" presId="urn:microsoft.com/office/officeart/2008/layout/TitlePictureLineup"/>
    <dgm:cxn modelId="{5C686DD8-5E7A-4131-95E5-A12D49BC32C2}" type="presOf" srcId="{AE075715-E083-415E-9217-88729D285E07}" destId="{7DC49DD4-651F-4495-A154-2DF7E5E8B833}" srcOrd="0" destOrd="10" presId="urn:microsoft.com/office/officeart/2008/layout/TitlePictureLineup"/>
    <dgm:cxn modelId="{3DE02CB0-6673-45DD-9FE3-8682BF5DDBAA}" type="presOf" srcId="{2F71AFC5-B014-4C0E-995E-79833EFA60D8}" destId="{A72E15FF-A553-4F3A-9372-5F5FBE69D4CA}" srcOrd="0" destOrd="0" presId="urn:microsoft.com/office/officeart/2008/layout/TitlePictureLineup"/>
    <dgm:cxn modelId="{AF0E1CEC-1D1F-4FCC-914C-1624BA2F1324}" srcId="{D2D8B33B-5051-4482-B16B-FAE156658AB7}" destId="{02FAD18C-CD88-4128-A20A-4D3621CD0A1B}" srcOrd="2" destOrd="0" parTransId="{FBEF88EC-F807-4DF0-B30A-885329EC6B5A}" sibTransId="{6DB5FC96-A5AD-425D-B7EB-AC5F151112EC}"/>
    <dgm:cxn modelId="{BB9AE81F-8A10-44B2-B003-B9EBB0AD4BDD}" type="presOf" srcId="{0F57E5D3-50BE-401A-BD41-BD56BA9998FD}" destId="{49D76D4A-FB39-4B1C-AE1A-66EE3B40A873}" srcOrd="0" destOrd="5" presId="urn:microsoft.com/office/officeart/2008/layout/TitlePictureLineup"/>
    <dgm:cxn modelId="{AF161C4B-E1CF-447D-A2CC-AF71384DE0FA}" type="presOf" srcId="{619FE640-20DD-46C6-B747-9A6A6C2B6F9C}" destId="{A72E15FF-A553-4F3A-9372-5F5FBE69D4CA}" srcOrd="0" destOrd="6" presId="urn:microsoft.com/office/officeart/2008/layout/TitlePictureLineup"/>
    <dgm:cxn modelId="{EC3688AC-D717-402F-9479-D46340F9A420}" srcId="{028E13CA-1703-420C-8036-F7677D45C2D6}" destId="{AB276C20-45FC-4820-B647-5E96E3E21A56}" srcOrd="0" destOrd="0" parTransId="{FB5D30EB-4FC9-4FE3-A3A6-5ED6AC2BF174}" sibTransId="{0021AD73-FFB6-4E33-918B-7ABDBADEA883}"/>
    <dgm:cxn modelId="{8C37CE92-7255-464E-8448-CA4FC0C19577}" type="presOf" srcId="{F9C433D9-54F9-4839-9AE0-D5B62E23A648}" destId="{49D76D4A-FB39-4B1C-AE1A-66EE3B40A873}" srcOrd="0" destOrd="9" presId="urn:microsoft.com/office/officeart/2008/layout/TitlePictureLineup"/>
    <dgm:cxn modelId="{77F6FC66-E05C-4A33-957A-9430607BB31F}" srcId="{95798E38-025F-4206-AD24-07CA995D3C97}" destId="{A257E09B-565D-4032-BFBE-EEB74A376E0E}" srcOrd="3" destOrd="0" parTransId="{F3F247AB-AC67-46B0-95DE-60D0CFB52677}" sibTransId="{646E0762-98E7-45A3-8A13-2AA4C85A4871}"/>
    <dgm:cxn modelId="{4F8C491D-9201-485A-B207-A84FAAF672DD}" srcId="{028E13CA-1703-420C-8036-F7677D45C2D6}" destId="{B2030205-6EAE-443B-AB6D-4A1260668AB0}" srcOrd="7" destOrd="0" parTransId="{2B4A535A-189E-4F95-AE00-A9D4915F3025}" sibTransId="{3CADC5E3-BA60-465A-8673-241659771355}"/>
    <dgm:cxn modelId="{DDBEF671-0261-4EB4-B7D4-EB2F0116497A}" type="presOf" srcId="{D2D8B33B-5051-4482-B16B-FAE156658AB7}" destId="{4E5E3EC1-2564-436A-9D16-1D1DBF8EAC2C}" srcOrd="0" destOrd="0" presId="urn:microsoft.com/office/officeart/2008/layout/TitlePictureLineup"/>
    <dgm:cxn modelId="{933F5CDD-B7E0-4BB6-8C39-EAE5CEE2BFBB}" type="presOf" srcId="{95798E38-025F-4206-AD24-07CA995D3C97}" destId="{57F4CDA1-AACF-4E61-A8FB-147ED9EB43F4}" srcOrd="0" destOrd="0" presId="urn:microsoft.com/office/officeart/2008/layout/TitlePictureLineup"/>
    <dgm:cxn modelId="{47AC1898-4917-46D4-A430-5BAA6ED50E22}" type="presOf" srcId="{3B0A14D4-E381-4500-9040-A11376CC6F68}" destId="{49D76D4A-FB39-4B1C-AE1A-66EE3B40A873}" srcOrd="0" destOrd="10" presId="urn:microsoft.com/office/officeart/2008/layout/TitlePictureLineup"/>
    <dgm:cxn modelId="{E8B79926-92FB-4021-9D48-70C7A3F36610}" srcId="{F887A128-19A3-4235-90A7-98F5106DC9E4}" destId="{6C78CA7F-62D0-4AA0-8D37-C54EBFBEC442}" srcOrd="0" destOrd="0" parTransId="{D4B58D33-E14D-4250-9324-F33E4695A187}" sibTransId="{A109001C-08EB-4A8E-8664-5B8535C1EA6E}"/>
    <dgm:cxn modelId="{79A4787E-BFA0-46A2-B818-1B0D56AFC37B}" type="presOf" srcId="{25042F35-D9FE-4329-9983-E369C8AC5898}" destId="{49D76D4A-FB39-4B1C-AE1A-66EE3B40A873}" srcOrd="0" destOrd="1" presId="urn:microsoft.com/office/officeart/2008/layout/TitlePictureLineup"/>
    <dgm:cxn modelId="{C4FC7124-1DFC-4BBF-8F0E-15C5A9513080}" srcId="{F887A128-19A3-4235-90A7-98F5106DC9E4}" destId="{A6ADF8C1-626D-4F3C-9D43-0325899B5A1A}" srcOrd="7" destOrd="0" parTransId="{E613B11D-1362-4CF4-8037-BFC2B1C63AA4}" sibTransId="{E7692AE4-185A-4D4C-ABD3-C89F64E1115C}"/>
    <dgm:cxn modelId="{93F9C926-51E1-4FB8-96D8-67CC34D14D89}" type="presOf" srcId="{102AF626-F75C-4BFC-97E5-91034E93747D}" destId="{A72E15FF-A553-4F3A-9372-5F5FBE69D4CA}" srcOrd="0" destOrd="5" presId="urn:microsoft.com/office/officeart/2008/layout/TitlePictureLineup"/>
    <dgm:cxn modelId="{15171270-99BA-4E5D-B4B8-D2B32D89B99E}" type="presOf" srcId="{AB276C20-45FC-4820-B647-5E96E3E21A56}" destId="{7DC49DD4-651F-4495-A154-2DF7E5E8B833}" srcOrd="0" destOrd="0" presId="urn:microsoft.com/office/officeart/2008/layout/TitlePictureLineup"/>
    <dgm:cxn modelId="{142006CE-CF74-43B4-A7E7-ED93804A9CC2}" type="presOf" srcId="{6C78CA7F-62D0-4AA0-8D37-C54EBFBEC442}" destId="{49D76D4A-FB39-4B1C-AE1A-66EE3B40A873}" srcOrd="0" destOrd="0" presId="urn:microsoft.com/office/officeart/2008/layout/TitlePictureLineup"/>
    <dgm:cxn modelId="{6CE5C1CA-9ABE-4469-8947-3F846E5B55CE}" srcId="{028E13CA-1703-420C-8036-F7677D45C2D6}" destId="{AE075715-E083-415E-9217-88729D285E07}" srcOrd="10" destOrd="0" parTransId="{EB533977-DC16-4906-8463-96394FF9A327}" sibTransId="{1C940CB0-047A-4A33-97E6-6A1E1843C70F}"/>
    <dgm:cxn modelId="{5A0FC24D-62AC-49CB-8E89-B41CBD550F32}" srcId="{028E13CA-1703-420C-8036-F7677D45C2D6}" destId="{FB964EF2-33E3-44E8-8C99-F16E9D51412E}" srcOrd="13" destOrd="0" parTransId="{E8BB72DD-1EB9-4D2D-BD56-1A1F08C8320A}" sibTransId="{D09B7D34-315E-4AF3-ADD5-FF936E2DC7CB}"/>
    <dgm:cxn modelId="{2AA19ED0-8CA3-40E1-B056-A9BD141BC7E3}" srcId="{028E13CA-1703-420C-8036-F7677D45C2D6}" destId="{444A88DB-DFF0-4BD0-AA91-E1F04A455BE0}" srcOrd="8" destOrd="0" parTransId="{3DE86ED5-9E30-47E1-8601-D1DC5CDF9F0C}" sibTransId="{165D4EE3-6F72-4FFE-B06A-02FF5B0C77F5}"/>
    <dgm:cxn modelId="{EB0D036C-B34C-4473-84B3-EA16F960BCFA}" srcId="{028E13CA-1703-420C-8036-F7677D45C2D6}" destId="{8FF1276B-FBAA-470C-9086-D20547C8809F}" srcOrd="4" destOrd="0" parTransId="{BAE81210-F0F6-4F59-8EA3-DEF50C0E0065}" sibTransId="{38445D90-03B1-483D-8923-FB8FEF250E0F}"/>
    <dgm:cxn modelId="{00C5C487-606E-4647-833C-E0E6A6111FF3}" type="presOf" srcId="{028E13CA-1703-420C-8036-F7677D45C2D6}" destId="{F21975D1-F5D7-4C6C-B007-22A8E640F57E}" srcOrd="0" destOrd="0" presId="urn:microsoft.com/office/officeart/2008/layout/TitlePictureLineup"/>
    <dgm:cxn modelId="{E3F4D7D0-C9FB-4FBA-A390-2C168D9CB38A}" type="presOf" srcId="{E7D35A9A-7B27-49F4-9F83-342301F3A101}" destId="{7DC49DD4-651F-4495-A154-2DF7E5E8B833}" srcOrd="0" destOrd="11" presId="urn:microsoft.com/office/officeart/2008/layout/TitlePictureLineup"/>
    <dgm:cxn modelId="{2B8F112E-9A23-42AF-889F-5034E77B93D3}" type="presOf" srcId="{A6ADF8C1-626D-4F3C-9D43-0325899B5A1A}" destId="{49D76D4A-FB39-4B1C-AE1A-66EE3B40A873}" srcOrd="0" destOrd="7" presId="urn:microsoft.com/office/officeart/2008/layout/TitlePictureLineup"/>
    <dgm:cxn modelId="{0F4B038A-952E-48C9-8A9B-C2B0BC7EE45D}" srcId="{028E13CA-1703-420C-8036-F7677D45C2D6}" destId="{6CD11991-4EA0-4FC3-8B69-504EA16BB79B}" srcOrd="1" destOrd="0" parTransId="{54A18B24-5E0A-4077-B255-E69B028A2901}" sibTransId="{625FBE7C-6BE4-4A0F-851F-8EE75ED0DBDE}"/>
    <dgm:cxn modelId="{65BFCE5F-5044-4FEE-9642-3931C69A0F51}" srcId="{F887A128-19A3-4235-90A7-98F5106DC9E4}" destId="{046E71D5-80B7-4122-9D25-0B9A6E316834}" srcOrd="6" destOrd="0" parTransId="{F6186F45-E446-4DEB-9135-5BF4B6C4C453}" sibTransId="{3E66A33E-8D98-4DE2-B7D9-E554687028E2}"/>
    <dgm:cxn modelId="{ECD567B9-18C3-42F4-812F-42962F1F771B}" type="presOf" srcId="{B36697FF-62EE-4E81-A36A-C4E7ECAE5341}" destId="{49D76D4A-FB39-4B1C-AE1A-66EE3B40A873}" srcOrd="0" destOrd="2" presId="urn:microsoft.com/office/officeart/2008/layout/TitlePictureLineup"/>
    <dgm:cxn modelId="{C7454C39-A283-4E81-9CA2-AE9E026438E5}" srcId="{D2D8B33B-5051-4482-B16B-FAE156658AB7}" destId="{C95776A0-472B-4C16-86EC-9FCEE1A6CEBA}" srcOrd="7" destOrd="0" parTransId="{6354EFB8-B30D-4BAE-BA2D-E9CC8BEBCF71}" sibTransId="{3D23125E-F2F1-4E49-A395-819D6D4AE74E}"/>
    <dgm:cxn modelId="{7D750CB2-0013-43A7-9035-CA6921761580}" srcId="{028E13CA-1703-420C-8036-F7677D45C2D6}" destId="{482954BD-6609-4542-A9D7-E876415ACDF5}" srcOrd="6" destOrd="0" parTransId="{EF14730B-F2F4-44E9-9294-C47BB6CA113C}" sibTransId="{2AA1B3DF-F7A3-43E7-8C3C-8C9B22BC6E21}"/>
    <dgm:cxn modelId="{BB64A028-6E89-4F56-8BB3-B13C5B08C022}" type="presOf" srcId="{482954BD-6609-4542-A9D7-E876415ACDF5}" destId="{7DC49DD4-651F-4495-A154-2DF7E5E8B833}" srcOrd="0" destOrd="6" presId="urn:microsoft.com/office/officeart/2008/layout/TitlePictureLineup"/>
    <dgm:cxn modelId="{281254FB-2D49-426D-A438-993AEC2252D1}" srcId="{028E13CA-1703-420C-8036-F7677D45C2D6}" destId="{B392739E-97BA-49A4-A7A8-84FD90C2BCD9}" srcOrd="3" destOrd="0" parTransId="{C28D2507-008B-4B9C-826C-1D3575F1E32B}" sibTransId="{26DE55B5-2D66-433D-B532-681540FDB3EF}"/>
    <dgm:cxn modelId="{C1346D9F-94E4-4E5F-AA90-C2F15B945DD9}" type="presOf" srcId="{02FAD18C-CD88-4128-A20A-4D3621CD0A1B}" destId="{A72E15FF-A553-4F3A-9372-5F5FBE69D4CA}" srcOrd="0" destOrd="2" presId="urn:microsoft.com/office/officeart/2008/layout/TitlePictureLineup"/>
    <dgm:cxn modelId="{935DE215-D02F-49A2-BF08-BA9DF7292929}" type="presOf" srcId="{695203ED-E404-4CBE-8469-A3E512AEE02D}" destId="{A72E15FF-A553-4F3A-9372-5F5FBE69D4CA}" srcOrd="0" destOrd="4" presId="urn:microsoft.com/office/officeart/2008/layout/TitlePictureLineup"/>
    <dgm:cxn modelId="{E91DF64C-A851-40FD-91AE-25C831E5EF6F}" type="presOf" srcId="{BDCCED25-D30D-4EF8-A78F-748921FD98F5}" destId="{49D76D4A-FB39-4B1C-AE1A-66EE3B40A873}" srcOrd="0" destOrd="8" presId="urn:microsoft.com/office/officeart/2008/layout/TitlePictureLineup"/>
    <dgm:cxn modelId="{0EB4AC51-BD01-4810-A72B-53802F44503E}" type="presOf" srcId="{F71FA419-5A0E-4660-8CA7-73B11BF577FA}" destId="{49D76D4A-FB39-4B1C-AE1A-66EE3B40A873}" srcOrd="0" destOrd="3" presId="urn:microsoft.com/office/officeart/2008/layout/TitlePictureLineup"/>
    <dgm:cxn modelId="{266C01BD-ED58-4361-B415-8ADF225974C2}" type="presParOf" srcId="{57F4CDA1-AACF-4E61-A8FB-147ED9EB43F4}" destId="{4666A586-A326-474B-9C23-88CE4F7063EB}" srcOrd="0" destOrd="0" presId="urn:microsoft.com/office/officeart/2008/layout/TitlePictureLineup"/>
    <dgm:cxn modelId="{A8FAACF2-0C03-426A-94C6-24E38616F8A5}" type="presParOf" srcId="{4666A586-A326-474B-9C23-88CE4F7063EB}" destId="{EB5DF2DF-47F8-4A25-885B-A4BA21A1A043}" srcOrd="0" destOrd="0" presId="urn:microsoft.com/office/officeart/2008/layout/TitlePictureLineup"/>
    <dgm:cxn modelId="{5C28874D-CC48-4D2E-B00D-6134D460B258}" type="presParOf" srcId="{4666A586-A326-474B-9C23-88CE4F7063EB}" destId="{23D9FAD4-6E06-4686-913C-FD681FD896D1}" srcOrd="1" destOrd="0" presId="urn:microsoft.com/office/officeart/2008/layout/TitlePictureLineup"/>
    <dgm:cxn modelId="{8C2458EA-2FDA-4F62-92FC-37F7E627A50A}" type="presParOf" srcId="{4666A586-A326-474B-9C23-88CE4F7063EB}" destId="{A72E15FF-A553-4F3A-9372-5F5FBE69D4CA}" srcOrd="2" destOrd="0" presId="urn:microsoft.com/office/officeart/2008/layout/TitlePictureLineup"/>
    <dgm:cxn modelId="{B1C708BA-A9E5-4C74-B47E-8B9413BCD271}" type="presParOf" srcId="{4666A586-A326-474B-9C23-88CE4F7063EB}" destId="{4E5E3EC1-2564-436A-9D16-1D1DBF8EAC2C}" srcOrd="3" destOrd="0" presId="urn:microsoft.com/office/officeart/2008/layout/TitlePictureLineup"/>
    <dgm:cxn modelId="{22EF50EF-CDA1-4F93-9D75-E369D23D9EB0}" type="presParOf" srcId="{57F4CDA1-AACF-4E61-A8FB-147ED9EB43F4}" destId="{8ED7F2B0-B123-4D0B-A72F-F26FCE5295CB}" srcOrd="1" destOrd="0" presId="urn:microsoft.com/office/officeart/2008/layout/TitlePictureLineup"/>
    <dgm:cxn modelId="{431C0A5F-2EFF-46AF-8EBC-3E16F21A84E9}" type="presParOf" srcId="{57F4CDA1-AACF-4E61-A8FB-147ED9EB43F4}" destId="{18A49814-EACA-45A4-8420-EF596DFCAE6A}" srcOrd="2" destOrd="0" presId="urn:microsoft.com/office/officeart/2008/layout/TitlePictureLineup"/>
    <dgm:cxn modelId="{3C1F7845-D483-4D49-93F2-EBE0C1958D4A}" type="presParOf" srcId="{18A49814-EACA-45A4-8420-EF596DFCAE6A}" destId="{268ED914-8106-4B6C-9874-41FBEE87757E}" srcOrd="0" destOrd="0" presId="urn:microsoft.com/office/officeart/2008/layout/TitlePictureLineup"/>
    <dgm:cxn modelId="{38E15053-C7F1-4415-96EE-FF609494AE7C}" type="presParOf" srcId="{18A49814-EACA-45A4-8420-EF596DFCAE6A}" destId="{E7E0EB2D-5ECD-4720-92D7-0730D6AF3293}" srcOrd="1" destOrd="0" presId="urn:microsoft.com/office/officeart/2008/layout/TitlePictureLineup"/>
    <dgm:cxn modelId="{3BAFC804-0BF5-4B01-892C-879564B50145}" type="presParOf" srcId="{18A49814-EACA-45A4-8420-EF596DFCAE6A}" destId="{7DC49DD4-651F-4495-A154-2DF7E5E8B833}" srcOrd="2" destOrd="0" presId="urn:microsoft.com/office/officeart/2008/layout/TitlePictureLineup"/>
    <dgm:cxn modelId="{762D341A-FFD9-46DD-BEBB-609C961724DD}" type="presParOf" srcId="{18A49814-EACA-45A4-8420-EF596DFCAE6A}" destId="{F21975D1-F5D7-4C6C-B007-22A8E640F57E}" srcOrd="3" destOrd="0" presId="urn:microsoft.com/office/officeart/2008/layout/TitlePictureLineup"/>
    <dgm:cxn modelId="{D90A3426-341E-4025-8C3B-08560E9136D6}" type="presParOf" srcId="{57F4CDA1-AACF-4E61-A8FB-147ED9EB43F4}" destId="{7BFE9844-54AF-4701-A398-4343B6097E3F}" srcOrd="3" destOrd="0" presId="urn:microsoft.com/office/officeart/2008/layout/TitlePictureLineup"/>
    <dgm:cxn modelId="{5ECF7D14-6932-4E08-ACFA-37ECEF7ED10C}" type="presParOf" srcId="{57F4CDA1-AACF-4E61-A8FB-147ED9EB43F4}" destId="{23FFDE3B-7212-4678-A352-2371736F8729}" srcOrd="4" destOrd="0" presId="urn:microsoft.com/office/officeart/2008/layout/TitlePictureLineup"/>
    <dgm:cxn modelId="{81C7710D-0964-4216-BFEE-CF4CEE946693}" type="presParOf" srcId="{23FFDE3B-7212-4678-A352-2371736F8729}" destId="{3BE2C762-FFE5-47E4-868E-CE8DDB8965E3}" srcOrd="0" destOrd="0" presId="urn:microsoft.com/office/officeart/2008/layout/TitlePictureLineup"/>
    <dgm:cxn modelId="{B3A7CAB5-3DD5-4C65-B79E-163847913B88}" type="presParOf" srcId="{23FFDE3B-7212-4678-A352-2371736F8729}" destId="{C70C454E-7BA3-490C-8A08-3AA5CA651F76}" srcOrd="1" destOrd="0" presId="urn:microsoft.com/office/officeart/2008/layout/TitlePictureLineup"/>
    <dgm:cxn modelId="{96FF254C-4C5F-4576-99DE-7A15899A82E6}" type="presParOf" srcId="{23FFDE3B-7212-4678-A352-2371736F8729}" destId="{49D76D4A-FB39-4B1C-AE1A-66EE3B40A873}" srcOrd="2" destOrd="0" presId="urn:microsoft.com/office/officeart/2008/layout/TitlePictureLineup"/>
    <dgm:cxn modelId="{219DFA40-5718-428E-ACC1-0BB17B31127E}" type="presParOf" srcId="{23FFDE3B-7212-4678-A352-2371736F8729}" destId="{5A17AC76-CB91-4C36-90E4-D97388629D97}" srcOrd="3" destOrd="0" presId="urn:microsoft.com/office/officeart/2008/layout/TitlePictureLineup"/>
    <dgm:cxn modelId="{BE51B1B2-F39E-4506-871B-BE714829A0B0}" type="presParOf" srcId="{57F4CDA1-AACF-4E61-A8FB-147ED9EB43F4}" destId="{3519B7A2-30EB-40A4-89AB-948B1C6CFFA8}" srcOrd="5" destOrd="0" presId="urn:microsoft.com/office/officeart/2008/layout/TitlePictureLineup"/>
    <dgm:cxn modelId="{FB8C9825-C5EA-4B55-B1CB-AA686C5AA077}" type="presParOf" srcId="{57F4CDA1-AACF-4E61-A8FB-147ED9EB43F4}" destId="{F71D227D-D665-4F72-9A45-9E4D175BDE44}" srcOrd="6" destOrd="0" presId="urn:microsoft.com/office/officeart/2008/layout/TitlePictureLineup"/>
    <dgm:cxn modelId="{8B57ECC2-1E8C-4776-A158-8E3B2DA16D61}" type="presParOf" srcId="{F71D227D-D665-4F72-9A45-9E4D175BDE44}" destId="{6E606FC6-ED94-4CC8-9FE5-CFED91C8D0D7}" srcOrd="0" destOrd="0" presId="urn:microsoft.com/office/officeart/2008/layout/TitlePictureLineup"/>
    <dgm:cxn modelId="{1AC82BD7-5A16-46A4-96DC-0388520A3446}" type="presParOf" srcId="{F71D227D-D665-4F72-9A45-9E4D175BDE44}" destId="{4404CF42-A958-4159-A0DA-DD81098CA384}" srcOrd="1" destOrd="0" presId="urn:microsoft.com/office/officeart/2008/layout/TitlePictureLineup"/>
    <dgm:cxn modelId="{0C1539F1-72BD-4C0A-BE1B-BC0CB30A04BF}" type="presParOf" srcId="{F71D227D-D665-4F72-9A45-9E4D175BDE44}" destId="{E62D1015-2648-48B0-888C-D3B01CAF157A}" srcOrd="2" destOrd="0" presId="urn:microsoft.com/office/officeart/2008/layout/TitlePictureLineup"/>
    <dgm:cxn modelId="{08D33322-931C-4C02-A62B-2AECA14A9908}" type="presParOf" srcId="{F71D227D-D665-4F72-9A45-9E4D175BDE44}" destId="{A773488B-81ED-4D6C-B73A-20B1AF1D472C}" srcOrd="3" destOrd="0" presId="urn:microsoft.com/office/officeart/2008/layout/TitlePictureLineu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2FFC75B-D0CF-42C1-8782-6232026BCEE9}" type="doc">
      <dgm:prSet loTypeId="urn:microsoft.com/office/officeart/2005/8/layout/hierarchy3" loCatId="list" qsTypeId="urn:microsoft.com/office/officeart/2005/8/quickstyle/simple3" qsCatId="simple" csTypeId="urn:microsoft.com/office/officeart/2005/8/colors/colorful2" csCatId="colorful" phldr="1"/>
      <dgm:spPr/>
      <dgm:t>
        <a:bodyPr/>
        <a:lstStyle/>
        <a:p>
          <a:endParaRPr lang="zh-CN" altLang="en-US"/>
        </a:p>
      </dgm:t>
    </dgm:pt>
    <dgm:pt modelId="{0DB4C500-93C1-4CE4-AC56-6DD2FAE06FFE}">
      <dgm:prSet phldrT="[文本]" custT="1"/>
      <dgm:spPr/>
      <dgm:t>
        <a:bodyPr/>
        <a:lstStyle/>
        <a:p>
          <a:r>
            <a:rPr lang="zh-CN" altLang="en-US" sz="2000" dirty="0" smtClean="0"/>
            <a:t>外文文献</a:t>
          </a:r>
          <a:endParaRPr lang="en-US" altLang="zh-CN" sz="2000" dirty="0" smtClean="0"/>
        </a:p>
        <a:p>
          <a:r>
            <a:rPr lang="zh-CN" altLang="en-US" sz="2000" dirty="0" smtClean="0"/>
            <a:t>（</a:t>
          </a:r>
          <a:r>
            <a:rPr lang="en-US" altLang="zh-CN" sz="2000" dirty="0" smtClean="0"/>
            <a:t>39</a:t>
          </a:r>
          <a:r>
            <a:rPr lang="zh-CN" altLang="en-US" sz="2000" dirty="0" smtClean="0"/>
            <a:t>篇）</a:t>
          </a:r>
          <a:endParaRPr lang="zh-CN" altLang="en-US" sz="2000" dirty="0"/>
        </a:p>
      </dgm:t>
    </dgm:pt>
    <dgm:pt modelId="{614C35A5-CA4B-4538-BA9B-476312CE9608}" type="parTrans" cxnId="{2A3C5745-FAA8-4EBF-8FC6-AB931BA6044B}">
      <dgm:prSet/>
      <dgm:spPr/>
      <dgm:t>
        <a:bodyPr/>
        <a:lstStyle/>
        <a:p>
          <a:endParaRPr lang="zh-CN" altLang="en-US"/>
        </a:p>
      </dgm:t>
    </dgm:pt>
    <dgm:pt modelId="{4BB243A7-762B-446D-83F6-9DC105001E6D}" type="sibTrans" cxnId="{2A3C5745-FAA8-4EBF-8FC6-AB931BA6044B}">
      <dgm:prSet/>
      <dgm:spPr/>
      <dgm:t>
        <a:bodyPr/>
        <a:lstStyle/>
        <a:p>
          <a:endParaRPr lang="zh-CN" altLang="en-US"/>
        </a:p>
      </dgm:t>
    </dgm:pt>
    <dgm:pt modelId="{2B1A0796-63CE-4E96-9C4C-E6B3CA4669EB}">
      <dgm:prSet phldrT="[文本]"/>
      <dgm:spPr/>
      <dgm:t>
        <a:bodyPr/>
        <a:lstStyle/>
        <a:p>
          <a:r>
            <a:rPr lang="en-US" altLang="zh-CN" dirty="0" smtClean="0"/>
            <a:t>Springer</a:t>
          </a:r>
        </a:p>
        <a:p>
          <a:r>
            <a:rPr lang="en-US" altLang="zh-CN" dirty="0" smtClean="0"/>
            <a:t>17</a:t>
          </a:r>
          <a:endParaRPr lang="zh-CN" altLang="en-US" dirty="0"/>
        </a:p>
      </dgm:t>
    </dgm:pt>
    <dgm:pt modelId="{C7707E2C-2F2A-4CEE-AA33-D0C89E9EABEB}" type="parTrans" cxnId="{F0FDCB95-F4DA-4EA5-AB91-4D53C4779F5A}">
      <dgm:prSet/>
      <dgm:spPr/>
      <dgm:t>
        <a:bodyPr/>
        <a:lstStyle/>
        <a:p>
          <a:endParaRPr lang="zh-CN" altLang="en-US"/>
        </a:p>
      </dgm:t>
    </dgm:pt>
    <dgm:pt modelId="{15B0F96F-76D2-4806-9D52-E76A90C5D37E}" type="sibTrans" cxnId="{F0FDCB95-F4DA-4EA5-AB91-4D53C4779F5A}">
      <dgm:prSet/>
      <dgm:spPr/>
      <dgm:t>
        <a:bodyPr/>
        <a:lstStyle/>
        <a:p>
          <a:endParaRPr lang="zh-CN" altLang="en-US"/>
        </a:p>
      </dgm:t>
    </dgm:pt>
    <dgm:pt modelId="{905714E7-D3D1-4916-886E-DC6E1FF73A16}">
      <dgm:prSet phldrT="[文本]"/>
      <dgm:spPr/>
      <dgm:t>
        <a:bodyPr/>
        <a:lstStyle/>
        <a:p>
          <a:r>
            <a:rPr lang="en-US" altLang="zh-CN" dirty="0" smtClean="0"/>
            <a:t>Google</a:t>
          </a:r>
          <a:r>
            <a:rPr lang="zh-CN" altLang="en-US" dirty="0" smtClean="0"/>
            <a:t>学术</a:t>
          </a:r>
          <a:endParaRPr lang="en-US" altLang="zh-CN" dirty="0" smtClean="0"/>
        </a:p>
        <a:p>
          <a:r>
            <a:rPr lang="en-US" altLang="zh-CN" dirty="0" smtClean="0"/>
            <a:t>22</a:t>
          </a:r>
          <a:endParaRPr lang="zh-CN" altLang="en-US" dirty="0"/>
        </a:p>
      </dgm:t>
    </dgm:pt>
    <dgm:pt modelId="{91754EBC-0421-4EA7-BAD6-989EEBD5CEE6}" type="parTrans" cxnId="{F4255CA9-98BE-4CA4-AE29-E7CFAA6CE307}">
      <dgm:prSet/>
      <dgm:spPr/>
      <dgm:t>
        <a:bodyPr/>
        <a:lstStyle/>
        <a:p>
          <a:endParaRPr lang="zh-CN" altLang="en-US"/>
        </a:p>
      </dgm:t>
    </dgm:pt>
    <dgm:pt modelId="{A7572E83-5D7D-4CB3-8F9F-C9C5087D5632}" type="sibTrans" cxnId="{F4255CA9-98BE-4CA4-AE29-E7CFAA6CE307}">
      <dgm:prSet/>
      <dgm:spPr/>
      <dgm:t>
        <a:bodyPr/>
        <a:lstStyle/>
        <a:p>
          <a:endParaRPr lang="zh-CN" altLang="en-US"/>
        </a:p>
      </dgm:t>
    </dgm:pt>
    <dgm:pt modelId="{21C51405-76E8-4A00-845A-86800666BB67}">
      <dgm:prSet phldrT="[文本]" custT="1"/>
      <dgm:spPr/>
      <dgm:t>
        <a:bodyPr/>
        <a:lstStyle/>
        <a:p>
          <a:r>
            <a:rPr lang="zh-CN" altLang="en-US" sz="2000" dirty="0" smtClean="0"/>
            <a:t>中文文献</a:t>
          </a:r>
          <a:endParaRPr lang="en-US" altLang="zh-CN" sz="2000" dirty="0" smtClean="0"/>
        </a:p>
        <a:p>
          <a:r>
            <a:rPr lang="zh-CN" altLang="en-US" sz="2000" dirty="0" smtClean="0"/>
            <a:t>（</a:t>
          </a:r>
          <a:r>
            <a:rPr lang="en-US" altLang="zh-CN" sz="2000" dirty="0" smtClean="0"/>
            <a:t>18</a:t>
          </a:r>
          <a:r>
            <a:rPr lang="zh-CN" altLang="en-US" sz="2000" dirty="0" smtClean="0"/>
            <a:t>篇</a:t>
          </a:r>
          <a:r>
            <a:rPr lang="zh-CN" altLang="en-US" sz="2400" dirty="0" smtClean="0"/>
            <a:t>）</a:t>
          </a:r>
          <a:endParaRPr lang="zh-CN" altLang="en-US" sz="2400" dirty="0"/>
        </a:p>
      </dgm:t>
    </dgm:pt>
    <dgm:pt modelId="{C652A865-934F-462E-9DEF-E556AF277D6E}" type="parTrans" cxnId="{883F2F54-B35F-4894-AEC6-0FCFBD6275BC}">
      <dgm:prSet/>
      <dgm:spPr/>
      <dgm:t>
        <a:bodyPr/>
        <a:lstStyle/>
        <a:p>
          <a:endParaRPr lang="zh-CN" altLang="en-US"/>
        </a:p>
      </dgm:t>
    </dgm:pt>
    <dgm:pt modelId="{EAA3CD5A-54C2-4312-9F80-EF8579BDC2A0}" type="sibTrans" cxnId="{883F2F54-B35F-4894-AEC6-0FCFBD6275BC}">
      <dgm:prSet/>
      <dgm:spPr/>
      <dgm:t>
        <a:bodyPr/>
        <a:lstStyle/>
        <a:p>
          <a:endParaRPr lang="zh-CN" altLang="en-US"/>
        </a:p>
      </dgm:t>
    </dgm:pt>
    <dgm:pt modelId="{5BBEADFB-A26D-48B4-975E-C1D4E01E260D}">
      <dgm:prSet phldrT="[文本]"/>
      <dgm:spPr/>
      <dgm:t>
        <a:bodyPr/>
        <a:lstStyle/>
        <a:p>
          <a:r>
            <a:rPr lang="zh-CN" altLang="en-US" dirty="0" smtClean="0"/>
            <a:t>知网</a:t>
          </a:r>
          <a:endParaRPr lang="en-US" altLang="zh-CN" dirty="0" smtClean="0"/>
        </a:p>
        <a:p>
          <a:r>
            <a:rPr lang="en-US" altLang="zh-CN" dirty="0" smtClean="0"/>
            <a:t>13</a:t>
          </a:r>
          <a:endParaRPr lang="zh-CN" altLang="en-US" dirty="0"/>
        </a:p>
      </dgm:t>
    </dgm:pt>
    <dgm:pt modelId="{8D42EC4D-7F27-4A8C-B61C-9A6F05BA267F}" type="parTrans" cxnId="{6DE1F285-DF0D-4774-9190-607282CFEE8C}">
      <dgm:prSet/>
      <dgm:spPr/>
      <dgm:t>
        <a:bodyPr/>
        <a:lstStyle/>
        <a:p>
          <a:endParaRPr lang="zh-CN" altLang="en-US"/>
        </a:p>
      </dgm:t>
    </dgm:pt>
    <dgm:pt modelId="{620A30E5-D11D-4D6A-A084-63947F505A1A}" type="sibTrans" cxnId="{6DE1F285-DF0D-4774-9190-607282CFEE8C}">
      <dgm:prSet/>
      <dgm:spPr/>
      <dgm:t>
        <a:bodyPr/>
        <a:lstStyle/>
        <a:p>
          <a:endParaRPr lang="zh-CN" altLang="en-US"/>
        </a:p>
      </dgm:t>
    </dgm:pt>
    <dgm:pt modelId="{C56580E1-8BC4-4F33-9F2B-5F2E13A105A0}">
      <dgm:prSet phldrT="[文本]"/>
      <dgm:spPr/>
      <dgm:t>
        <a:bodyPr/>
        <a:lstStyle/>
        <a:p>
          <a:r>
            <a:rPr lang="zh-CN" altLang="en-US" dirty="0" smtClean="0"/>
            <a:t>百度学术</a:t>
          </a:r>
          <a:endParaRPr lang="zh-CN" altLang="en-US" dirty="0"/>
        </a:p>
      </dgm:t>
    </dgm:pt>
    <dgm:pt modelId="{2DC0D404-4DFC-491C-B95B-724920B420A3}" type="parTrans" cxnId="{9979E924-9E49-4E4D-A442-9EDE4EBCB08D}">
      <dgm:prSet/>
      <dgm:spPr/>
      <dgm:t>
        <a:bodyPr/>
        <a:lstStyle/>
        <a:p>
          <a:endParaRPr lang="zh-CN" altLang="en-US"/>
        </a:p>
      </dgm:t>
    </dgm:pt>
    <dgm:pt modelId="{ECE0EC69-6CB2-4E6A-B01B-CD627DED9241}" type="sibTrans" cxnId="{9979E924-9E49-4E4D-A442-9EDE4EBCB08D}">
      <dgm:prSet/>
      <dgm:spPr/>
      <dgm:t>
        <a:bodyPr/>
        <a:lstStyle/>
        <a:p>
          <a:endParaRPr lang="zh-CN" altLang="en-US"/>
        </a:p>
      </dgm:t>
    </dgm:pt>
    <dgm:pt modelId="{DCC8A619-A2A6-4B91-AB49-1D64A6E26C15}">
      <dgm:prSet phldrT="[文本]" custT="1"/>
      <dgm:spPr/>
      <dgm:t>
        <a:bodyPr/>
        <a:lstStyle/>
        <a:p>
          <a:r>
            <a:rPr lang="zh-CN" altLang="en-US" sz="2000" dirty="0" smtClean="0"/>
            <a:t>专利</a:t>
          </a:r>
          <a:endParaRPr lang="zh-CN" altLang="en-US" sz="2000" dirty="0"/>
        </a:p>
      </dgm:t>
    </dgm:pt>
    <dgm:pt modelId="{82248326-86CE-4213-AA2F-12599B5954C6}" type="parTrans" cxnId="{D1380A81-67BF-461D-A0D5-D976BF44D8CE}">
      <dgm:prSet/>
      <dgm:spPr/>
      <dgm:t>
        <a:bodyPr/>
        <a:lstStyle/>
        <a:p>
          <a:endParaRPr lang="zh-CN" altLang="en-US"/>
        </a:p>
      </dgm:t>
    </dgm:pt>
    <dgm:pt modelId="{44BB3C15-166E-49FB-9BAF-4A9C9DC3D3E7}" type="sibTrans" cxnId="{D1380A81-67BF-461D-A0D5-D976BF44D8CE}">
      <dgm:prSet/>
      <dgm:spPr/>
      <dgm:t>
        <a:bodyPr/>
        <a:lstStyle/>
        <a:p>
          <a:endParaRPr lang="zh-CN" altLang="en-US"/>
        </a:p>
      </dgm:t>
    </dgm:pt>
    <dgm:pt modelId="{94237239-E2AD-412D-83B5-47475A3443C5}">
      <dgm:prSet phldrT="[文本]"/>
      <dgm:spPr/>
      <dgm:t>
        <a:bodyPr/>
        <a:lstStyle/>
        <a:p>
          <a:r>
            <a:rPr lang="zh-CN" altLang="en-US" dirty="0" smtClean="0"/>
            <a:t>英文专利</a:t>
          </a:r>
          <a:endParaRPr lang="zh-CN" altLang="en-US" dirty="0"/>
        </a:p>
      </dgm:t>
    </dgm:pt>
    <dgm:pt modelId="{6A880E6D-DCE9-497A-B26E-EC2134FC4437}" type="parTrans" cxnId="{B32F7BCB-3412-4E08-BAE8-AFF4ADF03C5B}">
      <dgm:prSet/>
      <dgm:spPr/>
      <dgm:t>
        <a:bodyPr/>
        <a:lstStyle/>
        <a:p>
          <a:endParaRPr lang="zh-CN" altLang="en-US"/>
        </a:p>
      </dgm:t>
    </dgm:pt>
    <dgm:pt modelId="{FB253503-AB85-4017-AFBF-10D792FF5B46}" type="sibTrans" cxnId="{B32F7BCB-3412-4E08-BAE8-AFF4ADF03C5B}">
      <dgm:prSet/>
      <dgm:spPr/>
      <dgm:t>
        <a:bodyPr/>
        <a:lstStyle/>
        <a:p>
          <a:endParaRPr lang="zh-CN" altLang="en-US"/>
        </a:p>
      </dgm:t>
    </dgm:pt>
    <dgm:pt modelId="{4D032C26-803F-4E1C-864A-6B0EA0993CFC}">
      <dgm:prSet phldrT="[文本]"/>
      <dgm:spPr/>
      <dgm:t>
        <a:bodyPr/>
        <a:lstStyle/>
        <a:p>
          <a:r>
            <a:rPr lang="zh-CN" altLang="en-US" dirty="0" smtClean="0"/>
            <a:t>中文专利</a:t>
          </a:r>
          <a:endParaRPr lang="zh-CN" altLang="en-US" dirty="0"/>
        </a:p>
      </dgm:t>
    </dgm:pt>
    <dgm:pt modelId="{5DDE0134-6DA6-4DC7-8494-7F57ED4EB05C}" type="parTrans" cxnId="{FA6577D3-5039-4A43-B3A2-1050A62B91FC}">
      <dgm:prSet/>
      <dgm:spPr/>
      <dgm:t>
        <a:bodyPr/>
        <a:lstStyle/>
        <a:p>
          <a:endParaRPr lang="zh-CN" altLang="en-US"/>
        </a:p>
      </dgm:t>
    </dgm:pt>
    <dgm:pt modelId="{B2691EF0-B918-442D-A9DD-C15B49E5F637}" type="sibTrans" cxnId="{FA6577D3-5039-4A43-B3A2-1050A62B91FC}">
      <dgm:prSet/>
      <dgm:spPr/>
      <dgm:t>
        <a:bodyPr/>
        <a:lstStyle/>
        <a:p>
          <a:endParaRPr lang="zh-CN" altLang="en-US"/>
        </a:p>
      </dgm:t>
    </dgm:pt>
    <dgm:pt modelId="{423306B9-6C0F-40E8-8797-AC413DB05B7C}" type="pres">
      <dgm:prSet presAssocID="{62FFC75B-D0CF-42C1-8782-6232026BCEE9}" presName="diagram" presStyleCnt="0">
        <dgm:presLayoutVars>
          <dgm:chPref val="1"/>
          <dgm:dir/>
          <dgm:animOne val="branch"/>
          <dgm:animLvl val="lvl"/>
          <dgm:resizeHandles/>
        </dgm:presLayoutVars>
      </dgm:prSet>
      <dgm:spPr/>
      <dgm:t>
        <a:bodyPr/>
        <a:lstStyle/>
        <a:p>
          <a:endParaRPr lang="zh-CN" altLang="en-US"/>
        </a:p>
      </dgm:t>
    </dgm:pt>
    <dgm:pt modelId="{43259CBC-8528-45DF-B7BB-1C263489412C}" type="pres">
      <dgm:prSet presAssocID="{0DB4C500-93C1-4CE4-AC56-6DD2FAE06FFE}" presName="root" presStyleCnt="0"/>
      <dgm:spPr/>
    </dgm:pt>
    <dgm:pt modelId="{86660FFC-531D-440F-BF16-49F2DCF07CFB}" type="pres">
      <dgm:prSet presAssocID="{0DB4C500-93C1-4CE4-AC56-6DD2FAE06FFE}" presName="rootComposite" presStyleCnt="0"/>
      <dgm:spPr/>
    </dgm:pt>
    <dgm:pt modelId="{2122DD0E-AB83-4413-BC1E-F9D93DCEE517}" type="pres">
      <dgm:prSet presAssocID="{0DB4C500-93C1-4CE4-AC56-6DD2FAE06FFE}" presName="rootText" presStyleLbl="node1" presStyleIdx="0" presStyleCnt="3"/>
      <dgm:spPr/>
      <dgm:t>
        <a:bodyPr/>
        <a:lstStyle/>
        <a:p>
          <a:endParaRPr lang="zh-CN" altLang="en-US"/>
        </a:p>
      </dgm:t>
    </dgm:pt>
    <dgm:pt modelId="{ACDA8352-C935-4395-A1ED-363F3D3463B7}" type="pres">
      <dgm:prSet presAssocID="{0DB4C500-93C1-4CE4-AC56-6DD2FAE06FFE}" presName="rootConnector" presStyleLbl="node1" presStyleIdx="0" presStyleCnt="3"/>
      <dgm:spPr/>
      <dgm:t>
        <a:bodyPr/>
        <a:lstStyle/>
        <a:p>
          <a:endParaRPr lang="zh-CN" altLang="en-US"/>
        </a:p>
      </dgm:t>
    </dgm:pt>
    <dgm:pt modelId="{C98EE6A4-7B0E-40C3-9965-831FD6224565}" type="pres">
      <dgm:prSet presAssocID="{0DB4C500-93C1-4CE4-AC56-6DD2FAE06FFE}" presName="childShape" presStyleCnt="0"/>
      <dgm:spPr/>
    </dgm:pt>
    <dgm:pt modelId="{660A3C24-5BAF-4B03-B030-D64B68CAD622}" type="pres">
      <dgm:prSet presAssocID="{C7707E2C-2F2A-4CEE-AA33-D0C89E9EABEB}" presName="Name13" presStyleLbl="parChTrans1D2" presStyleIdx="0" presStyleCnt="6"/>
      <dgm:spPr/>
      <dgm:t>
        <a:bodyPr/>
        <a:lstStyle/>
        <a:p>
          <a:endParaRPr lang="zh-CN" altLang="en-US"/>
        </a:p>
      </dgm:t>
    </dgm:pt>
    <dgm:pt modelId="{DA89D0B9-4088-4B1F-BA45-49A961AF3E62}" type="pres">
      <dgm:prSet presAssocID="{2B1A0796-63CE-4E96-9C4C-E6B3CA4669EB}" presName="childText" presStyleLbl="bgAcc1" presStyleIdx="0" presStyleCnt="6">
        <dgm:presLayoutVars>
          <dgm:bulletEnabled val="1"/>
        </dgm:presLayoutVars>
      </dgm:prSet>
      <dgm:spPr/>
      <dgm:t>
        <a:bodyPr/>
        <a:lstStyle/>
        <a:p>
          <a:endParaRPr lang="zh-CN" altLang="en-US"/>
        </a:p>
      </dgm:t>
    </dgm:pt>
    <dgm:pt modelId="{85FD7CF3-84BF-4E34-B90F-F20EB29CCB5F}" type="pres">
      <dgm:prSet presAssocID="{91754EBC-0421-4EA7-BAD6-989EEBD5CEE6}" presName="Name13" presStyleLbl="parChTrans1D2" presStyleIdx="1" presStyleCnt="6"/>
      <dgm:spPr/>
      <dgm:t>
        <a:bodyPr/>
        <a:lstStyle/>
        <a:p>
          <a:endParaRPr lang="zh-CN" altLang="en-US"/>
        </a:p>
      </dgm:t>
    </dgm:pt>
    <dgm:pt modelId="{D6D0C84B-22FC-4FA7-8096-4ECF2B94127E}" type="pres">
      <dgm:prSet presAssocID="{905714E7-D3D1-4916-886E-DC6E1FF73A16}" presName="childText" presStyleLbl="bgAcc1" presStyleIdx="1" presStyleCnt="6">
        <dgm:presLayoutVars>
          <dgm:bulletEnabled val="1"/>
        </dgm:presLayoutVars>
      </dgm:prSet>
      <dgm:spPr/>
      <dgm:t>
        <a:bodyPr/>
        <a:lstStyle/>
        <a:p>
          <a:endParaRPr lang="zh-CN" altLang="en-US"/>
        </a:p>
      </dgm:t>
    </dgm:pt>
    <dgm:pt modelId="{FDE64862-A61F-4E74-9C3F-981C72F8F80A}" type="pres">
      <dgm:prSet presAssocID="{21C51405-76E8-4A00-845A-86800666BB67}" presName="root" presStyleCnt="0"/>
      <dgm:spPr/>
    </dgm:pt>
    <dgm:pt modelId="{27509FA1-32BF-4AB7-A7D5-3BB42E5BE98A}" type="pres">
      <dgm:prSet presAssocID="{21C51405-76E8-4A00-845A-86800666BB67}" presName="rootComposite" presStyleCnt="0"/>
      <dgm:spPr/>
    </dgm:pt>
    <dgm:pt modelId="{92746ED9-4F62-47FF-BAB1-3ED559BE362E}" type="pres">
      <dgm:prSet presAssocID="{21C51405-76E8-4A00-845A-86800666BB67}" presName="rootText" presStyleLbl="node1" presStyleIdx="1" presStyleCnt="3"/>
      <dgm:spPr/>
      <dgm:t>
        <a:bodyPr/>
        <a:lstStyle/>
        <a:p>
          <a:endParaRPr lang="zh-CN" altLang="en-US"/>
        </a:p>
      </dgm:t>
    </dgm:pt>
    <dgm:pt modelId="{DA7FEB6A-E6E1-4B2E-94AC-17763021845B}" type="pres">
      <dgm:prSet presAssocID="{21C51405-76E8-4A00-845A-86800666BB67}" presName="rootConnector" presStyleLbl="node1" presStyleIdx="1" presStyleCnt="3"/>
      <dgm:spPr/>
      <dgm:t>
        <a:bodyPr/>
        <a:lstStyle/>
        <a:p>
          <a:endParaRPr lang="zh-CN" altLang="en-US"/>
        </a:p>
      </dgm:t>
    </dgm:pt>
    <dgm:pt modelId="{E43D3BC4-380D-4548-A68D-96E1FFC4274F}" type="pres">
      <dgm:prSet presAssocID="{21C51405-76E8-4A00-845A-86800666BB67}" presName="childShape" presStyleCnt="0"/>
      <dgm:spPr/>
    </dgm:pt>
    <dgm:pt modelId="{9A970488-2247-4EB7-A492-AEAA6C8FA329}" type="pres">
      <dgm:prSet presAssocID="{8D42EC4D-7F27-4A8C-B61C-9A6F05BA267F}" presName="Name13" presStyleLbl="parChTrans1D2" presStyleIdx="2" presStyleCnt="6"/>
      <dgm:spPr/>
      <dgm:t>
        <a:bodyPr/>
        <a:lstStyle/>
        <a:p>
          <a:endParaRPr lang="zh-CN" altLang="en-US"/>
        </a:p>
      </dgm:t>
    </dgm:pt>
    <dgm:pt modelId="{446E69E0-5647-45F4-A910-5F42E67674DE}" type="pres">
      <dgm:prSet presAssocID="{5BBEADFB-A26D-48B4-975E-C1D4E01E260D}" presName="childText" presStyleLbl="bgAcc1" presStyleIdx="2" presStyleCnt="6">
        <dgm:presLayoutVars>
          <dgm:bulletEnabled val="1"/>
        </dgm:presLayoutVars>
      </dgm:prSet>
      <dgm:spPr/>
      <dgm:t>
        <a:bodyPr/>
        <a:lstStyle/>
        <a:p>
          <a:endParaRPr lang="zh-CN" altLang="en-US"/>
        </a:p>
      </dgm:t>
    </dgm:pt>
    <dgm:pt modelId="{71580D6D-C17D-4923-94E4-94BC22B40C7A}" type="pres">
      <dgm:prSet presAssocID="{2DC0D404-4DFC-491C-B95B-724920B420A3}" presName="Name13" presStyleLbl="parChTrans1D2" presStyleIdx="3" presStyleCnt="6"/>
      <dgm:spPr/>
      <dgm:t>
        <a:bodyPr/>
        <a:lstStyle/>
        <a:p>
          <a:endParaRPr lang="zh-CN" altLang="en-US"/>
        </a:p>
      </dgm:t>
    </dgm:pt>
    <dgm:pt modelId="{54B080BA-24F3-4EA2-94A5-0DEF720DC6C4}" type="pres">
      <dgm:prSet presAssocID="{C56580E1-8BC4-4F33-9F2B-5F2E13A105A0}" presName="childText" presStyleLbl="bgAcc1" presStyleIdx="3" presStyleCnt="6">
        <dgm:presLayoutVars>
          <dgm:bulletEnabled val="1"/>
        </dgm:presLayoutVars>
      </dgm:prSet>
      <dgm:spPr/>
      <dgm:t>
        <a:bodyPr/>
        <a:lstStyle/>
        <a:p>
          <a:endParaRPr lang="zh-CN" altLang="en-US"/>
        </a:p>
      </dgm:t>
    </dgm:pt>
    <dgm:pt modelId="{B7414F99-2121-4C9A-9E17-80000F8A3EEB}" type="pres">
      <dgm:prSet presAssocID="{DCC8A619-A2A6-4B91-AB49-1D64A6E26C15}" presName="root" presStyleCnt="0"/>
      <dgm:spPr/>
    </dgm:pt>
    <dgm:pt modelId="{3AB4A62A-7CC0-41C4-A6D7-C408924CFEF5}" type="pres">
      <dgm:prSet presAssocID="{DCC8A619-A2A6-4B91-AB49-1D64A6E26C15}" presName="rootComposite" presStyleCnt="0"/>
      <dgm:spPr/>
    </dgm:pt>
    <dgm:pt modelId="{F94DC143-015A-4398-BC8D-FCC089A81638}" type="pres">
      <dgm:prSet presAssocID="{DCC8A619-A2A6-4B91-AB49-1D64A6E26C15}" presName="rootText" presStyleLbl="node1" presStyleIdx="2" presStyleCnt="3"/>
      <dgm:spPr/>
      <dgm:t>
        <a:bodyPr/>
        <a:lstStyle/>
        <a:p>
          <a:endParaRPr lang="zh-CN" altLang="en-US"/>
        </a:p>
      </dgm:t>
    </dgm:pt>
    <dgm:pt modelId="{CDC1F74C-3BD6-4589-A537-1D8419AA4251}" type="pres">
      <dgm:prSet presAssocID="{DCC8A619-A2A6-4B91-AB49-1D64A6E26C15}" presName="rootConnector" presStyleLbl="node1" presStyleIdx="2" presStyleCnt="3"/>
      <dgm:spPr/>
      <dgm:t>
        <a:bodyPr/>
        <a:lstStyle/>
        <a:p>
          <a:endParaRPr lang="zh-CN" altLang="en-US"/>
        </a:p>
      </dgm:t>
    </dgm:pt>
    <dgm:pt modelId="{D4EB4989-C817-4B6B-B5DC-6E891C7832E2}" type="pres">
      <dgm:prSet presAssocID="{DCC8A619-A2A6-4B91-AB49-1D64A6E26C15}" presName="childShape" presStyleCnt="0"/>
      <dgm:spPr/>
    </dgm:pt>
    <dgm:pt modelId="{0A19F72D-6CA7-497D-AE63-81944D703DF1}" type="pres">
      <dgm:prSet presAssocID="{6A880E6D-DCE9-497A-B26E-EC2134FC4437}" presName="Name13" presStyleLbl="parChTrans1D2" presStyleIdx="4" presStyleCnt="6"/>
      <dgm:spPr/>
      <dgm:t>
        <a:bodyPr/>
        <a:lstStyle/>
        <a:p>
          <a:endParaRPr lang="zh-CN" altLang="en-US"/>
        </a:p>
      </dgm:t>
    </dgm:pt>
    <dgm:pt modelId="{2810B4B2-87FE-42C0-808C-A3800A81EF25}" type="pres">
      <dgm:prSet presAssocID="{94237239-E2AD-412D-83B5-47475A3443C5}" presName="childText" presStyleLbl="bgAcc1" presStyleIdx="4" presStyleCnt="6">
        <dgm:presLayoutVars>
          <dgm:bulletEnabled val="1"/>
        </dgm:presLayoutVars>
      </dgm:prSet>
      <dgm:spPr/>
      <dgm:t>
        <a:bodyPr/>
        <a:lstStyle/>
        <a:p>
          <a:endParaRPr lang="zh-CN" altLang="en-US"/>
        </a:p>
      </dgm:t>
    </dgm:pt>
    <dgm:pt modelId="{91EE09D6-B260-412B-A806-528785525829}" type="pres">
      <dgm:prSet presAssocID="{5DDE0134-6DA6-4DC7-8494-7F57ED4EB05C}" presName="Name13" presStyleLbl="parChTrans1D2" presStyleIdx="5" presStyleCnt="6"/>
      <dgm:spPr/>
      <dgm:t>
        <a:bodyPr/>
        <a:lstStyle/>
        <a:p>
          <a:endParaRPr lang="zh-CN" altLang="en-US"/>
        </a:p>
      </dgm:t>
    </dgm:pt>
    <dgm:pt modelId="{E2A11D60-F863-4F86-810C-40CEA3ED63C6}" type="pres">
      <dgm:prSet presAssocID="{4D032C26-803F-4E1C-864A-6B0EA0993CFC}" presName="childText" presStyleLbl="bgAcc1" presStyleIdx="5" presStyleCnt="6">
        <dgm:presLayoutVars>
          <dgm:bulletEnabled val="1"/>
        </dgm:presLayoutVars>
      </dgm:prSet>
      <dgm:spPr/>
      <dgm:t>
        <a:bodyPr/>
        <a:lstStyle/>
        <a:p>
          <a:endParaRPr lang="zh-CN" altLang="en-US"/>
        </a:p>
      </dgm:t>
    </dgm:pt>
  </dgm:ptLst>
  <dgm:cxnLst>
    <dgm:cxn modelId="{F2490AE5-6748-4849-BAE8-409BC81A5FB2}" type="presOf" srcId="{905714E7-D3D1-4916-886E-DC6E1FF73A16}" destId="{D6D0C84B-22FC-4FA7-8096-4ECF2B94127E}" srcOrd="0" destOrd="0" presId="urn:microsoft.com/office/officeart/2005/8/layout/hierarchy3"/>
    <dgm:cxn modelId="{0359AB3B-BB39-4438-81DD-E84A051BDE38}" type="presOf" srcId="{0DB4C500-93C1-4CE4-AC56-6DD2FAE06FFE}" destId="{ACDA8352-C935-4395-A1ED-363F3D3463B7}" srcOrd="1" destOrd="0" presId="urn:microsoft.com/office/officeart/2005/8/layout/hierarchy3"/>
    <dgm:cxn modelId="{F4255CA9-98BE-4CA4-AE29-E7CFAA6CE307}" srcId="{0DB4C500-93C1-4CE4-AC56-6DD2FAE06FFE}" destId="{905714E7-D3D1-4916-886E-DC6E1FF73A16}" srcOrd="1" destOrd="0" parTransId="{91754EBC-0421-4EA7-BAD6-989EEBD5CEE6}" sibTransId="{A7572E83-5D7D-4CB3-8F9F-C9C5087D5632}"/>
    <dgm:cxn modelId="{5CAF8138-2FF3-4AF3-897B-022B83BC7550}" type="presOf" srcId="{6A880E6D-DCE9-497A-B26E-EC2134FC4437}" destId="{0A19F72D-6CA7-497D-AE63-81944D703DF1}" srcOrd="0" destOrd="0" presId="urn:microsoft.com/office/officeart/2005/8/layout/hierarchy3"/>
    <dgm:cxn modelId="{883F2F54-B35F-4894-AEC6-0FCFBD6275BC}" srcId="{62FFC75B-D0CF-42C1-8782-6232026BCEE9}" destId="{21C51405-76E8-4A00-845A-86800666BB67}" srcOrd="1" destOrd="0" parTransId="{C652A865-934F-462E-9DEF-E556AF277D6E}" sibTransId="{EAA3CD5A-54C2-4312-9F80-EF8579BDC2A0}"/>
    <dgm:cxn modelId="{EF63C04A-40A2-400D-9CA2-6F9CAD58F77C}" type="presOf" srcId="{5DDE0134-6DA6-4DC7-8494-7F57ED4EB05C}" destId="{91EE09D6-B260-412B-A806-528785525829}" srcOrd="0" destOrd="0" presId="urn:microsoft.com/office/officeart/2005/8/layout/hierarchy3"/>
    <dgm:cxn modelId="{B32F7BCB-3412-4E08-BAE8-AFF4ADF03C5B}" srcId="{DCC8A619-A2A6-4B91-AB49-1D64A6E26C15}" destId="{94237239-E2AD-412D-83B5-47475A3443C5}" srcOrd="0" destOrd="0" parTransId="{6A880E6D-DCE9-497A-B26E-EC2134FC4437}" sibTransId="{FB253503-AB85-4017-AFBF-10D792FF5B46}"/>
    <dgm:cxn modelId="{F0FDCB95-F4DA-4EA5-AB91-4D53C4779F5A}" srcId="{0DB4C500-93C1-4CE4-AC56-6DD2FAE06FFE}" destId="{2B1A0796-63CE-4E96-9C4C-E6B3CA4669EB}" srcOrd="0" destOrd="0" parTransId="{C7707E2C-2F2A-4CEE-AA33-D0C89E9EABEB}" sibTransId="{15B0F96F-76D2-4806-9D52-E76A90C5D37E}"/>
    <dgm:cxn modelId="{9979E924-9E49-4E4D-A442-9EDE4EBCB08D}" srcId="{21C51405-76E8-4A00-845A-86800666BB67}" destId="{C56580E1-8BC4-4F33-9F2B-5F2E13A105A0}" srcOrd="1" destOrd="0" parTransId="{2DC0D404-4DFC-491C-B95B-724920B420A3}" sibTransId="{ECE0EC69-6CB2-4E6A-B01B-CD627DED9241}"/>
    <dgm:cxn modelId="{42EF15E4-7156-4D3E-B3D5-EAFD122F64D7}" type="presOf" srcId="{2DC0D404-4DFC-491C-B95B-724920B420A3}" destId="{71580D6D-C17D-4923-94E4-94BC22B40C7A}" srcOrd="0" destOrd="0" presId="urn:microsoft.com/office/officeart/2005/8/layout/hierarchy3"/>
    <dgm:cxn modelId="{50F97BF9-BD78-450B-9B10-C6B2CC57911E}" type="presOf" srcId="{DCC8A619-A2A6-4B91-AB49-1D64A6E26C15}" destId="{CDC1F74C-3BD6-4589-A537-1D8419AA4251}" srcOrd="1" destOrd="0" presId="urn:microsoft.com/office/officeart/2005/8/layout/hierarchy3"/>
    <dgm:cxn modelId="{C90150B0-1D91-4BF1-AF8C-BFC7AA3A9DD4}" type="presOf" srcId="{C7707E2C-2F2A-4CEE-AA33-D0C89E9EABEB}" destId="{660A3C24-5BAF-4B03-B030-D64B68CAD622}" srcOrd="0" destOrd="0" presId="urn:microsoft.com/office/officeart/2005/8/layout/hierarchy3"/>
    <dgm:cxn modelId="{85B297B7-27B7-42A9-96E5-5C24A7C123E1}" type="presOf" srcId="{94237239-E2AD-412D-83B5-47475A3443C5}" destId="{2810B4B2-87FE-42C0-808C-A3800A81EF25}" srcOrd="0" destOrd="0" presId="urn:microsoft.com/office/officeart/2005/8/layout/hierarchy3"/>
    <dgm:cxn modelId="{FA6577D3-5039-4A43-B3A2-1050A62B91FC}" srcId="{DCC8A619-A2A6-4B91-AB49-1D64A6E26C15}" destId="{4D032C26-803F-4E1C-864A-6B0EA0993CFC}" srcOrd="1" destOrd="0" parTransId="{5DDE0134-6DA6-4DC7-8494-7F57ED4EB05C}" sibTransId="{B2691EF0-B918-442D-A9DD-C15B49E5F637}"/>
    <dgm:cxn modelId="{2A3C5745-FAA8-4EBF-8FC6-AB931BA6044B}" srcId="{62FFC75B-D0CF-42C1-8782-6232026BCEE9}" destId="{0DB4C500-93C1-4CE4-AC56-6DD2FAE06FFE}" srcOrd="0" destOrd="0" parTransId="{614C35A5-CA4B-4538-BA9B-476312CE9608}" sibTransId="{4BB243A7-762B-446D-83F6-9DC105001E6D}"/>
    <dgm:cxn modelId="{2A713DED-B151-48D6-9DD5-7823277FB287}" type="presOf" srcId="{21C51405-76E8-4A00-845A-86800666BB67}" destId="{92746ED9-4F62-47FF-BAB1-3ED559BE362E}" srcOrd="0" destOrd="0" presId="urn:microsoft.com/office/officeart/2005/8/layout/hierarchy3"/>
    <dgm:cxn modelId="{B1133F00-D2A0-4810-BB8F-5F1A110A6FF0}" type="presOf" srcId="{C56580E1-8BC4-4F33-9F2B-5F2E13A105A0}" destId="{54B080BA-24F3-4EA2-94A5-0DEF720DC6C4}" srcOrd="0" destOrd="0" presId="urn:microsoft.com/office/officeart/2005/8/layout/hierarchy3"/>
    <dgm:cxn modelId="{2AC5E8A3-A9AF-406D-BBDC-D7E9E2A25ECD}" type="presOf" srcId="{DCC8A619-A2A6-4B91-AB49-1D64A6E26C15}" destId="{F94DC143-015A-4398-BC8D-FCC089A81638}" srcOrd="0" destOrd="0" presId="urn:microsoft.com/office/officeart/2005/8/layout/hierarchy3"/>
    <dgm:cxn modelId="{B5C39CF9-0DAB-45E5-B4CC-2680BF6103E6}" type="presOf" srcId="{0DB4C500-93C1-4CE4-AC56-6DD2FAE06FFE}" destId="{2122DD0E-AB83-4413-BC1E-F9D93DCEE517}" srcOrd="0" destOrd="0" presId="urn:microsoft.com/office/officeart/2005/8/layout/hierarchy3"/>
    <dgm:cxn modelId="{6DE1F285-DF0D-4774-9190-607282CFEE8C}" srcId="{21C51405-76E8-4A00-845A-86800666BB67}" destId="{5BBEADFB-A26D-48B4-975E-C1D4E01E260D}" srcOrd="0" destOrd="0" parTransId="{8D42EC4D-7F27-4A8C-B61C-9A6F05BA267F}" sibTransId="{620A30E5-D11D-4D6A-A084-63947F505A1A}"/>
    <dgm:cxn modelId="{241CB21C-C0E4-49A7-B6E4-44A0C3E59D10}" type="presOf" srcId="{21C51405-76E8-4A00-845A-86800666BB67}" destId="{DA7FEB6A-E6E1-4B2E-94AC-17763021845B}" srcOrd="1" destOrd="0" presId="urn:microsoft.com/office/officeart/2005/8/layout/hierarchy3"/>
    <dgm:cxn modelId="{66443657-0ECD-4657-A069-BC7B6E0378B0}" type="presOf" srcId="{91754EBC-0421-4EA7-BAD6-989EEBD5CEE6}" destId="{85FD7CF3-84BF-4E34-B90F-F20EB29CCB5F}" srcOrd="0" destOrd="0" presId="urn:microsoft.com/office/officeart/2005/8/layout/hierarchy3"/>
    <dgm:cxn modelId="{1E0AD245-C13E-482B-A2BD-9F4A5BD64251}" type="presOf" srcId="{4D032C26-803F-4E1C-864A-6B0EA0993CFC}" destId="{E2A11D60-F863-4F86-810C-40CEA3ED63C6}" srcOrd="0" destOrd="0" presId="urn:microsoft.com/office/officeart/2005/8/layout/hierarchy3"/>
    <dgm:cxn modelId="{9B9E96B0-B324-402C-A9A7-77C6838A9709}" type="presOf" srcId="{5BBEADFB-A26D-48B4-975E-C1D4E01E260D}" destId="{446E69E0-5647-45F4-A910-5F42E67674DE}" srcOrd="0" destOrd="0" presId="urn:microsoft.com/office/officeart/2005/8/layout/hierarchy3"/>
    <dgm:cxn modelId="{D1380A81-67BF-461D-A0D5-D976BF44D8CE}" srcId="{62FFC75B-D0CF-42C1-8782-6232026BCEE9}" destId="{DCC8A619-A2A6-4B91-AB49-1D64A6E26C15}" srcOrd="2" destOrd="0" parTransId="{82248326-86CE-4213-AA2F-12599B5954C6}" sibTransId="{44BB3C15-166E-49FB-9BAF-4A9C9DC3D3E7}"/>
    <dgm:cxn modelId="{AA54A528-B02E-4BD5-9DCB-753BFAE5E3AD}" type="presOf" srcId="{2B1A0796-63CE-4E96-9C4C-E6B3CA4669EB}" destId="{DA89D0B9-4088-4B1F-BA45-49A961AF3E62}" srcOrd="0" destOrd="0" presId="urn:microsoft.com/office/officeart/2005/8/layout/hierarchy3"/>
    <dgm:cxn modelId="{FA1B1F21-25F9-48EC-B428-2D017AF0F2DE}" type="presOf" srcId="{62FFC75B-D0CF-42C1-8782-6232026BCEE9}" destId="{423306B9-6C0F-40E8-8797-AC413DB05B7C}" srcOrd="0" destOrd="0" presId="urn:microsoft.com/office/officeart/2005/8/layout/hierarchy3"/>
    <dgm:cxn modelId="{AEB61508-3C76-452F-98F0-4CF275EB66D5}" type="presOf" srcId="{8D42EC4D-7F27-4A8C-B61C-9A6F05BA267F}" destId="{9A970488-2247-4EB7-A492-AEAA6C8FA329}" srcOrd="0" destOrd="0" presId="urn:microsoft.com/office/officeart/2005/8/layout/hierarchy3"/>
    <dgm:cxn modelId="{C3314EF8-D9F1-44CC-A003-B5AA0A044FED}" type="presParOf" srcId="{423306B9-6C0F-40E8-8797-AC413DB05B7C}" destId="{43259CBC-8528-45DF-B7BB-1C263489412C}" srcOrd="0" destOrd="0" presId="urn:microsoft.com/office/officeart/2005/8/layout/hierarchy3"/>
    <dgm:cxn modelId="{23EE823F-88BC-4782-B6F9-A527B52C2FEB}" type="presParOf" srcId="{43259CBC-8528-45DF-B7BB-1C263489412C}" destId="{86660FFC-531D-440F-BF16-49F2DCF07CFB}" srcOrd="0" destOrd="0" presId="urn:microsoft.com/office/officeart/2005/8/layout/hierarchy3"/>
    <dgm:cxn modelId="{459D2B77-A957-453B-9A56-8BB94DB371A9}" type="presParOf" srcId="{86660FFC-531D-440F-BF16-49F2DCF07CFB}" destId="{2122DD0E-AB83-4413-BC1E-F9D93DCEE517}" srcOrd="0" destOrd="0" presId="urn:microsoft.com/office/officeart/2005/8/layout/hierarchy3"/>
    <dgm:cxn modelId="{1182147F-FF61-4014-8ED2-706C002F3D53}" type="presParOf" srcId="{86660FFC-531D-440F-BF16-49F2DCF07CFB}" destId="{ACDA8352-C935-4395-A1ED-363F3D3463B7}" srcOrd="1" destOrd="0" presId="urn:microsoft.com/office/officeart/2005/8/layout/hierarchy3"/>
    <dgm:cxn modelId="{9C8D57A1-72F5-49DF-90D5-92EBEAF1B69A}" type="presParOf" srcId="{43259CBC-8528-45DF-B7BB-1C263489412C}" destId="{C98EE6A4-7B0E-40C3-9965-831FD6224565}" srcOrd="1" destOrd="0" presId="urn:microsoft.com/office/officeart/2005/8/layout/hierarchy3"/>
    <dgm:cxn modelId="{9812CEC2-5107-437C-9DBB-02611B6ACA23}" type="presParOf" srcId="{C98EE6A4-7B0E-40C3-9965-831FD6224565}" destId="{660A3C24-5BAF-4B03-B030-D64B68CAD622}" srcOrd="0" destOrd="0" presId="urn:microsoft.com/office/officeart/2005/8/layout/hierarchy3"/>
    <dgm:cxn modelId="{4CD49916-65A7-4644-9011-A303159F3C2F}" type="presParOf" srcId="{C98EE6A4-7B0E-40C3-9965-831FD6224565}" destId="{DA89D0B9-4088-4B1F-BA45-49A961AF3E62}" srcOrd="1" destOrd="0" presId="urn:microsoft.com/office/officeart/2005/8/layout/hierarchy3"/>
    <dgm:cxn modelId="{DB148E6F-1AD8-49CA-B330-90A24287121A}" type="presParOf" srcId="{C98EE6A4-7B0E-40C3-9965-831FD6224565}" destId="{85FD7CF3-84BF-4E34-B90F-F20EB29CCB5F}" srcOrd="2" destOrd="0" presId="urn:microsoft.com/office/officeart/2005/8/layout/hierarchy3"/>
    <dgm:cxn modelId="{3EBBF5CE-28AD-4FB5-99A1-47929661DF7B}" type="presParOf" srcId="{C98EE6A4-7B0E-40C3-9965-831FD6224565}" destId="{D6D0C84B-22FC-4FA7-8096-4ECF2B94127E}" srcOrd="3" destOrd="0" presId="urn:microsoft.com/office/officeart/2005/8/layout/hierarchy3"/>
    <dgm:cxn modelId="{287D380E-944E-44D8-B614-66E3B9FC6A1F}" type="presParOf" srcId="{423306B9-6C0F-40E8-8797-AC413DB05B7C}" destId="{FDE64862-A61F-4E74-9C3F-981C72F8F80A}" srcOrd="1" destOrd="0" presId="urn:microsoft.com/office/officeart/2005/8/layout/hierarchy3"/>
    <dgm:cxn modelId="{A592493D-8A2B-4BCB-A6D6-4FE3ADB1D980}" type="presParOf" srcId="{FDE64862-A61F-4E74-9C3F-981C72F8F80A}" destId="{27509FA1-32BF-4AB7-A7D5-3BB42E5BE98A}" srcOrd="0" destOrd="0" presId="urn:microsoft.com/office/officeart/2005/8/layout/hierarchy3"/>
    <dgm:cxn modelId="{0EECB1E9-52F6-414A-89B2-43D251E8311B}" type="presParOf" srcId="{27509FA1-32BF-4AB7-A7D5-3BB42E5BE98A}" destId="{92746ED9-4F62-47FF-BAB1-3ED559BE362E}" srcOrd="0" destOrd="0" presId="urn:microsoft.com/office/officeart/2005/8/layout/hierarchy3"/>
    <dgm:cxn modelId="{04E84AA2-301E-41B7-BCE7-764FF5964A35}" type="presParOf" srcId="{27509FA1-32BF-4AB7-A7D5-3BB42E5BE98A}" destId="{DA7FEB6A-E6E1-4B2E-94AC-17763021845B}" srcOrd="1" destOrd="0" presId="urn:microsoft.com/office/officeart/2005/8/layout/hierarchy3"/>
    <dgm:cxn modelId="{92DC1049-2CEE-4C0D-8878-B561A8DE2A91}" type="presParOf" srcId="{FDE64862-A61F-4E74-9C3F-981C72F8F80A}" destId="{E43D3BC4-380D-4548-A68D-96E1FFC4274F}" srcOrd="1" destOrd="0" presId="urn:microsoft.com/office/officeart/2005/8/layout/hierarchy3"/>
    <dgm:cxn modelId="{067EA834-3DE2-4D55-991B-04F5E0C0C452}" type="presParOf" srcId="{E43D3BC4-380D-4548-A68D-96E1FFC4274F}" destId="{9A970488-2247-4EB7-A492-AEAA6C8FA329}" srcOrd="0" destOrd="0" presId="urn:microsoft.com/office/officeart/2005/8/layout/hierarchy3"/>
    <dgm:cxn modelId="{D841ECB6-CED8-40D0-A5DB-5106BBC144F2}" type="presParOf" srcId="{E43D3BC4-380D-4548-A68D-96E1FFC4274F}" destId="{446E69E0-5647-45F4-A910-5F42E67674DE}" srcOrd="1" destOrd="0" presId="urn:microsoft.com/office/officeart/2005/8/layout/hierarchy3"/>
    <dgm:cxn modelId="{606A0F53-66B5-45E7-A37B-D4596E268083}" type="presParOf" srcId="{E43D3BC4-380D-4548-A68D-96E1FFC4274F}" destId="{71580D6D-C17D-4923-94E4-94BC22B40C7A}" srcOrd="2" destOrd="0" presId="urn:microsoft.com/office/officeart/2005/8/layout/hierarchy3"/>
    <dgm:cxn modelId="{B6029F18-2422-4955-BFC2-C352E46C8E7E}" type="presParOf" srcId="{E43D3BC4-380D-4548-A68D-96E1FFC4274F}" destId="{54B080BA-24F3-4EA2-94A5-0DEF720DC6C4}" srcOrd="3" destOrd="0" presId="urn:microsoft.com/office/officeart/2005/8/layout/hierarchy3"/>
    <dgm:cxn modelId="{ECC0502C-9D30-42C6-BAFC-279D41E92315}" type="presParOf" srcId="{423306B9-6C0F-40E8-8797-AC413DB05B7C}" destId="{B7414F99-2121-4C9A-9E17-80000F8A3EEB}" srcOrd="2" destOrd="0" presId="urn:microsoft.com/office/officeart/2005/8/layout/hierarchy3"/>
    <dgm:cxn modelId="{1582B393-93BD-44B6-AC4E-8F850C92C55D}" type="presParOf" srcId="{B7414F99-2121-4C9A-9E17-80000F8A3EEB}" destId="{3AB4A62A-7CC0-41C4-A6D7-C408924CFEF5}" srcOrd="0" destOrd="0" presId="urn:microsoft.com/office/officeart/2005/8/layout/hierarchy3"/>
    <dgm:cxn modelId="{DB12D513-51B3-40FE-BA5A-FEA5A5C14E39}" type="presParOf" srcId="{3AB4A62A-7CC0-41C4-A6D7-C408924CFEF5}" destId="{F94DC143-015A-4398-BC8D-FCC089A81638}" srcOrd="0" destOrd="0" presId="urn:microsoft.com/office/officeart/2005/8/layout/hierarchy3"/>
    <dgm:cxn modelId="{5991C135-9554-4981-9C89-5F98FCE68B60}" type="presParOf" srcId="{3AB4A62A-7CC0-41C4-A6D7-C408924CFEF5}" destId="{CDC1F74C-3BD6-4589-A537-1D8419AA4251}" srcOrd="1" destOrd="0" presId="urn:microsoft.com/office/officeart/2005/8/layout/hierarchy3"/>
    <dgm:cxn modelId="{D9083A50-28B3-4875-862F-D03B17542AED}" type="presParOf" srcId="{B7414F99-2121-4C9A-9E17-80000F8A3EEB}" destId="{D4EB4989-C817-4B6B-B5DC-6E891C7832E2}" srcOrd="1" destOrd="0" presId="urn:microsoft.com/office/officeart/2005/8/layout/hierarchy3"/>
    <dgm:cxn modelId="{F204833F-51ED-43ED-BC03-3182052D688C}" type="presParOf" srcId="{D4EB4989-C817-4B6B-B5DC-6E891C7832E2}" destId="{0A19F72D-6CA7-497D-AE63-81944D703DF1}" srcOrd="0" destOrd="0" presId="urn:microsoft.com/office/officeart/2005/8/layout/hierarchy3"/>
    <dgm:cxn modelId="{CD321725-5D33-499F-A2C0-5FF579AC4A35}" type="presParOf" srcId="{D4EB4989-C817-4B6B-B5DC-6E891C7832E2}" destId="{2810B4B2-87FE-42C0-808C-A3800A81EF25}" srcOrd="1" destOrd="0" presId="urn:microsoft.com/office/officeart/2005/8/layout/hierarchy3"/>
    <dgm:cxn modelId="{177FFA27-E4C8-4C26-B3B3-C54E805916CE}" type="presParOf" srcId="{D4EB4989-C817-4B6B-B5DC-6E891C7832E2}" destId="{91EE09D6-B260-412B-A806-528785525829}" srcOrd="2" destOrd="0" presId="urn:microsoft.com/office/officeart/2005/8/layout/hierarchy3"/>
    <dgm:cxn modelId="{E03E8A4A-6A98-4A1C-8A26-4EF3FBFFF701}" type="presParOf" srcId="{D4EB4989-C817-4B6B-B5DC-6E891C7832E2}" destId="{E2A11D60-F863-4F86-810C-40CEA3ED63C6}"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4F3066E-1AB8-40DC-A56D-794DB1798D6E}" type="doc">
      <dgm:prSet loTypeId="urn:microsoft.com/office/officeart/2005/8/layout/list1" loCatId="list" qsTypeId="urn:microsoft.com/office/officeart/2005/8/quickstyle/3d2" qsCatId="3D" csTypeId="urn:microsoft.com/office/officeart/2005/8/colors/colorful3" csCatId="colorful" phldr="1"/>
      <dgm:spPr/>
      <dgm:t>
        <a:bodyPr/>
        <a:lstStyle/>
        <a:p>
          <a:endParaRPr lang="zh-CN" altLang="en-US"/>
        </a:p>
      </dgm:t>
    </dgm:pt>
    <dgm:pt modelId="{17170630-B868-4328-B265-4A67EAE44628}">
      <dgm:prSet phldrT="[文本]"/>
      <dgm:spPr/>
      <dgm:t>
        <a:bodyPr/>
        <a:lstStyle/>
        <a:p>
          <a:r>
            <a:rPr lang="zh-CN" altLang="en-US" dirty="0" smtClean="0"/>
            <a:t>数据方面</a:t>
          </a:r>
          <a:endParaRPr lang="zh-CN" altLang="en-US" dirty="0"/>
        </a:p>
      </dgm:t>
    </dgm:pt>
    <dgm:pt modelId="{67B64FFA-7DCE-47AF-8B94-D036497D7343}" type="parTrans" cxnId="{B962500D-1ECE-4737-9521-EE18B7F803FF}">
      <dgm:prSet/>
      <dgm:spPr/>
      <dgm:t>
        <a:bodyPr/>
        <a:lstStyle/>
        <a:p>
          <a:endParaRPr lang="zh-CN" altLang="en-US"/>
        </a:p>
      </dgm:t>
    </dgm:pt>
    <dgm:pt modelId="{B3483F6A-F4FE-4881-A700-8ACA202B8FA5}" type="sibTrans" cxnId="{B962500D-1ECE-4737-9521-EE18B7F803FF}">
      <dgm:prSet/>
      <dgm:spPr/>
      <dgm:t>
        <a:bodyPr/>
        <a:lstStyle/>
        <a:p>
          <a:endParaRPr lang="zh-CN" altLang="en-US"/>
        </a:p>
      </dgm:t>
    </dgm:pt>
    <dgm:pt modelId="{D02D7010-6597-4533-901E-34B82FD34F03}">
      <dgm:prSet phldrT="[文本]"/>
      <dgm:spPr/>
      <dgm:t>
        <a:bodyPr/>
        <a:lstStyle/>
        <a:p>
          <a:r>
            <a:rPr lang="zh-CN" altLang="en-US" dirty="0" smtClean="0"/>
            <a:t>蠕变与</a:t>
          </a:r>
          <a:r>
            <a:rPr lang="en-US" altLang="zh-CN" dirty="0" smtClean="0"/>
            <a:t>49</a:t>
          </a:r>
          <a:r>
            <a:rPr lang="zh-CN" altLang="en-US" dirty="0" smtClean="0"/>
            <a:t>篇文献结合的问题</a:t>
          </a:r>
          <a:endParaRPr lang="zh-CN" altLang="en-US" dirty="0"/>
        </a:p>
      </dgm:t>
    </dgm:pt>
    <dgm:pt modelId="{53F75390-027E-4464-A3E2-F6FBEB4A4DAB}" type="parTrans" cxnId="{BB5076D0-E56D-4B40-BC56-80D5513AC1CF}">
      <dgm:prSet/>
      <dgm:spPr/>
      <dgm:t>
        <a:bodyPr/>
        <a:lstStyle/>
        <a:p>
          <a:endParaRPr lang="zh-CN" altLang="en-US"/>
        </a:p>
      </dgm:t>
    </dgm:pt>
    <dgm:pt modelId="{78C8E6CF-BBB3-44BC-B0B5-032B89E10C34}" type="sibTrans" cxnId="{BB5076D0-E56D-4B40-BC56-80D5513AC1CF}">
      <dgm:prSet/>
      <dgm:spPr/>
      <dgm:t>
        <a:bodyPr/>
        <a:lstStyle/>
        <a:p>
          <a:endParaRPr lang="zh-CN" altLang="en-US"/>
        </a:p>
      </dgm:t>
    </dgm:pt>
    <dgm:pt modelId="{FAFFD01A-17F9-46CA-8134-2A6EF5EEFFD7}">
      <dgm:prSet phldrT="[文本]" custT="1"/>
      <dgm:spPr/>
      <dgm:t>
        <a:bodyPr/>
        <a:lstStyle/>
        <a:p>
          <a:r>
            <a:rPr lang="zh-CN" altLang="en-US" sz="1400" dirty="0" smtClean="0"/>
            <a:t>蠕变数据的缺失性</a:t>
          </a:r>
          <a:r>
            <a:rPr lang="en-US" altLang="zh-CN" sz="1400" dirty="0" smtClean="0"/>
            <a:t>(1)</a:t>
          </a:r>
          <a:r>
            <a:rPr lang="zh-CN" altLang="en-US" sz="1400" dirty="0" smtClean="0"/>
            <a:t>、缺精度性</a:t>
          </a:r>
          <a:r>
            <a:rPr lang="en-US" altLang="zh-CN" sz="1400" dirty="0" smtClean="0"/>
            <a:t>(2)</a:t>
          </a:r>
          <a:r>
            <a:rPr lang="zh-CN" altLang="en-US" sz="1400" dirty="0" smtClean="0"/>
            <a:t>、数据来源的不稳定性</a:t>
          </a:r>
          <a:r>
            <a:rPr lang="en-US" altLang="zh-CN" sz="1400" dirty="0" smtClean="0"/>
            <a:t>(3)</a:t>
          </a:r>
          <a:r>
            <a:rPr lang="zh-CN" altLang="en-US" sz="1400" dirty="0" smtClean="0"/>
            <a:t>都会导致最后的结果出现一定的偏差。</a:t>
          </a:r>
          <a:endParaRPr lang="zh-CN" altLang="en-US" sz="1400" dirty="0"/>
        </a:p>
      </dgm:t>
    </dgm:pt>
    <dgm:pt modelId="{67518C31-A8AB-42AE-A77C-15AFA8933B22}" type="parTrans" cxnId="{0E1B2763-223D-4C81-8523-3394689EDCED}">
      <dgm:prSet/>
      <dgm:spPr/>
      <dgm:t>
        <a:bodyPr/>
        <a:lstStyle/>
        <a:p>
          <a:endParaRPr lang="zh-CN" altLang="en-US"/>
        </a:p>
      </dgm:t>
    </dgm:pt>
    <dgm:pt modelId="{443B8482-49D5-4F0A-B48E-2E80A92246F2}" type="sibTrans" cxnId="{0E1B2763-223D-4C81-8523-3394689EDCED}">
      <dgm:prSet/>
      <dgm:spPr/>
      <dgm:t>
        <a:bodyPr/>
        <a:lstStyle/>
        <a:p>
          <a:endParaRPr lang="zh-CN" altLang="en-US"/>
        </a:p>
      </dgm:t>
    </dgm:pt>
    <dgm:pt modelId="{BC7FB8A9-B356-43B5-9078-FA244C3808DB}">
      <dgm:prSet phldrT="[文本]" custT="1"/>
      <dgm:spPr/>
      <dgm:t>
        <a:bodyPr/>
        <a:lstStyle/>
        <a:p>
          <a:r>
            <a:rPr lang="zh-CN" altLang="en-US" sz="1400" dirty="0" smtClean="0"/>
            <a:t>蠕变数据的属性太少，亟需找到新的描述因子</a:t>
          </a:r>
          <a:r>
            <a:rPr lang="en-US" altLang="zh-CN" sz="1400" dirty="0" smtClean="0"/>
            <a:t>(</a:t>
          </a:r>
          <a:r>
            <a:rPr lang="zh-CN" altLang="en-US" sz="1400" dirty="0" smtClean="0"/>
            <a:t>需要结合第一性原理计算</a:t>
          </a:r>
          <a:r>
            <a:rPr lang="en-US" altLang="zh-CN" sz="1400" dirty="0" smtClean="0"/>
            <a:t>)</a:t>
          </a:r>
          <a:r>
            <a:rPr lang="zh-CN" altLang="en-US" sz="1400" dirty="0" smtClean="0"/>
            <a:t>。</a:t>
          </a:r>
          <a:endParaRPr lang="zh-CN" altLang="en-US" sz="1400" dirty="0"/>
        </a:p>
      </dgm:t>
    </dgm:pt>
    <dgm:pt modelId="{BEB57062-7C90-4318-89AE-19E68D32D12F}" type="parTrans" cxnId="{7A443AE7-00BD-40FC-B228-1DF7A1165DFC}">
      <dgm:prSet/>
      <dgm:spPr/>
      <dgm:t>
        <a:bodyPr/>
        <a:lstStyle/>
        <a:p>
          <a:endParaRPr lang="zh-CN" altLang="en-US"/>
        </a:p>
      </dgm:t>
    </dgm:pt>
    <dgm:pt modelId="{09C32BCA-5E0F-4642-8029-FF3FC24A8B08}" type="sibTrans" cxnId="{7A443AE7-00BD-40FC-B228-1DF7A1165DFC}">
      <dgm:prSet/>
      <dgm:spPr/>
      <dgm:t>
        <a:bodyPr/>
        <a:lstStyle/>
        <a:p>
          <a:endParaRPr lang="zh-CN" altLang="en-US"/>
        </a:p>
      </dgm:t>
    </dgm:pt>
    <dgm:pt modelId="{32E438AF-984D-47DE-84A9-28EEE2B2EECA}">
      <dgm:prSet phldrT="[文本]" custT="1"/>
      <dgm:spPr/>
      <dgm:t>
        <a:bodyPr/>
        <a:lstStyle/>
        <a:p>
          <a:r>
            <a:rPr lang="zh-CN" altLang="en-US" sz="1400" dirty="0" smtClean="0"/>
            <a:t>建立蠕变的数据库难度较大，是否有专门的蠕变数据库。</a:t>
          </a:r>
          <a:endParaRPr lang="zh-CN" altLang="en-US" sz="1400" dirty="0"/>
        </a:p>
      </dgm:t>
    </dgm:pt>
    <dgm:pt modelId="{F8ADE178-76EF-4CDB-AAD0-A71305A823BC}" type="parTrans" cxnId="{FE749F83-2F17-4923-8F05-8519F4DEE794}">
      <dgm:prSet/>
      <dgm:spPr/>
      <dgm:t>
        <a:bodyPr/>
        <a:lstStyle/>
        <a:p>
          <a:endParaRPr lang="zh-CN" altLang="en-US"/>
        </a:p>
      </dgm:t>
    </dgm:pt>
    <dgm:pt modelId="{7AB41966-FB8B-4AC1-9F82-CDD67596C566}" type="sibTrans" cxnId="{FE749F83-2F17-4923-8F05-8519F4DEE794}">
      <dgm:prSet/>
      <dgm:spPr/>
      <dgm:t>
        <a:bodyPr/>
        <a:lstStyle/>
        <a:p>
          <a:endParaRPr lang="zh-CN" altLang="en-US"/>
        </a:p>
      </dgm:t>
    </dgm:pt>
    <dgm:pt modelId="{9A380656-82D5-440B-89D6-7B9A789897B5}">
      <dgm:prSet phldrT="[文本]"/>
      <dgm:spPr/>
      <dgm:t>
        <a:bodyPr/>
        <a:lstStyle/>
        <a:p>
          <a:r>
            <a:rPr lang="en-US" altLang="zh-CN" dirty="0" smtClean="0"/>
            <a:t>……</a:t>
          </a:r>
          <a:endParaRPr lang="zh-CN" altLang="en-US" dirty="0"/>
        </a:p>
      </dgm:t>
    </dgm:pt>
    <dgm:pt modelId="{B947B405-56F3-4E4A-8F22-1FD70618C80C}" type="sibTrans" cxnId="{68D69E97-E2B4-420E-B3E8-31AC8489FB71}">
      <dgm:prSet/>
      <dgm:spPr/>
      <dgm:t>
        <a:bodyPr/>
        <a:lstStyle/>
        <a:p>
          <a:endParaRPr lang="zh-CN" altLang="en-US"/>
        </a:p>
      </dgm:t>
    </dgm:pt>
    <dgm:pt modelId="{09177D90-2B21-41B8-A5E8-2F93E479003B}" type="parTrans" cxnId="{68D69E97-E2B4-420E-B3E8-31AC8489FB71}">
      <dgm:prSet/>
      <dgm:spPr/>
      <dgm:t>
        <a:bodyPr/>
        <a:lstStyle/>
        <a:p>
          <a:endParaRPr lang="zh-CN" altLang="en-US"/>
        </a:p>
      </dgm:t>
    </dgm:pt>
    <dgm:pt modelId="{8B4E5326-3266-42A2-88C9-039451DEE0B6}">
      <dgm:prSet phldrT="[文本]" custT="1"/>
      <dgm:spPr/>
      <dgm:t>
        <a:bodyPr/>
        <a:lstStyle/>
        <a:p>
          <a:r>
            <a:rPr lang="en-US" altLang="zh-CN" sz="1400" dirty="0" smtClean="0"/>
            <a:t>49</a:t>
          </a:r>
          <a:r>
            <a:rPr lang="zh-CN" altLang="en-US" sz="1400" dirty="0" smtClean="0"/>
            <a:t>篇文献从原子层面和能量学角度</a:t>
          </a:r>
          <a:r>
            <a:rPr lang="en-US" altLang="zh-CN" sz="1400" dirty="0" smtClean="0"/>
            <a:t>(</a:t>
          </a:r>
          <a:r>
            <a:rPr lang="zh-CN" altLang="en-US" sz="1400" dirty="0" smtClean="0"/>
            <a:t>微观</a:t>
          </a:r>
          <a:r>
            <a:rPr lang="en-US" altLang="zh-CN" sz="1400" dirty="0" smtClean="0"/>
            <a:t>)</a:t>
          </a:r>
          <a:r>
            <a:rPr lang="zh-CN" altLang="en-US" sz="1400" dirty="0" smtClean="0"/>
            <a:t>，通过理论计算研究合金的占位与相分配、位错、扩散等因素对合金蠕变性能、力学性能的影响，但其中有些具体的影响因素无法进行进一步量化。</a:t>
          </a:r>
          <a:endParaRPr lang="zh-CN" altLang="en-US" sz="1400" dirty="0"/>
        </a:p>
      </dgm:t>
    </dgm:pt>
    <dgm:pt modelId="{1E8012D9-1749-436C-82D9-4806FA8124BC}" type="sibTrans" cxnId="{7B3FCB16-B50B-45CA-B148-EFF1C4230E22}">
      <dgm:prSet/>
      <dgm:spPr/>
      <dgm:t>
        <a:bodyPr/>
        <a:lstStyle/>
        <a:p>
          <a:endParaRPr lang="zh-CN" altLang="en-US"/>
        </a:p>
      </dgm:t>
    </dgm:pt>
    <dgm:pt modelId="{B4FAFF90-B0FF-4636-B7AF-28889ABB7940}" type="parTrans" cxnId="{7B3FCB16-B50B-45CA-B148-EFF1C4230E22}">
      <dgm:prSet/>
      <dgm:spPr/>
      <dgm:t>
        <a:bodyPr/>
        <a:lstStyle/>
        <a:p>
          <a:endParaRPr lang="zh-CN" altLang="en-US"/>
        </a:p>
      </dgm:t>
    </dgm:pt>
    <dgm:pt modelId="{B00C69B1-A011-456A-A9BD-842A4AD75D3B}">
      <dgm:prSet phldrT="[文本]" custT="1"/>
      <dgm:spPr/>
      <dgm:t>
        <a:bodyPr/>
        <a:lstStyle/>
        <a:p>
          <a:r>
            <a:rPr lang="en-US" altLang="zh-CN" sz="1400" dirty="0" smtClean="0"/>
            <a:t>49</a:t>
          </a:r>
          <a:r>
            <a:rPr lang="zh-CN" altLang="en-US" sz="1400" dirty="0" smtClean="0"/>
            <a:t>篇文献中所给的方法无法进一步了解</a:t>
          </a:r>
          <a:r>
            <a:rPr lang="en-US" altLang="zh-CN" sz="1400" dirty="0" smtClean="0"/>
            <a:t>(</a:t>
          </a:r>
          <a:r>
            <a:rPr lang="en-US" altLang="zh-CN" sz="1400" dirty="0" err="1" smtClean="0"/>
            <a:t>vasp</a:t>
          </a:r>
          <a:r>
            <a:rPr lang="zh-CN" altLang="en-US" sz="1400" dirty="0" smtClean="0"/>
            <a:t>、第一性原理等</a:t>
          </a:r>
          <a:r>
            <a:rPr lang="en-US" altLang="zh-CN" sz="1400" dirty="0" smtClean="0"/>
            <a:t>)</a:t>
          </a:r>
          <a:endParaRPr lang="zh-CN" altLang="en-US" sz="1400" dirty="0"/>
        </a:p>
      </dgm:t>
    </dgm:pt>
    <dgm:pt modelId="{35C85921-4B39-4A4F-B4DD-B7A8E735C14F}" type="sibTrans" cxnId="{7D6E38B4-47B4-46A6-AF13-3029DA127F29}">
      <dgm:prSet/>
      <dgm:spPr/>
      <dgm:t>
        <a:bodyPr/>
        <a:lstStyle/>
        <a:p>
          <a:endParaRPr lang="zh-CN" altLang="en-US"/>
        </a:p>
      </dgm:t>
    </dgm:pt>
    <dgm:pt modelId="{DFB6CE2A-D75A-404B-9816-2FDB6601B4D8}" type="parTrans" cxnId="{7D6E38B4-47B4-46A6-AF13-3029DA127F29}">
      <dgm:prSet/>
      <dgm:spPr/>
      <dgm:t>
        <a:bodyPr/>
        <a:lstStyle/>
        <a:p>
          <a:endParaRPr lang="zh-CN" altLang="en-US"/>
        </a:p>
      </dgm:t>
    </dgm:pt>
    <dgm:pt modelId="{793F0E8B-D366-425C-B9CE-96C79CBBE0B1}">
      <dgm:prSet phldrT="[文本]" custT="1"/>
      <dgm:spPr/>
      <dgm:t>
        <a:bodyPr/>
        <a:lstStyle/>
        <a:p>
          <a:r>
            <a:rPr lang="zh-CN" altLang="en-US" sz="1400" dirty="0" smtClean="0"/>
            <a:t>若引入第一性原理，在计算的过程中，算出的结果和真实的数据会存在一定的偏差。所以需要专家经验的融入。</a:t>
          </a:r>
          <a:endParaRPr lang="zh-CN" altLang="en-US" sz="1400" dirty="0"/>
        </a:p>
      </dgm:t>
    </dgm:pt>
    <dgm:pt modelId="{3A32B060-93D9-43AF-B19D-FA4D991BA112}" type="sibTrans" cxnId="{D4D2F89A-C379-440C-8605-57E417089B35}">
      <dgm:prSet/>
      <dgm:spPr/>
      <dgm:t>
        <a:bodyPr/>
        <a:lstStyle/>
        <a:p>
          <a:endParaRPr lang="zh-CN" altLang="en-US"/>
        </a:p>
      </dgm:t>
    </dgm:pt>
    <dgm:pt modelId="{BAF417FF-72F3-4273-90B5-76DDCE1C7FC7}" type="parTrans" cxnId="{D4D2F89A-C379-440C-8605-57E417089B35}">
      <dgm:prSet/>
      <dgm:spPr/>
      <dgm:t>
        <a:bodyPr/>
        <a:lstStyle/>
        <a:p>
          <a:endParaRPr lang="zh-CN" altLang="en-US"/>
        </a:p>
      </dgm:t>
    </dgm:pt>
    <dgm:pt modelId="{784FE35E-0BEF-4D00-A785-B65805CAEA08}">
      <dgm:prSet phldrT="[文本]" custT="1"/>
      <dgm:spPr/>
      <dgm:t>
        <a:bodyPr/>
        <a:lstStyle/>
        <a:p>
          <a:r>
            <a:rPr lang="zh-CN" altLang="en-US" sz="1400" dirty="0" smtClean="0"/>
            <a:t>王院士</a:t>
          </a:r>
          <a:r>
            <a:rPr lang="en-US" altLang="zh-CN" sz="1400" dirty="0" smtClean="0"/>
            <a:t>49</a:t>
          </a:r>
          <a:r>
            <a:rPr lang="zh-CN" altLang="en-US" sz="1400" dirty="0" smtClean="0"/>
            <a:t>篇文献中大部分都是通过理论计算</a:t>
          </a:r>
          <a:r>
            <a:rPr lang="en-US" altLang="zh-CN" sz="1400" dirty="0" smtClean="0"/>
            <a:t>,</a:t>
          </a:r>
          <a:r>
            <a:rPr lang="zh-CN" altLang="en-US" sz="1400" dirty="0" smtClean="0"/>
            <a:t>都是基于理想情况下，而蠕变是在指合金在长期高温高压下产生的一种塑形变形现象，受到外界条件因素影响较大，因此</a:t>
          </a:r>
          <a:r>
            <a:rPr lang="en-US" altLang="zh-CN" sz="1400" dirty="0" smtClean="0"/>
            <a:t>49</a:t>
          </a:r>
          <a:r>
            <a:rPr lang="zh-CN" altLang="en-US" sz="1400" dirty="0" smtClean="0"/>
            <a:t>篇文献中的数据可能无法直接与蠕变数据结合。</a:t>
          </a:r>
          <a:endParaRPr lang="zh-CN" altLang="en-US" sz="1400" dirty="0"/>
        </a:p>
      </dgm:t>
    </dgm:pt>
    <dgm:pt modelId="{7D68C595-4A4D-4827-B474-B0C433D2701A}" type="parTrans" cxnId="{09F246B3-20F6-4AB5-BB6C-CC3E5A528022}">
      <dgm:prSet/>
      <dgm:spPr/>
    </dgm:pt>
    <dgm:pt modelId="{B0FF2381-6F0F-4763-A398-20873AE4082C}" type="sibTrans" cxnId="{09F246B3-20F6-4AB5-BB6C-CC3E5A528022}">
      <dgm:prSet/>
      <dgm:spPr/>
    </dgm:pt>
    <dgm:pt modelId="{E2EDF12E-ED59-422A-BA91-100593C845CE}">
      <dgm:prSet phldrT="[文本]" custT="1"/>
      <dgm:spPr/>
      <dgm:t>
        <a:bodyPr/>
        <a:lstStyle/>
        <a:p>
          <a:endParaRPr lang="zh-CN" altLang="en-US" sz="1400" dirty="0"/>
        </a:p>
      </dgm:t>
    </dgm:pt>
    <dgm:pt modelId="{DC62E458-6048-4689-BF01-26EC98383D58}" type="parTrans" cxnId="{809DF2F4-A487-4C73-86E5-EE0EC1567A03}">
      <dgm:prSet/>
      <dgm:spPr/>
    </dgm:pt>
    <dgm:pt modelId="{C3B8DAB1-0A18-47D8-A3DA-E8CB26DAEB16}" type="sibTrans" cxnId="{809DF2F4-A487-4C73-86E5-EE0EC1567A03}">
      <dgm:prSet/>
      <dgm:spPr/>
    </dgm:pt>
    <dgm:pt modelId="{48E86552-A8B4-48A4-B25B-E9127B438F10}" type="pres">
      <dgm:prSet presAssocID="{34F3066E-1AB8-40DC-A56D-794DB1798D6E}" presName="linear" presStyleCnt="0">
        <dgm:presLayoutVars>
          <dgm:dir/>
          <dgm:animLvl val="lvl"/>
          <dgm:resizeHandles val="exact"/>
        </dgm:presLayoutVars>
      </dgm:prSet>
      <dgm:spPr/>
      <dgm:t>
        <a:bodyPr/>
        <a:lstStyle/>
        <a:p>
          <a:endParaRPr lang="zh-CN" altLang="en-US"/>
        </a:p>
      </dgm:t>
    </dgm:pt>
    <dgm:pt modelId="{4BC7A81F-4566-414F-BC1A-45B88434ACC2}" type="pres">
      <dgm:prSet presAssocID="{17170630-B868-4328-B265-4A67EAE44628}" presName="parentLin" presStyleCnt="0"/>
      <dgm:spPr/>
      <dgm:t>
        <a:bodyPr/>
        <a:lstStyle/>
        <a:p>
          <a:endParaRPr lang="zh-CN" altLang="en-US"/>
        </a:p>
      </dgm:t>
    </dgm:pt>
    <dgm:pt modelId="{66823A28-73F0-4432-A012-24DFF5594BB6}" type="pres">
      <dgm:prSet presAssocID="{17170630-B868-4328-B265-4A67EAE44628}" presName="parentLeftMargin" presStyleLbl="node1" presStyleIdx="0" presStyleCnt="3"/>
      <dgm:spPr/>
      <dgm:t>
        <a:bodyPr/>
        <a:lstStyle/>
        <a:p>
          <a:endParaRPr lang="zh-CN" altLang="en-US"/>
        </a:p>
      </dgm:t>
    </dgm:pt>
    <dgm:pt modelId="{82B8F324-4473-4363-9379-BABC72DB3E69}" type="pres">
      <dgm:prSet presAssocID="{17170630-B868-4328-B265-4A67EAE44628}" presName="parentText" presStyleLbl="node1" presStyleIdx="0" presStyleCnt="3">
        <dgm:presLayoutVars>
          <dgm:chMax val="0"/>
          <dgm:bulletEnabled val="1"/>
        </dgm:presLayoutVars>
      </dgm:prSet>
      <dgm:spPr/>
      <dgm:t>
        <a:bodyPr/>
        <a:lstStyle/>
        <a:p>
          <a:endParaRPr lang="zh-CN" altLang="en-US"/>
        </a:p>
      </dgm:t>
    </dgm:pt>
    <dgm:pt modelId="{D544C79A-A5E1-4720-B791-320B24F3B3C5}" type="pres">
      <dgm:prSet presAssocID="{17170630-B868-4328-B265-4A67EAE44628}" presName="negativeSpace" presStyleCnt="0"/>
      <dgm:spPr/>
      <dgm:t>
        <a:bodyPr/>
        <a:lstStyle/>
        <a:p>
          <a:endParaRPr lang="zh-CN" altLang="en-US"/>
        </a:p>
      </dgm:t>
    </dgm:pt>
    <dgm:pt modelId="{025CA07E-00E0-439E-B175-DB5730A92B92}" type="pres">
      <dgm:prSet presAssocID="{17170630-B868-4328-B265-4A67EAE44628}" presName="childText" presStyleLbl="conFgAcc1" presStyleIdx="0" presStyleCnt="3">
        <dgm:presLayoutVars>
          <dgm:bulletEnabled val="1"/>
        </dgm:presLayoutVars>
      </dgm:prSet>
      <dgm:spPr/>
      <dgm:t>
        <a:bodyPr/>
        <a:lstStyle/>
        <a:p>
          <a:endParaRPr lang="zh-CN" altLang="en-US"/>
        </a:p>
      </dgm:t>
    </dgm:pt>
    <dgm:pt modelId="{3B581AD7-0CA0-4D7F-876F-833272E26B72}" type="pres">
      <dgm:prSet presAssocID="{B3483F6A-F4FE-4881-A700-8ACA202B8FA5}" presName="spaceBetweenRectangles" presStyleCnt="0"/>
      <dgm:spPr/>
      <dgm:t>
        <a:bodyPr/>
        <a:lstStyle/>
        <a:p>
          <a:endParaRPr lang="zh-CN" altLang="en-US"/>
        </a:p>
      </dgm:t>
    </dgm:pt>
    <dgm:pt modelId="{5546A318-A355-479B-8039-F29DAD5C7F1A}" type="pres">
      <dgm:prSet presAssocID="{D02D7010-6597-4533-901E-34B82FD34F03}" presName="parentLin" presStyleCnt="0"/>
      <dgm:spPr/>
      <dgm:t>
        <a:bodyPr/>
        <a:lstStyle/>
        <a:p>
          <a:endParaRPr lang="zh-CN" altLang="en-US"/>
        </a:p>
      </dgm:t>
    </dgm:pt>
    <dgm:pt modelId="{204DB02A-91FB-4433-8B54-E0692D69BE41}" type="pres">
      <dgm:prSet presAssocID="{D02D7010-6597-4533-901E-34B82FD34F03}" presName="parentLeftMargin" presStyleLbl="node1" presStyleIdx="0" presStyleCnt="3"/>
      <dgm:spPr/>
      <dgm:t>
        <a:bodyPr/>
        <a:lstStyle/>
        <a:p>
          <a:endParaRPr lang="zh-CN" altLang="en-US"/>
        </a:p>
      </dgm:t>
    </dgm:pt>
    <dgm:pt modelId="{338940AF-D85D-41E2-BBCF-B9A226AAED37}" type="pres">
      <dgm:prSet presAssocID="{D02D7010-6597-4533-901E-34B82FD34F03}" presName="parentText" presStyleLbl="node1" presStyleIdx="1" presStyleCnt="3">
        <dgm:presLayoutVars>
          <dgm:chMax val="0"/>
          <dgm:bulletEnabled val="1"/>
        </dgm:presLayoutVars>
      </dgm:prSet>
      <dgm:spPr/>
      <dgm:t>
        <a:bodyPr/>
        <a:lstStyle/>
        <a:p>
          <a:endParaRPr lang="zh-CN" altLang="en-US"/>
        </a:p>
      </dgm:t>
    </dgm:pt>
    <dgm:pt modelId="{51C6C89C-0D30-42DE-B850-957AFFB08F97}" type="pres">
      <dgm:prSet presAssocID="{D02D7010-6597-4533-901E-34B82FD34F03}" presName="negativeSpace" presStyleCnt="0"/>
      <dgm:spPr/>
      <dgm:t>
        <a:bodyPr/>
        <a:lstStyle/>
        <a:p>
          <a:endParaRPr lang="zh-CN" altLang="en-US"/>
        </a:p>
      </dgm:t>
    </dgm:pt>
    <dgm:pt modelId="{A123AF92-FA86-45DD-A56F-CA19266C6E76}" type="pres">
      <dgm:prSet presAssocID="{D02D7010-6597-4533-901E-34B82FD34F03}" presName="childText" presStyleLbl="conFgAcc1" presStyleIdx="1" presStyleCnt="3" custLinFactY="3109" custLinFactNeighborY="100000">
        <dgm:presLayoutVars>
          <dgm:bulletEnabled val="1"/>
        </dgm:presLayoutVars>
      </dgm:prSet>
      <dgm:spPr/>
      <dgm:t>
        <a:bodyPr/>
        <a:lstStyle/>
        <a:p>
          <a:endParaRPr lang="zh-CN" altLang="en-US"/>
        </a:p>
      </dgm:t>
    </dgm:pt>
    <dgm:pt modelId="{11CF1A1F-2830-42DA-87B0-82AF50728503}" type="pres">
      <dgm:prSet presAssocID="{78C8E6CF-BBB3-44BC-B0B5-032B89E10C34}" presName="spaceBetweenRectangles" presStyleCnt="0"/>
      <dgm:spPr/>
      <dgm:t>
        <a:bodyPr/>
        <a:lstStyle/>
        <a:p>
          <a:endParaRPr lang="zh-CN" altLang="en-US"/>
        </a:p>
      </dgm:t>
    </dgm:pt>
    <dgm:pt modelId="{176484C1-F679-468D-B0EC-02AA1CFE5424}" type="pres">
      <dgm:prSet presAssocID="{9A380656-82D5-440B-89D6-7B9A789897B5}" presName="parentLin" presStyleCnt="0"/>
      <dgm:spPr/>
      <dgm:t>
        <a:bodyPr/>
        <a:lstStyle/>
        <a:p>
          <a:endParaRPr lang="zh-CN" altLang="en-US"/>
        </a:p>
      </dgm:t>
    </dgm:pt>
    <dgm:pt modelId="{DD4AEAF2-B4AE-47A4-BAFC-25FAF08F0385}" type="pres">
      <dgm:prSet presAssocID="{9A380656-82D5-440B-89D6-7B9A789897B5}" presName="parentLeftMargin" presStyleLbl="node1" presStyleIdx="1" presStyleCnt="3"/>
      <dgm:spPr/>
      <dgm:t>
        <a:bodyPr/>
        <a:lstStyle/>
        <a:p>
          <a:endParaRPr lang="zh-CN" altLang="en-US"/>
        </a:p>
      </dgm:t>
    </dgm:pt>
    <dgm:pt modelId="{6098A486-7655-47C1-A110-515F49962809}" type="pres">
      <dgm:prSet presAssocID="{9A380656-82D5-440B-89D6-7B9A789897B5}" presName="parentText" presStyleLbl="node1" presStyleIdx="2" presStyleCnt="3">
        <dgm:presLayoutVars>
          <dgm:chMax val="0"/>
          <dgm:bulletEnabled val="1"/>
        </dgm:presLayoutVars>
      </dgm:prSet>
      <dgm:spPr/>
      <dgm:t>
        <a:bodyPr/>
        <a:lstStyle/>
        <a:p>
          <a:endParaRPr lang="zh-CN" altLang="en-US"/>
        </a:p>
      </dgm:t>
    </dgm:pt>
    <dgm:pt modelId="{0AF134E9-33F2-480E-A3BF-CCA5DB357A84}" type="pres">
      <dgm:prSet presAssocID="{9A380656-82D5-440B-89D6-7B9A789897B5}" presName="negativeSpace" presStyleCnt="0"/>
      <dgm:spPr/>
      <dgm:t>
        <a:bodyPr/>
        <a:lstStyle/>
        <a:p>
          <a:endParaRPr lang="zh-CN" altLang="en-US"/>
        </a:p>
      </dgm:t>
    </dgm:pt>
    <dgm:pt modelId="{33DE044D-EE0B-47D4-9D77-C3DFF0085AD3}" type="pres">
      <dgm:prSet presAssocID="{9A380656-82D5-440B-89D6-7B9A789897B5}" presName="childText" presStyleLbl="conFgAcc1" presStyleIdx="2" presStyleCnt="3">
        <dgm:presLayoutVars>
          <dgm:bulletEnabled val="1"/>
        </dgm:presLayoutVars>
      </dgm:prSet>
      <dgm:spPr/>
      <dgm:t>
        <a:bodyPr/>
        <a:lstStyle/>
        <a:p>
          <a:endParaRPr lang="zh-CN" altLang="en-US"/>
        </a:p>
      </dgm:t>
    </dgm:pt>
  </dgm:ptLst>
  <dgm:cxnLst>
    <dgm:cxn modelId="{BA5D2C81-8D80-4943-9DB7-5A6F892AC3E2}" type="presOf" srcId="{17170630-B868-4328-B265-4A67EAE44628}" destId="{82B8F324-4473-4363-9379-BABC72DB3E69}" srcOrd="1" destOrd="0" presId="urn:microsoft.com/office/officeart/2005/8/layout/list1"/>
    <dgm:cxn modelId="{BB5076D0-E56D-4B40-BC56-80D5513AC1CF}" srcId="{34F3066E-1AB8-40DC-A56D-794DB1798D6E}" destId="{D02D7010-6597-4533-901E-34B82FD34F03}" srcOrd="1" destOrd="0" parTransId="{53F75390-027E-4464-A3E2-F6FBEB4A4DAB}" sibTransId="{78C8E6CF-BBB3-44BC-B0B5-032B89E10C34}"/>
    <dgm:cxn modelId="{59AF2C0F-85AB-4A33-84D3-E7DBF076A6CA}" type="presOf" srcId="{D02D7010-6597-4533-901E-34B82FD34F03}" destId="{338940AF-D85D-41E2-BBCF-B9A226AAED37}" srcOrd="1" destOrd="0" presId="urn:microsoft.com/office/officeart/2005/8/layout/list1"/>
    <dgm:cxn modelId="{7B3FCB16-B50B-45CA-B148-EFF1C4230E22}" srcId="{D02D7010-6597-4533-901E-34B82FD34F03}" destId="{8B4E5326-3266-42A2-88C9-039451DEE0B6}" srcOrd="2" destOrd="0" parTransId="{B4FAFF90-B0FF-4636-B7AF-28889ABB7940}" sibTransId="{1E8012D9-1749-436C-82D9-4806FA8124BC}"/>
    <dgm:cxn modelId="{D07C2803-9ED2-423A-A238-A6E006DFECA2}" type="presOf" srcId="{D02D7010-6597-4533-901E-34B82FD34F03}" destId="{204DB02A-91FB-4433-8B54-E0692D69BE41}" srcOrd="0" destOrd="0" presId="urn:microsoft.com/office/officeart/2005/8/layout/list1"/>
    <dgm:cxn modelId="{892F3195-F705-4D2D-AEB7-5AEC43651A82}" type="presOf" srcId="{E2EDF12E-ED59-422A-BA91-100593C845CE}" destId="{A123AF92-FA86-45DD-A56F-CA19266C6E76}" srcOrd="0" destOrd="4" presId="urn:microsoft.com/office/officeart/2005/8/layout/list1"/>
    <dgm:cxn modelId="{8DC9BC90-6360-4DDC-B91B-2B24332DEDE9}" type="presOf" srcId="{32E438AF-984D-47DE-84A9-28EEE2B2EECA}" destId="{025CA07E-00E0-439E-B175-DB5730A92B92}" srcOrd="0" destOrd="2" presId="urn:microsoft.com/office/officeart/2005/8/layout/list1"/>
    <dgm:cxn modelId="{D4D2F89A-C379-440C-8605-57E417089B35}" srcId="{D02D7010-6597-4533-901E-34B82FD34F03}" destId="{793F0E8B-D366-425C-B9CE-96C79CBBE0B1}" srcOrd="0" destOrd="0" parTransId="{BAF417FF-72F3-4273-90B5-76DDCE1C7FC7}" sibTransId="{3A32B060-93D9-43AF-B19D-FA4D991BA112}"/>
    <dgm:cxn modelId="{FE749F83-2F17-4923-8F05-8519F4DEE794}" srcId="{17170630-B868-4328-B265-4A67EAE44628}" destId="{32E438AF-984D-47DE-84A9-28EEE2B2EECA}" srcOrd="2" destOrd="0" parTransId="{F8ADE178-76EF-4CDB-AAD0-A71305A823BC}" sibTransId="{7AB41966-FB8B-4AC1-9F82-CDD67596C566}"/>
    <dgm:cxn modelId="{809DF2F4-A487-4C73-86E5-EE0EC1567A03}" srcId="{D02D7010-6597-4533-901E-34B82FD34F03}" destId="{E2EDF12E-ED59-422A-BA91-100593C845CE}" srcOrd="4" destOrd="0" parTransId="{DC62E458-6048-4689-BF01-26EC98383D58}" sibTransId="{C3B8DAB1-0A18-47D8-A3DA-E8CB26DAEB16}"/>
    <dgm:cxn modelId="{B962500D-1ECE-4737-9521-EE18B7F803FF}" srcId="{34F3066E-1AB8-40DC-A56D-794DB1798D6E}" destId="{17170630-B868-4328-B265-4A67EAE44628}" srcOrd="0" destOrd="0" parTransId="{67B64FFA-7DCE-47AF-8B94-D036497D7343}" sibTransId="{B3483F6A-F4FE-4881-A700-8ACA202B8FA5}"/>
    <dgm:cxn modelId="{7A443AE7-00BD-40FC-B228-1DF7A1165DFC}" srcId="{17170630-B868-4328-B265-4A67EAE44628}" destId="{BC7FB8A9-B356-43B5-9078-FA244C3808DB}" srcOrd="1" destOrd="0" parTransId="{BEB57062-7C90-4318-89AE-19E68D32D12F}" sibTransId="{09C32BCA-5E0F-4642-8029-FF3FC24A8B08}"/>
    <dgm:cxn modelId="{9A6C1ADE-29B6-4451-897A-D8D2DFF9485A}" type="presOf" srcId="{B00C69B1-A011-456A-A9BD-842A4AD75D3B}" destId="{A123AF92-FA86-45DD-A56F-CA19266C6E76}" srcOrd="0" destOrd="1" presId="urn:microsoft.com/office/officeart/2005/8/layout/list1"/>
    <dgm:cxn modelId="{0E1B2763-223D-4C81-8523-3394689EDCED}" srcId="{17170630-B868-4328-B265-4A67EAE44628}" destId="{FAFFD01A-17F9-46CA-8134-2A6EF5EEFFD7}" srcOrd="0" destOrd="0" parTransId="{67518C31-A8AB-42AE-A77C-15AFA8933B22}" sibTransId="{443B8482-49D5-4F0A-B48E-2E80A92246F2}"/>
    <dgm:cxn modelId="{1D4472FC-88E8-4EC2-BFF2-A6D77C987E11}" type="presOf" srcId="{9A380656-82D5-440B-89D6-7B9A789897B5}" destId="{DD4AEAF2-B4AE-47A4-BAFC-25FAF08F0385}" srcOrd="0" destOrd="0" presId="urn:microsoft.com/office/officeart/2005/8/layout/list1"/>
    <dgm:cxn modelId="{274EFF0F-FCD6-4952-90C0-7296A5C01830}" type="presOf" srcId="{8B4E5326-3266-42A2-88C9-039451DEE0B6}" destId="{A123AF92-FA86-45DD-A56F-CA19266C6E76}" srcOrd="0" destOrd="2" presId="urn:microsoft.com/office/officeart/2005/8/layout/list1"/>
    <dgm:cxn modelId="{B2663877-7CEB-4FF1-B815-305B27FBD9A2}" type="presOf" srcId="{34F3066E-1AB8-40DC-A56D-794DB1798D6E}" destId="{48E86552-A8B4-48A4-B25B-E9127B438F10}" srcOrd="0" destOrd="0" presId="urn:microsoft.com/office/officeart/2005/8/layout/list1"/>
    <dgm:cxn modelId="{7D6E38B4-47B4-46A6-AF13-3029DA127F29}" srcId="{D02D7010-6597-4533-901E-34B82FD34F03}" destId="{B00C69B1-A011-456A-A9BD-842A4AD75D3B}" srcOrd="1" destOrd="0" parTransId="{DFB6CE2A-D75A-404B-9816-2FDB6601B4D8}" sibTransId="{35C85921-4B39-4A4F-B4DD-B7A8E735C14F}"/>
    <dgm:cxn modelId="{47E47705-E938-42AC-B10F-E8DA4CBA3BFE}" type="presOf" srcId="{793F0E8B-D366-425C-B9CE-96C79CBBE0B1}" destId="{A123AF92-FA86-45DD-A56F-CA19266C6E76}" srcOrd="0" destOrd="0" presId="urn:microsoft.com/office/officeart/2005/8/layout/list1"/>
    <dgm:cxn modelId="{8A989C6A-7D66-47F3-B795-A8757B34DB18}" type="presOf" srcId="{17170630-B868-4328-B265-4A67EAE44628}" destId="{66823A28-73F0-4432-A012-24DFF5594BB6}" srcOrd="0" destOrd="0" presId="urn:microsoft.com/office/officeart/2005/8/layout/list1"/>
    <dgm:cxn modelId="{68D69E97-E2B4-420E-B3E8-31AC8489FB71}" srcId="{34F3066E-1AB8-40DC-A56D-794DB1798D6E}" destId="{9A380656-82D5-440B-89D6-7B9A789897B5}" srcOrd="2" destOrd="0" parTransId="{09177D90-2B21-41B8-A5E8-2F93E479003B}" sibTransId="{B947B405-56F3-4E4A-8F22-1FD70618C80C}"/>
    <dgm:cxn modelId="{09F246B3-20F6-4AB5-BB6C-CC3E5A528022}" srcId="{D02D7010-6597-4533-901E-34B82FD34F03}" destId="{784FE35E-0BEF-4D00-A785-B65805CAEA08}" srcOrd="3" destOrd="0" parTransId="{7D68C595-4A4D-4827-B474-B0C433D2701A}" sibTransId="{B0FF2381-6F0F-4763-A398-20873AE4082C}"/>
    <dgm:cxn modelId="{A7373A3F-443F-4765-8A1A-5B126E3F986D}" type="presOf" srcId="{9A380656-82D5-440B-89D6-7B9A789897B5}" destId="{6098A486-7655-47C1-A110-515F49962809}" srcOrd="1" destOrd="0" presId="urn:microsoft.com/office/officeart/2005/8/layout/list1"/>
    <dgm:cxn modelId="{A4976FEB-8F73-4872-83E0-F9FE5044DD72}" type="presOf" srcId="{784FE35E-0BEF-4D00-A785-B65805CAEA08}" destId="{A123AF92-FA86-45DD-A56F-CA19266C6E76}" srcOrd="0" destOrd="3" presId="urn:microsoft.com/office/officeart/2005/8/layout/list1"/>
    <dgm:cxn modelId="{24D0D301-0636-4236-A3C2-A4F2A8008D3B}" type="presOf" srcId="{FAFFD01A-17F9-46CA-8134-2A6EF5EEFFD7}" destId="{025CA07E-00E0-439E-B175-DB5730A92B92}" srcOrd="0" destOrd="0" presId="urn:microsoft.com/office/officeart/2005/8/layout/list1"/>
    <dgm:cxn modelId="{75C09C5B-0244-43E3-9462-B3F1DA223C04}" type="presOf" srcId="{BC7FB8A9-B356-43B5-9078-FA244C3808DB}" destId="{025CA07E-00E0-439E-B175-DB5730A92B92}" srcOrd="0" destOrd="1" presId="urn:microsoft.com/office/officeart/2005/8/layout/list1"/>
    <dgm:cxn modelId="{A2150D4E-6125-4E5E-B6C4-659D77BC3425}" type="presParOf" srcId="{48E86552-A8B4-48A4-B25B-E9127B438F10}" destId="{4BC7A81F-4566-414F-BC1A-45B88434ACC2}" srcOrd="0" destOrd="0" presId="urn:microsoft.com/office/officeart/2005/8/layout/list1"/>
    <dgm:cxn modelId="{5E4AE492-A987-45FE-B0D4-6FB3D77A954F}" type="presParOf" srcId="{4BC7A81F-4566-414F-BC1A-45B88434ACC2}" destId="{66823A28-73F0-4432-A012-24DFF5594BB6}" srcOrd="0" destOrd="0" presId="urn:microsoft.com/office/officeart/2005/8/layout/list1"/>
    <dgm:cxn modelId="{58EBB432-17A8-4F7E-B6E0-BB56F8FE17A0}" type="presParOf" srcId="{4BC7A81F-4566-414F-BC1A-45B88434ACC2}" destId="{82B8F324-4473-4363-9379-BABC72DB3E69}" srcOrd="1" destOrd="0" presId="urn:microsoft.com/office/officeart/2005/8/layout/list1"/>
    <dgm:cxn modelId="{3E665A26-B789-455C-8954-8D26A355A762}" type="presParOf" srcId="{48E86552-A8B4-48A4-B25B-E9127B438F10}" destId="{D544C79A-A5E1-4720-B791-320B24F3B3C5}" srcOrd="1" destOrd="0" presId="urn:microsoft.com/office/officeart/2005/8/layout/list1"/>
    <dgm:cxn modelId="{10A046BE-C9A7-47C7-9420-5B5BE278A58A}" type="presParOf" srcId="{48E86552-A8B4-48A4-B25B-E9127B438F10}" destId="{025CA07E-00E0-439E-B175-DB5730A92B92}" srcOrd="2" destOrd="0" presId="urn:microsoft.com/office/officeart/2005/8/layout/list1"/>
    <dgm:cxn modelId="{C79623C9-BA0C-4661-A8E5-3E9911575848}" type="presParOf" srcId="{48E86552-A8B4-48A4-B25B-E9127B438F10}" destId="{3B581AD7-0CA0-4D7F-876F-833272E26B72}" srcOrd="3" destOrd="0" presId="urn:microsoft.com/office/officeart/2005/8/layout/list1"/>
    <dgm:cxn modelId="{3C507E44-CC37-4978-9D4C-3A9E5DFC43B9}" type="presParOf" srcId="{48E86552-A8B4-48A4-B25B-E9127B438F10}" destId="{5546A318-A355-479B-8039-F29DAD5C7F1A}" srcOrd="4" destOrd="0" presId="urn:microsoft.com/office/officeart/2005/8/layout/list1"/>
    <dgm:cxn modelId="{F5C9DD60-363D-4630-BC11-76171E0329F8}" type="presParOf" srcId="{5546A318-A355-479B-8039-F29DAD5C7F1A}" destId="{204DB02A-91FB-4433-8B54-E0692D69BE41}" srcOrd="0" destOrd="0" presId="urn:microsoft.com/office/officeart/2005/8/layout/list1"/>
    <dgm:cxn modelId="{3BC2ADD0-3E74-4749-B460-9152F4CEA588}" type="presParOf" srcId="{5546A318-A355-479B-8039-F29DAD5C7F1A}" destId="{338940AF-D85D-41E2-BBCF-B9A226AAED37}" srcOrd="1" destOrd="0" presId="urn:microsoft.com/office/officeart/2005/8/layout/list1"/>
    <dgm:cxn modelId="{D3189C22-8775-4516-B204-5D7D74F36CD7}" type="presParOf" srcId="{48E86552-A8B4-48A4-B25B-E9127B438F10}" destId="{51C6C89C-0D30-42DE-B850-957AFFB08F97}" srcOrd="5" destOrd="0" presId="urn:microsoft.com/office/officeart/2005/8/layout/list1"/>
    <dgm:cxn modelId="{9440F264-0BB0-43C5-BD11-6A835999A766}" type="presParOf" srcId="{48E86552-A8B4-48A4-B25B-E9127B438F10}" destId="{A123AF92-FA86-45DD-A56F-CA19266C6E76}" srcOrd="6" destOrd="0" presId="urn:microsoft.com/office/officeart/2005/8/layout/list1"/>
    <dgm:cxn modelId="{3E0A08C6-FC7A-4537-BF84-859B00AF752F}" type="presParOf" srcId="{48E86552-A8B4-48A4-B25B-E9127B438F10}" destId="{11CF1A1F-2830-42DA-87B0-82AF50728503}" srcOrd="7" destOrd="0" presId="urn:microsoft.com/office/officeart/2005/8/layout/list1"/>
    <dgm:cxn modelId="{AA5B0F55-C05A-4A6C-B284-B444EA3A38C6}" type="presParOf" srcId="{48E86552-A8B4-48A4-B25B-E9127B438F10}" destId="{176484C1-F679-468D-B0EC-02AA1CFE5424}" srcOrd="8" destOrd="0" presId="urn:microsoft.com/office/officeart/2005/8/layout/list1"/>
    <dgm:cxn modelId="{344E0E3E-386D-4CD8-8F47-26ECEAEA66EF}" type="presParOf" srcId="{176484C1-F679-468D-B0EC-02AA1CFE5424}" destId="{DD4AEAF2-B4AE-47A4-BAFC-25FAF08F0385}" srcOrd="0" destOrd="0" presId="urn:microsoft.com/office/officeart/2005/8/layout/list1"/>
    <dgm:cxn modelId="{C47047C0-BE72-47C2-B228-443C7C271283}" type="presParOf" srcId="{176484C1-F679-468D-B0EC-02AA1CFE5424}" destId="{6098A486-7655-47C1-A110-515F49962809}" srcOrd="1" destOrd="0" presId="urn:microsoft.com/office/officeart/2005/8/layout/list1"/>
    <dgm:cxn modelId="{FE400054-D3A0-4D29-B215-8E1819AD0776}" type="presParOf" srcId="{48E86552-A8B4-48A4-B25B-E9127B438F10}" destId="{0AF134E9-33F2-480E-A3BF-CCA5DB357A84}" srcOrd="9" destOrd="0" presId="urn:microsoft.com/office/officeart/2005/8/layout/list1"/>
    <dgm:cxn modelId="{1DABAD7E-0AEC-4E0C-B94A-26DFEA42BC9B}" type="presParOf" srcId="{48E86552-A8B4-48A4-B25B-E9127B438F10}" destId="{33DE044D-EE0B-47D4-9D77-C3DFF0085AD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2C3C0B4-9D16-4F60-9E07-CE02AE20BC63}" type="doc">
      <dgm:prSet loTypeId="urn:microsoft.com/office/officeart/2008/layout/VerticalAccentList" loCatId="list" qsTypeId="urn:microsoft.com/office/officeart/2005/8/quickstyle/simple1" qsCatId="simple" csTypeId="urn:microsoft.com/office/officeart/2005/8/colors/colorful5" csCatId="colorful" phldr="1"/>
      <dgm:spPr/>
      <dgm:t>
        <a:bodyPr/>
        <a:lstStyle/>
        <a:p>
          <a:endParaRPr lang="zh-CN" altLang="en-US"/>
        </a:p>
      </dgm:t>
    </dgm:pt>
    <dgm:pt modelId="{D06B2135-C2EB-4A02-BE92-230E39CA10D2}">
      <dgm:prSet phldrT="[文本]"/>
      <dgm:spPr/>
      <dgm:t>
        <a:bodyPr/>
        <a:lstStyle/>
        <a:p>
          <a:r>
            <a:rPr lang="zh-CN" altLang="en-US" dirty="0" smtClean="0"/>
            <a:t>数据</a:t>
          </a:r>
          <a:endParaRPr lang="zh-CN" altLang="en-US" dirty="0"/>
        </a:p>
      </dgm:t>
    </dgm:pt>
    <dgm:pt modelId="{85B0ECA5-4BFB-4243-9CE4-2B7291D2DF7B}" type="parTrans" cxnId="{F7E16ABA-A401-4F79-90C6-DC60F5FFD30D}">
      <dgm:prSet/>
      <dgm:spPr/>
      <dgm:t>
        <a:bodyPr/>
        <a:lstStyle/>
        <a:p>
          <a:endParaRPr lang="zh-CN" altLang="en-US"/>
        </a:p>
      </dgm:t>
    </dgm:pt>
    <dgm:pt modelId="{64877A9F-C905-4477-B5C7-796559970E69}" type="sibTrans" cxnId="{F7E16ABA-A401-4F79-90C6-DC60F5FFD30D}">
      <dgm:prSet/>
      <dgm:spPr/>
      <dgm:t>
        <a:bodyPr/>
        <a:lstStyle/>
        <a:p>
          <a:endParaRPr lang="zh-CN" altLang="en-US"/>
        </a:p>
      </dgm:t>
    </dgm:pt>
    <dgm:pt modelId="{AB570803-2B21-4F11-B5F5-73F2E4421878}">
      <dgm:prSet phldrT="[文本]" custT="1"/>
      <dgm:spPr/>
      <dgm:t>
        <a:bodyPr/>
        <a:lstStyle/>
        <a:p>
          <a:endParaRPr lang="en-US" altLang="zh-CN" sz="1600" dirty="0" smtClean="0"/>
        </a:p>
        <a:p>
          <a:r>
            <a:rPr lang="en-US" altLang="zh-CN" sz="1600" dirty="0" smtClean="0"/>
            <a:t>1</a:t>
          </a:r>
          <a:r>
            <a:rPr lang="zh-CN" altLang="en-US" sz="1600" dirty="0" smtClean="0"/>
            <a:t>、结合专家经验对已拥有的蠕变数据进行适宜的处理</a:t>
          </a:r>
          <a:r>
            <a:rPr lang="en-US" altLang="zh-CN" sz="1600" dirty="0" smtClean="0"/>
            <a:t>(</a:t>
          </a:r>
          <a:r>
            <a:rPr lang="zh-CN" altLang="en-US" sz="1600" dirty="0" smtClean="0"/>
            <a:t>空缺值填补、合法值检查等</a:t>
          </a:r>
          <a:r>
            <a:rPr lang="en-US" altLang="zh-CN" sz="1600" dirty="0" smtClean="0"/>
            <a:t>);</a:t>
          </a:r>
        </a:p>
        <a:p>
          <a:r>
            <a:rPr lang="en-US" altLang="zh-CN" sz="1600" dirty="0" smtClean="0"/>
            <a:t>2</a:t>
          </a:r>
          <a:r>
            <a:rPr lang="zh-CN" altLang="en-US" sz="1600" dirty="0" smtClean="0"/>
            <a:t>、加大文献搜索力度，进一步补充和完善蠕变数据</a:t>
          </a:r>
          <a:r>
            <a:rPr lang="en-US" altLang="zh-CN" sz="1600" dirty="0" smtClean="0"/>
            <a:t>;</a:t>
          </a:r>
        </a:p>
        <a:p>
          <a:endParaRPr lang="zh-CN" altLang="en-US" sz="1600" dirty="0"/>
        </a:p>
      </dgm:t>
    </dgm:pt>
    <dgm:pt modelId="{3BAAAE0D-A1AC-42FF-90FE-15458867D0AF}" type="parTrans" cxnId="{A7D531B0-2B3F-4A4C-BDC0-92B100BD3F15}">
      <dgm:prSet/>
      <dgm:spPr/>
      <dgm:t>
        <a:bodyPr/>
        <a:lstStyle/>
        <a:p>
          <a:endParaRPr lang="zh-CN" altLang="en-US"/>
        </a:p>
      </dgm:t>
    </dgm:pt>
    <dgm:pt modelId="{5BFE3235-EC9C-42AB-B100-2B32799CE150}" type="sibTrans" cxnId="{A7D531B0-2B3F-4A4C-BDC0-92B100BD3F15}">
      <dgm:prSet/>
      <dgm:spPr/>
      <dgm:t>
        <a:bodyPr/>
        <a:lstStyle/>
        <a:p>
          <a:endParaRPr lang="zh-CN" altLang="en-US"/>
        </a:p>
      </dgm:t>
    </dgm:pt>
    <dgm:pt modelId="{61CEC55F-A716-4283-A166-E6160BF1C5F8}">
      <dgm:prSet phldrT="[文本]"/>
      <dgm:spPr/>
      <dgm:t>
        <a:bodyPr/>
        <a:lstStyle/>
        <a:p>
          <a:r>
            <a:rPr lang="zh-CN" altLang="en-US" dirty="0" smtClean="0"/>
            <a:t>蠕变与</a:t>
          </a:r>
          <a:r>
            <a:rPr lang="en-US" altLang="zh-CN" dirty="0" smtClean="0"/>
            <a:t>49</a:t>
          </a:r>
          <a:r>
            <a:rPr lang="zh-CN" altLang="en-US" dirty="0" smtClean="0"/>
            <a:t>篇文献的结合</a:t>
          </a:r>
          <a:endParaRPr lang="zh-CN" altLang="en-US" dirty="0"/>
        </a:p>
      </dgm:t>
    </dgm:pt>
    <dgm:pt modelId="{22AFCEF4-9DC5-4FB8-9728-2BBD777340B9}" type="parTrans" cxnId="{EB643598-A61C-48B2-BDCB-FD4DD0B9F8EE}">
      <dgm:prSet/>
      <dgm:spPr/>
      <dgm:t>
        <a:bodyPr/>
        <a:lstStyle/>
        <a:p>
          <a:endParaRPr lang="zh-CN" altLang="en-US"/>
        </a:p>
      </dgm:t>
    </dgm:pt>
    <dgm:pt modelId="{8ABBBCEB-70F4-42AC-8B01-5E9970990554}" type="sibTrans" cxnId="{EB643598-A61C-48B2-BDCB-FD4DD0B9F8EE}">
      <dgm:prSet/>
      <dgm:spPr/>
      <dgm:t>
        <a:bodyPr/>
        <a:lstStyle/>
        <a:p>
          <a:endParaRPr lang="zh-CN" altLang="en-US"/>
        </a:p>
      </dgm:t>
    </dgm:pt>
    <dgm:pt modelId="{2AF30852-0F91-4997-BB3A-3FFC70459AED}">
      <dgm:prSet phldrT="[文本]"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altLang="zh-CN" sz="1600" dirty="0" smtClean="0"/>
            <a:t>1</a:t>
          </a:r>
          <a:r>
            <a:rPr lang="zh-CN" altLang="en-US" sz="1600" dirty="0" smtClean="0"/>
            <a:t>、进一步挖掘</a:t>
          </a:r>
          <a:r>
            <a:rPr lang="en-US" altLang="zh-CN" sz="1600" dirty="0" smtClean="0"/>
            <a:t>49</a:t>
          </a:r>
          <a:r>
            <a:rPr lang="zh-CN" altLang="en-US" sz="1600" dirty="0" smtClean="0"/>
            <a:t>篇文献中的知识，引入其中的计算方法计算出新的可用属性</a:t>
          </a:r>
          <a:r>
            <a:rPr lang="en-US" altLang="zh-CN" sz="1600" dirty="0" smtClean="0"/>
            <a:t>;</a:t>
          </a:r>
        </a:p>
        <a:p>
          <a:pPr marL="0" marR="0" indent="0" defTabSz="914400" eaLnBrk="1" fontAlgn="auto" latinLnBrk="0" hangingPunct="1">
            <a:lnSpc>
              <a:spcPct val="100000"/>
            </a:lnSpc>
            <a:spcBef>
              <a:spcPts val="0"/>
            </a:spcBef>
            <a:spcAft>
              <a:spcPts val="0"/>
            </a:spcAft>
            <a:buClrTx/>
            <a:buSzTx/>
            <a:buFontTx/>
            <a:buNone/>
            <a:tabLst/>
            <a:defRPr/>
          </a:pPr>
          <a:r>
            <a:rPr lang="en-US" altLang="zh-CN" sz="1600" dirty="0" smtClean="0"/>
            <a:t>2</a:t>
          </a:r>
          <a:r>
            <a:rPr lang="zh-CN" altLang="en-US" sz="1600" dirty="0" smtClean="0"/>
            <a:t>、基于王院士</a:t>
          </a:r>
          <a:r>
            <a:rPr lang="en-US" altLang="zh-CN" sz="1600" dirty="0" smtClean="0"/>
            <a:t>49</a:t>
          </a:r>
          <a:r>
            <a:rPr lang="zh-CN" altLang="en-US" sz="1600" dirty="0" smtClean="0"/>
            <a:t>篇文献与其他相关文献的数据，建立自己的蠕变数据库</a:t>
          </a:r>
          <a:r>
            <a:rPr lang="en-US" altLang="zh-CN" sz="1600" dirty="0" smtClean="0"/>
            <a:t>;</a:t>
          </a:r>
          <a:endParaRPr lang="zh-CN" altLang="en-US" sz="1600" dirty="0" smtClean="0"/>
        </a:p>
        <a:p>
          <a:pPr defTabSz="755650">
            <a:lnSpc>
              <a:spcPct val="90000"/>
            </a:lnSpc>
            <a:spcBef>
              <a:spcPct val="0"/>
            </a:spcBef>
            <a:spcAft>
              <a:spcPct val="35000"/>
            </a:spcAft>
          </a:pPr>
          <a:endParaRPr lang="en-US" altLang="zh-CN" sz="1500" dirty="0" smtClean="0"/>
        </a:p>
      </dgm:t>
    </dgm:pt>
    <dgm:pt modelId="{95040336-EED2-4616-AE25-32D7EF1A8217}" type="parTrans" cxnId="{5C486B30-BC6E-4117-9F6A-EC27733B551A}">
      <dgm:prSet/>
      <dgm:spPr/>
      <dgm:t>
        <a:bodyPr/>
        <a:lstStyle/>
        <a:p>
          <a:endParaRPr lang="zh-CN" altLang="en-US"/>
        </a:p>
      </dgm:t>
    </dgm:pt>
    <dgm:pt modelId="{07B92E74-8904-41BB-9A30-A67F0517A3D5}" type="sibTrans" cxnId="{5C486B30-BC6E-4117-9F6A-EC27733B551A}">
      <dgm:prSet/>
      <dgm:spPr/>
      <dgm:t>
        <a:bodyPr/>
        <a:lstStyle/>
        <a:p>
          <a:endParaRPr lang="zh-CN" altLang="en-US"/>
        </a:p>
      </dgm:t>
    </dgm:pt>
    <dgm:pt modelId="{C53007B8-DD04-4868-B0B1-CB5F7165B7E3}">
      <dgm:prSet phldrT="[文本]"/>
      <dgm:spPr/>
      <dgm:t>
        <a:bodyPr/>
        <a:lstStyle/>
        <a:p>
          <a:r>
            <a:rPr lang="zh-CN" altLang="en-US" dirty="0" smtClean="0"/>
            <a:t>其他</a:t>
          </a:r>
          <a:endParaRPr lang="zh-CN" altLang="en-US" dirty="0"/>
        </a:p>
      </dgm:t>
    </dgm:pt>
    <dgm:pt modelId="{87D53C17-D6DF-4456-ADB1-1EF4771C9743}" type="parTrans" cxnId="{BAF12B9A-649F-421A-B9ED-0BF886540862}">
      <dgm:prSet/>
      <dgm:spPr/>
      <dgm:t>
        <a:bodyPr/>
        <a:lstStyle/>
        <a:p>
          <a:endParaRPr lang="zh-CN" altLang="en-US"/>
        </a:p>
      </dgm:t>
    </dgm:pt>
    <dgm:pt modelId="{B5E563CD-7110-476D-846C-D1AD8005D236}" type="sibTrans" cxnId="{BAF12B9A-649F-421A-B9ED-0BF886540862}">
      <dgm:prSet/>
      <dgm:spPr/>
      <dgm:t>
        <a:bodyPr/>
        <a:lstStyle/>
        <a:p>
          <a:endParaRPr lang="zh-CN" altLang="en-US"/>
        </a:p>
      </dgm:t>
    </dgm:pt>
    <dgm:pt modelId="{67F91EF3-E8DE-42E5-A8F6-E5505E81197E}">
      <dgm:prSet phldrT="[文本]"/>
      <dgm:spPr/>
      <dgm:t>
        <a:bodyPr/>
        <a:lstStyle/>
        <a:p>
          <a:endParaRPr lang="zh-CN" altLang="en-US" dirty="0"/>
        </a:p>
      </dgm:t>
    </dgm:pt>
    <dgm:pt modelId="{F07CDA5B-C0A5-48B4-AC7C-8F75BDB7485A}" type="parTrans" cxnId="{12DF159E-BB7F-42D8-963F-1EBC28C124E6}">
      <dgm:prSet/>
      <dgm:spPr/>
      <dgm:t>
        <a:bodyPr/>
        <a:lstStyle/>
        <a:p>
          <a:endParaRPr lang="zh-CN" altLang="en-US"/>
        </a:p>
      </dgm:t>
    </dgm:pt>
    <dgm:pt modelId="{AD0C124B-3162-4E0D-A380-576C92A9DBBF}" type="sibTrans" cxnId="{12DF159E-BB7F-42D8-963F-1EBC28C124E6}">
      <dgm:prSet/>
      <dgm:spPr/>
      <dgm:t>
        <a:bodyPr/>
        <a:lstStyle/>
        <a:p>
          <a:endParaRPr lang="zh-CN" altLang="en-US"/>
        </a:p>
      </dgm:t>
    </dgm:pt>
    <dgm:pt modelId="{F5F2F97F-D227-4F4A-A235-A97A4470CEEF}" type="pres">
      <dgm:prSet presAssocID="{A2C3C0B4-9D16-4F60-9E07-CE02AE20BC63}" presName="Name0" presStyleCnt="0">
        <dgm:presLayoutVars>
          <dgm:chMax/>
          <dgm:chPref/>
          <dgm:dir/>
        </dgm:presLayoutVars>
      </dgm:prSet>
      <dgm:spPr/>
      <dgm:t>
        <a:bodyPr/>
        <a:lstStyle/>
        <a:p>
          <a:endParaRPr lang="zh-CN" altLang="en-US"/>
        </a:p>
      </dgm:t>
    </dgm:pt>
    <dgm:pt modelId="{E3F4C499-187F-4D49-8956-B6B21410E22A}" type="pres">
      <dgm:prSet presAssocID="{D06B2135-C2EB-4A02-BE92-230E39CA10D2}" presName="parenttextcomposite" presStyleCnt="0"/>
      <dgm:spPr/>
      <dgm:t>
        <a:bodyPr/>
        <a:lstStyle/>
        <a:p>
          <a:endParaRPr lang="zh-CN" altLang="en-US"/>
        </a:p>
      </dgm:t>
    </dgm:pt>
    <dgm:pt modelId="{187E3F52-12BB-4799-83E8-FD20B28A6204}" type="pres">
      <dgm:prSet presAssocID="{D06B2135-C2EB-4A02-BE92-230E39CA10D2}" presName="parenttext" presStyleLbl="revTx" presStyleIdx="0" presStyleCnt="3" custLinFactNeighborX="-2512" custLinFactNeighborY="-233">
        <dgm:presLayoutVars>
          <dgm:chMax/>
          <dgm:chPref val="2"/>
          <dgm:bulletEnabled val="1"/>
        </dgm:presLayoutVars>
      </dgm:prSet>
      <dgm:spPr/>
      <dgm:t>
        <a:bodyPr/>
        <a:lstStyle/>
        <a:p>
          <a:endParaRPr lang="zh-CN" altLang="en-US"/>
        </a:p>
      </dgm:t>
    </dgm:pt>
    <dgm:pt modelId="{B0EFAFC0-6AE6-4C2A-896B-98920A16B54C}" type="pres">
      <dgm:prSet presAssocID="{D06B2135-C2EB-4A02-BE92-230E39CA10D2}" presName="composite" presStyleCnt="0"/>
      <dgm:spPr/>
      <dgm:t>
        <a:bodyPr/>
        <a:lstStyle/>
        <a:p>
          <a:endParaRPr lang="zh-CN" altLang="en-US"/>
        </a:p>
      </dgm:t>
    </dgm:pt>
    <dgm:pt modelId="{386D1B95-BDDD-4EFA-8CA9-FD3FF521B87F}" type="pres">
      <dgm:prSet presAssocID="{D06B2135-C2EB-4A02-BE92-230E39CA10D2}" presName="chevron1" presStyleLbl="alignNode1" presStyleIdx="0" presStyleCnt="21"/>
      <dgm:spPr/>
      <dgm:t>
        <a:bodyPr/>
        <a:lstStyle/>
        <a:p>
          <a:endParaRPr lang="zh-CN" altLang="en-US"/>
        </a:p>
      </dgm:t>
    </dgm:pt>
    <dgm:pt modelId="{74B8A26C-8FA3-4DA7-BB22-569216BC1555}" type="pres">
      <dgm:prSet presAssocID="{D06B2135-C2EB-4A02-BE92-230E39CA10D2}" presName="chevron2" presStyleLbl="alignNode1" presStyleIdx="1" presStyleCnt="21"/>
      <dgm:spPr/>
      <dgm:t>
        <a:bodyPr/>
        <a:lstStyle/>
        <a:p>
          <a:endParaRPr lang="zh-CN" altLang="en-US"/>
        </a:p>
      </dgm:t>
    </dgm:pt>
    <dgm:pt modelId="{58685194-C2FE-41FB-84A1-884E83DD32E4}" type="pres">
      <dgm:prSet presAssocID="{D06B2135-C2EB-4A02-BE92-230E39CA10D2}" presName="chevron3" presStyleLbl="alignNode1" presStyleIdx="2" presStyleCnt="21"/>
      <dgm:spPr/>
      <dgm:t>
        <a:bodyPr/>
        <a:lstStyle/>
        <a:p>
          <a:endParaRPr lang="zh-CN" altLang="en-US"/>
        </a:p>
      </dgm:t>
    </dgm:pt>
    <dgm:pt modelId="{3A94BE78-1BA1-4737-9939-0A901A7969AD}" type="pres">
      <dgm:prSet presAssocID="{D06B2135-C2EB-4A02-BE92-230E39CA10D2}" presName="chevron4" presStyleLbl="alignNode1" presStyleIdx="3" presStyleCnt="21"/>
      <dgm:spPr/>
      <dgm:t>
        <a:bodyPr/>
        <a:lstStyle/>
        <a:p>
          <a:endParaRPr lang="zh-CN" altLang="en-US"/>
        </a:p>
      </dgm:t>
    </dgm:pt>
    <dgm:pt modelId="{32AC2AAE-E136-4255-99AE-BF29AB48CA91}" type="pres">
      <dgm:prSet presAssocID="{D06B2135-C2EB-4A02-BE92-230E39CA10D2}" presName="chevron5" presStyleLbl="alignNode1" presStyleIdx="4" presStyleCnt="21"/>
      <dgm:spPr/>
      <dgm:t>
        <a:bodyPr/>
        <a:lstStyle/>
        <a:p>
          <a:endParaRPr lang="zh-CN" altLang="en-US"/>
        </a:p>
      </dgm:t>
    </dgm:pt>
    <dgm:pt modelId="{64E5CD24-37E3-49BE-93DB-CE4C2394718E}" type="pres">
      <dgm:prSet presAssocID="{D06B2135-C2EB-4A02-BE92-230E39CA10D2}" presName="chevron6" presStyleLbl="alignNode1" presStyleIdx="5" presStyleCnt="21"/>
      <dgm:spPr/>
      <dgm:t>
        <a:bodyPr/>
        <a:lstStyle/>
        <a:p>
          <a:endParaRPr lang="zh-CN" altLang="en-US"/>
        </a:p>
      </dgm:t>
    </dgm:pt>
    <dgm:pt modelId="{18C9B674-D75E-4941-91F2-7431764FCB87}" type="pres">
      <dgm:prSet presAssocID="{D06B2135-C2EB-4A02-BE92-230E39CA10D2}" presName="chevron7" presStyleLbl="alignNode1" presStyleIdx="6" presStyleCnt="21"/>
      <dgm:spPr/>
      <dgm:t>
        <a:bodyPr/>
        <a:lstStyle/>
        <a:p>
          <a:endParaRPr lang="zh-CN" altLang="en-US"/>
        </a:p>
      </dgm:t>
    </dgm:pt>
    <dgm:pt modelId="{B490881F-D14E-4228-B03B-1A98CFE8E9BE}" type="pres">
      <dgm:prSet presAssocID="{D06B2135-C2EB-4A02-BE92-230E39CA10D2}" presName="childtext" presStyleLbl="solidFgAcc1" presStyleIdx="0" presStyleCnt="3">
        <dgm:presLayoutVars>
          <dgm:chMax/>
          <dgm:chPref val="0"/>
          <dgm:bulletEnabled val="1"/>
        </dgm:presLayoutVars>
      </dgm:prSet>
      <dgm:spPr/>
      <dgm:t>
        <a:bodyPr/>
        <a:lstStyle/>
        <a:p>
          <a:endParaRPr lang="zh-CN" altLang="en-US"/>
        </a:p>
      </dgm:t>
    </dgm:pt>
    <dgm:pt modelId="{35E5825F-846C-4C99-BBDA-7AD8398068ED}" type="pres">
      <dgm:prSet presAssocID="{64877A9F-C905-4477-B5C7-796559970E69}" presName="sibTrans" presStyleCnt="0"/>
      <dgm:spPr/>
      <dgm:t>
        <a:bodyPr/>
        <a:lstStyle/>
        <a:p>
          <a:endParaRPr lang="zh-CN" altLang="en-US"/>
        </a:p>
      </dgm:t>
    </dgm:pt>
    <dgm:pt modelId="{F0E6A709-C2BB-4894-8705-36A605283015}" type="pres">
      <dgm:prSet presAssocID="{61CEC55F-A716-4283-A166-E6160BF1C5F8}" presName="parenttextcomposite" presStyleCnt="0"/>
      <dgm:spPr/>
      <dgm:t>
        <a:bodyPr/>
        <a:lstStyle/>
        <a:p>
          <a:endParaRPr lang="zh-CN" altLang="en-US"/>
        </a:p>
      </dgm:t>
    </dgm:pt>
    <dgm:pt modelId="{5CB51777-842A-4C28-AABD-6A0EAE19C843}" type="pres">
      <dgm:prSet presAssocID="{61CEC55F-A716-4283-A166-E6160BF1C5F8}" presName="parenttext" presStyleLbl="revTx" presStyleIdx="1" presStyleCnt="3">
        <dgm:presLayoutVars>
          <dgm:chMax/>
          <dgm:chPref val="2"/>
          <dgm:bulletEnabled val="1"/>
        </dgm:presLayoutVars>
      </dgm:prSet>
      <dgm:spPr/>
      <dgm:t>
        <a:bodyPr/>
        <a:lstStyle/>
        <a:p>
          <a:endParaRPr lang="zh-CN" altLang="en-US"/>
        </a:p>
      </dgm:t>
    </dgm:pt>
    <dgm:pt modelId="{9C677C85-D1BA-4F92-814D-E8AC6A3FD46E}" type="pres">
      <dgm:prSet presAssocID="{61CEC55F-A716-4283-A166-E6160BF1C5F8}" presName="composite" presStyleCnt="0"/>
      <dgm:spPr/>
      <dgm:t>
        <a:bodyPr/>
        <a:lstStyle/>
        <a:p>
          <a:endParaRPr lang="zh-CN" altLang="en-US"/>
        </a:p>
      </dgm:t>
    </dgm:pt>
    <dgm:pt modelId="{6E6B6641-4434-499D-8838-5A88E62DB51E}" type="pres">
      <dgm:prSet presAssocID="{61CEC55F-A716-4283-A166-E6160BF1C5F8}" presName="chevron1" presStyleLbl="alignNode1" presStyleIdx="7" presStyleCnt="21"/>
      <dgm:spPr/>
      <dgm:t>
        <a:bodyPr/>
        <a:lstStyle/>
        <a:p>
          <a:endParaRPr lang="zh-CN" altLang="en-US"/>
        </a:p>
      </dgm:t>
    </dgm:pt>
    <dgm:pt modelId="{C37E5902-973D-4BD6-BAFC-911ABD9E1733}" type="pres">
      <dgm:prSet presAssocID="{61CEC55F-A716-4283-A166-E6160BF1C5F8}" presName="chevron2" presStyleLbl="alignNode1" presStyleIdx="8" presStyleCnt="21"/>
      <dgm:spPr/>
      <dgm:t>
        <a:bodyPr/>
        <a:lstStyle/>
        <a:p>
          <a:endParaRPr lang="zh-CN" altLang="en-US"/>
        </a:p>
      </dgm:t>
    </dgm:pt>
    <dgm:pt modelId="{A42C697D-0FDB-4839-8C8D-53A722A49FAA}" type="pres">
      <dgm:prSet presAssocID="{61CEC55F-A716-4283-A166-E6160BF1C5F8}" presName="chevron3" presStyleLbl="alignNode1" presStyleIdx="9" presStyleCnt="21"/>
      <dgm:spPr/>
      <dgm:t>
        <a:bodyPr/>
        <a:lstStyle/>
        <a:p>
          <a:endParaRPr lang="zh-CN" altLang="en-US"/>
        </a:p>
      </dgm:t>
    </dgm:pt>
    <dgm:pt modelId="{9166AA6E-DDD1-44C1-A753-EAC964BBEAB1}" type="pres">
      <dgm:prSet presAssocID="{61CEC55F-A716-4283-A166-E6160BF1C5F8}" presName="chevron4" presStyleLbl="alignNode1" presStyleIdx="10" presStyleCnt="21"/>
      <dgm:spPr/>
      <dgm:t>
        <a:bodyPr/>
        <a:lstStyle/>
        <a:p>
          <a:endParaRPr lang="zh-CN" altLang="en-US"/>
        </a:p>
      </dgm:t>
    </dgm:pt>
    <dgm:pt modelId="{146D35F6-E2DA-4C6D-8EA8-412AC0FB6648}" type="pres">
      <dgm:prSet presAssocID="{61CEC55F-A716-4283-A166-E6160BF1C5F8}" presName="chevron5" presStyleLbl="alignNode1" presStyleIdx="11" presStyleCnt="21"/>
      <dgm:spPr/>
      <dgm:t>
        <a:bodyPr/>
        <a:lstStyle/>
        <a:p>
          <a:endParaRPr lang="zh-CN" altLang="en-US"/>
        </a:p>
      </dgm:t>
    </dgm:pt>
    <dgm:pt modelId="{347A5C21-76DB-4966-BC0A-FAB199983BF9}" type="pres">
      <dgm:prSet presAssocID="{61CEC55F-A716-4283-A166-E6160BF1C5F8}" presName="chevron6" presStyleLbl="alignNode1" presStyleIdx="12" presStyleCnt="21"/>
      <dgm:spPr/>
      <dgm:t>
        <a:bodyPr/>
        <a:lstStyle/>
        <a:p>
          <a:endParaRPr lang="zh-CN" altLang="en-US"/>
        </a:p>
      </dgm:t>
    </dgm:pt>
    <dgm:pt modelId="{16AF2403-B9D3-4302-B77B-048320F42F93}" type="pres">
      <dgm:prSet presAssocID="{61CEC55F-A716-4283-A166-E6160BF1C5F8}" presName="chevron7" presStyleLbl="alignNode1" presStyleIdx="13" presStyleCnt="21"/>
      <dgm:spPr/>
      <dgm:t>
        <a:bodyPr/>
        <a:lstStyle/>
        <a:p>
          <a:endParaRPr lang="zh-CN" altLang="en-US"/>
        </a:p>
      </dgm:t>
    </dgm:pt>
    <dgm:pt modelId="{1245ED2E-D6EE-4368-895F-50176395B131}" type="pres">
      <dgm:prSet presAssocID="{61CEC55F-A716-4283-A166-E6160BF1C5F8}" presName="childtext" presStyleLbl="solidFgAcc1" presStyleIdx="1" presStyleCnt="3" custScaleX="110223" custScaleY="86063" custLinFactNeighborX="-240" custLinFactNeighborY="6619">
        <dgm:presLayoutVars>
          <dgm:chMax/>
          <dgm:chPref val="0"/>
          <dgm:bulletEnabled val="1"/>
        </dgm:presLayoutVars>
      </dgm:prSet>
      <dgm:spPr/>
      <dgm:t>
        <a:bodyPr/>
        <a:lstStyle/>
        <a:p>
          <a:endParaRPr lang="zh-CN" altLang="en-US"/>
        </a:p>
      </dgm:t>
    </dgm:pt>
    <dgm:pt modelId="{3A9C0B74-DC70-42C7-9F59-57A8DD591743}" type="pres">
      <dgm:prSet presAssocID="{8ABBBCEB-70F4-42AC-8B01-5E9970990554}" presName="sibTrans" presStyleCnt="0"/>
      <dgm:spPr/>
      <dgm:t>
        <a:bodyPr/>
        <a:lstStyle/>
        <a:p>
          <a:endParaRPr lang="zh-CN" altLang="en-US"/>
        </a:p>
      </dgm:t>
    </dgm:pt>
    <dgm:pt modelId="{4F7B3CB1-33D3-43C0-BA6E-DDDF010103F2}" type="pres">
      <dgm:prSet presAssocID="{C53007B8-DD04-4868-B0B1-CB5F7165B7E3}" presName="parenttextcomposite" presStyleCnt="0"/>
      <dgm:spPr/>
      <dgm:t>
        <a:bodyPr/>
        <a:lstStyle/>
        <a:p>
          <a:endParaRPr lang="zh-CN" altLang="en-US"/>
        </a:p>
      </dgm:t>
    </dgm:pt>
    <dgm:pt modelId="{A169B63B-346A-4380-86E8-2C2A9073DB53}" type="pres">
      <dgm:prSet presAssocID="{C53007B8-DD04-4868-B0B1-CB5F7165B7E3}" presName="parenttext" presStyleLbl="revTx" presStyleIdx="2" presStyleCnt="3">
        <dgm:presLayoutVars>
          <dgm:chMax/>
          <dgm:chPref val="2"/>
          <dgm:bulletEnabled val="1"/>
        </dgm:presLayoutVars>
      </dgm:prSet>
      <dgm:spPr/>
      <dgm:t>
        <a:bodyPr/>
        <a:lstStyle/>
        <a:p>
          <a:endParaRPr lang="zh-CN" altLang="en-US"/>
        </a:p>
      </dgm:t>
    </dgm:pt>
    <dgm:pt modelId="{E870F71A-3528-4987-B177-3857FCA2D279}" type="pres">
      <dgm:prSet presAssocID="{C53007B8-DD04-4868-B0B1-CB5F7165B7E3}" presName="composite" presStyleCnt="0"/>
      <dgm:spPr/>
      <dgm:t>
        <a:bodyPr/>
        <a:lstStyle/>
        <a:p>
          <a:endParaRPr lang="zh-CN" altLang="en-US"/>
        </a:p>
      </dgm:t>
    </dgm:pt>
    <dgm:pt modelId="{2DED227C-4006-495B-B1BF-2564DE1CADD1}" type="pres">
      <dgm:prSet presAssocID="{C53007B8-DD04-4868-B0B1-CB5F7165B7E3}" presName="chevron1" presStyleLbl="alignNode1" presStyleIdx="14" presStyleCnt="21"/>
      <dgm:spPr/>
      <dgm:t>
        <a:bodyPr/>
        <a:lstStyle/>
        <a:p>
          <a:endParaRPr lang="zh-CN" altLang="en-US"/>
        </a:p>
      </dgm:t>
    </dgm:pt>
    <dgm:pt modelId="{B4CB4E03-5344-45E4-9E0A-458F2E3835DA}" type="pres">
      <dgm:prSet presAssocID="{C53007B8-DD04-4868-B0B1-CB5F7165B7E3}" presName="chevron2" presStyleLbl="alignNode1" presStyleIdx="15" presStyleCnt="21"/>
      <dgm:spPr/>
      <dgm:t>
        <a:bodyPr/>
        <a:lstStyle/>
        <a:p>
          <a:endParaRPr lang="zh-CN" altLang="en-US"/>
        </a:p>
      </dgm:t>
    </dgm:pt>
    <dgm:pt modelId="{9939A0C9-A0FD-41E1-9E0E-9058C38011F4}" type="pres">
      <dgm:prSet presAssocID="{C53007B8-DD04-4868-B0B1-CB5F7165B7E3}" presName="chevron3" presStyleLbl="alignNode1" presStyleIdx="16" presStyleCnt="21"/>
      <dgm:spPr/>
      <dgm:t>
        <a:bodyPr/>
        <a:lstStyle/>
        <a:p>
          <a:endParaRPr lang="zh-CN" altLang="en-US"/>
        </a:p>
      </dgm:t>
    </dgm:pt>
    <dgm:pt modelId="{18652C83-3663-48DB-8708-7FBF2D0BFF8B}" type="pres">
      <dgm:prSet presAssocID="{C53007B8-DD04-4868-B0B1-CB5F7165B7E3}" presName="chevron4" presStyleLbl="alignNode1" presStyleIdx="17" presStyleCnt="21"/>
      <dgm:spPr/>
      <dgm:t>
        <a:bodyPr/>
        <a:lstStyle/>
        <a:p>
          <a:endParaRPr lang="zh-CN" altLang="en-US"/>
        </a:p>
      </dgm:t>
    </dgm:pt>
    <dgm:pt modelId="{A4785886-BE2B-4E70-A050-C4DFCF646604}" type="pres">
      <dgm:prSet presAssocID="{C53007B8-DD04-4868-B0B1-CB5F7165B7E3}" presName="chevron5" presStyleLbl="alignNode1" presStyleIdx="18" presStyleCnt="21"/>
      <dgm:spPr/>
      <dgm:t>
        <a:bodyPr/>
        <a:lstStyle/>
        <a:p>
          <a:endParaRPr lang="zh-CN" altLang="en-US"/>
        </a:p>
      </dgm:t>
    </dgm:pt>
    <dgm:pt modelId="{3BA81992-607A-4A4D-AA30-A4A4DDE792FF}" type="pres">
      <dgm:prSet presAssocID="{C53007B8-DD04-4868-B0B1-CB5F7165B7E3}" presName="chevron6" presStyleLbl="alignNode1" presStyleIdx="19" presStyleCnt="21"/>
      <dgm:spPr/>
      <dgm:t>
        <a:bodyPr/>
        <a:lstStyle/>
        <a:p>
          <a:endParaRPr lang="zh-CN" altLang="en-US"/>
        </a:p>
      </dgm:t>
    </dgm:pt>
    <dgm:pt modelId="{12D0838F-020C-4E44-AA6D-B7B7DCAE8DE5}" type="pres">
      <dgm:prSet presAssocID="{C53007B8-DD04-4868-B0B1-CB5F7165B7E3}" presName="chevron7" presStyleLbl="alignNode1" presStyleIdx="20" presStyleCnt="21"/>
      <dgm:spPr/>
      <dgm:t>
        <a:bodyPr/>
        <a:lstStyle/>
        <a:p>
          <a:endParaRPr lang="zh-CN" altLang="en-US"/>
        </a:p>
      </dgm:t>
    </dgm:pt>
    <dgm:pt modelId="{B54C7073-B3B9-419C-86E1-6D3AA0390A36}" type="pres">
      <dgm:prSet presAssocID="{C53007B8-DD04-4868-B0B1-CB5F7165B7E3}" presName="childtext" presStyleLbl="solidFgAcc1" presStyleIdx="2" presStyleCnt="3">
        <dgm:presLayoutVars>
          <dgm:chMax/>
          <dgm:chPref val="0"/>
          <dgm:bulletEnabled val="1"/>
        </dgm:presLayoutVars>
      </dgm:prSet>
      <dgm:spPr/>
      <dgm:t>
        <a:bodyPr/>
        <a:lstStyle/>
        <a:p>
          <a:endParaRPr lang="zh-CN" altLang="en-US"/>
        </a:p>
      </dgm:t>
    </dgm:pt>
  </dgm:ptLst>
  <dgm:cxnLst>
    <dgm:cxn modelId="{93318329-9458-425E-A1D5-381609EC594C}" type="presOf" srcId="{D06B2135-C2EB-4A02-BE92-230E39CA10D2}" destId="{187E3F52-12BB-4799-83E8-FD20B28A6204}" srcOrd="0" destOrd="0" presId="urn:microsoft.com/office/officeart/2008/layout/VerticalAccentList"/>
    <dgm:cxn modelId="{12DF159E-BB7F-42D8-963F-1EBC28C124E6}" srcId="{C53007B8-DD04-4868-B0B1-CB5F7165B7E3}" destId="{67F91EF3-E8DE-42E5-A8F6-E5505E81197E}" srcOrd="0" destOrd="0" parTransId="{F07CDA5B-C0A5-48B4-AC7C-8F75BDB7485A}" sibTransId="{AD0C124B-3162-4E0D-A380-576C92A9DBBF}"/>
    <dgm:cxn modelId="{F7E16ABA-A401-4F79-90C6-DC60F5FFD30D}" srcId="{A2C3C0B4-9D16-4F60-9E07-CE02AE20BC63}" destId="{D06B2135-C2EB-4A02-BE92-230E39CA10D2}" srcOrd="0" destOrd="0" parTransId="{85B0ECA5-4BFB-4243-9CE4-2B7291D2DF7B}" sibTransId="{64877A9F-C905-4477-B5C7-796559970E69}"/>
    <dgm:cxn modelId="{22E676E3-680B-4B1E-857D-AD911E3AD6F0}" type="presOf" srcId="{2AF30852-0F91-4997-BB3A-3FFC70459AED}" destId="{1245ED2E-D6EE-4368-895F-50176395B131}" srcOrd="0" destOrd="0" presId="urn:microsoft.com/office/officeart/2008/layout/VerticalAccentList"/>
    <dgm:cxn modelId="{BAF12B9A-649F-421A-B9ED-0BF886540862}" srcId="{A2C3C0B4-9D16-4F60-9E07-CE02AE20BC63}" destId="{C53007B8-DD04-4868-B0B1-CB5F7165B7E3}" srcOrd="2" destOrd="0" parTransId="{87D53C17-D6DF-4456-ADB1-1EF4771C9743}" sibTransId="{B5E563CD-7110-476D-846C-D1AD8005D236}"/>
    <dgm:cxn modelId="{D53894F0-755B-443F-9BF0-8EA91A748193}" type="presOf" srcId="{C53007B8-DD04-4868-B0B1-CB5F7165B7E3}" destId="{A169B63B-346A-4380-86E8-2C2A9073DB53}" srcOrd="0" destOrd="0" presId="urn:microsoft.com/office/officeart/2008/layout/VerticalAccentList"/>
    <dgm:cxn modelId="{EB643598-A61C-48B2-BDCB-FD4DD0B9F8EE}" srcId="{A2C3C0B4-9D16-4F60-9E07-CE02AE20BC63}" destId="{61CEC55F-A716-4283-A166-E6160BF1C5F8}" srcOrd="1" destOrd="0" parTransId="{22AFCEF4-9DC5-4FB8-9728-2BBD777340B9}" sibTransId="{8ABBBCEB-70F4-42AC-8B01-5E9970990554}"/>
    <dgm:cxn modelId="{6DEE4C18-77E4-4D89-826E-FBE9C678BB28}" type="presOf" srcId="{AB570803-2B21-4F11-B5F5-73F2E4421878}" destId="{B490881F-D14E-4228-B03B-1A98CFE8E9BE}" srcOrd="0" destOrd="0" presId="urn:microsoft.com/office/officeart/2008/layout/VerticalAccentList"/>
    <dgm:cxn modelId="{FF8D1333-A853-4099-8C74-F515A9BA599F}" type="presOf" srcId="{67F91EF3-E8DE-42E5-A8F6-E5505E81197E}" destId="{B54C7073-B3B9-419C-86E1-6D3AA0390A36}" srcOrd="0" destOrd="0" presId="urn:microsoft.com/office/officeart/2008/layout/VerticalAccentList"/>
    <dgm:cxn modelId="{B49487B2-C7B5-43FD-8E30-B7EE0302ADA8}" type="presOf" srcId="{A2C3C0B4-9D16-4F60-9E07-CE02AE20BC63}" destId="{F5F2F97F-D227-4F4A-A235-A97A4470CEEF}" srcOrd="0" destOrd="0" presId="urn:microsoft.com/office/officeart/2008/layout/VerticalAccentList"/>
    <dgm:cxn modelId="{A7D531B0-2B3F-4A4C-BDC0-92B100BD3F15}" srcId="{D06B2135-C2EB-4A02-BE92-230E39CA10D2}" destId="{AB570803-2B21-4F11-B5F5-73F2E4421878}" srcOrd="0" destOrd="0" parTransId="{3BAAAE0D-A1AC-42FF-90FE-15458867D0AF}" sibTransId="{5BFE3235-EC9C-42AB-B100-2B32799CE150}"/>
    <dgm:cxn modelId="{5C486B30-BC6E-4117-9F6A-EC27733B551A}" srcId="{61CEC55F-A716-4283-A166-E6160BF1C5F8}" destId="{2AF30852-0F91-4997-BB3A-3FFC70459AED}" srcOrd="0" destOrd="0" parTransId="{95040336-EED2-4616-AE25-32D7EF1A8217}" sibTransId="{07B92E74-8904-41BB-9A30-A67F0517A3D5}"/>
    <dgm:cxn modelId="{6884288E-A448-452B-8427-2CB6971E6815}" type="presOf" srcId="{61CEC55F-A716-4283-A166-E6160BF1C5F8}" destId="{5CB51777-842A-4C28-AABD-6A0EAE19C843}" srcOrd="0" destOrd="0" presId="urn:microsoft.com/office/officeart/2008/layout/VerticalAccentList"/>
    <dgm:cxn modelId="{D7050465-1FB1-427C-96C1-636C72179162}" type="presParOf" srcId="{F5F2F97F-D227-4F4A-A235-A97A4470CEEF}" destId="{E3F4C499-187F-4D49-8956-B6B21410E22A}" srcOrd="0" destOrd="0" presId="urn:microsoft.com/office/officeart/2008/layout/VerticalAccentList"/>
    <dgm:cxn modelId="{10E41619-2228-4B36-9ED4-1ACBF3560A39}" type="presParOf" srcId="{E3F4C499-187F-4D49-8956-B6B21410E22A}" destId="{187E3F52-12BB-4799-83E8-FD20B28A6204}" srcOrd="0" destOrd="0" presId="urn:microsoft.com/office/officeart/2008/layout/VerticalAccentList"/>
    <dgm:cxn modelId="{4AEE2E1F-B564-4223-979B-E44E945D6071}" type="presParOf" srcId="{F5F2F97F-D227-4F4A-A235-A97A4470CEEF}" destId="{B0EFAFC0-6AE6-4C2A-896B-98920A16B54C}" srcOrd="1" destOrd="0" presId="urn:microsoft.com/office/officeart/2008/layout/VerticalAccentList"/>
    <dgm:cxn modelId="{B544D997-7039-4F44-B62F-1BDD3260E5A3}" type="presParOf" srcId="{B0EFAFC0-6AE6-4C2A-896B-98920A16B54C}" destId="{386D1B95-BDDD-4EFA-8CA9-FD3FF521B87F}" srcOrd="0" destOrd="0" presId="urn:microsoft.com/office/officeart/2008/layout/VerticalAccentList"/>
    <dgm:cxn modelId="{A3A7EEFE-9855-45AC-B522-F326A1FB2ADD}" type="presParOf" srcId="{B0EFAFC0-6AE6-4C2A-896B-98920A16B54C}" destId="{74B8A26C-8FA3-4DA7-BB22-569216BC1555}" srcOrd="1" destOrd="0" presId="urn:microsoft.com/office/officeart/2008/layout/VerticalAccentList"/>
    <dgm:cxn modelId="{E1D82E92-B700-482C-AB57-001B795AF8A6}" type="presParOf" srcId="{B0EFAFC0-6AE6-4C2A-896B-98920A16B54C}" destId="{58685194-C2FE-41FB-84A1-884E83DD32E4}" srcOrd="2" destOrd="0" presId="urn:microsoft.com/office/officeart/2008/layout/VerticalAccentList"/>
    <dgm:cxn modelId="{A0AA1234-759E-401D-AEA2-CA53F70687BF}" type="presParOf" srcId="{B0EFAFC0-6AE6-4C2A-896B-98920A16B54C}" destId="{3A94BE78-1BA1-4737-9939-0A901A7969AD}" srcOrd="3" destOrd="0" presId="urn:microsoft.com/office/officeart/2008/layout/VerticalAccentList"/>
    <dgm:cxn modelId="{1F182FF8-32FF-4842-97AF-A8AA8408723B}" type="presParOf" srcId="{B0EFAFC0-6AE6-4C2A-896B-98920A16B54C}" destId="{32AC2AAE-E136-4255-99AE-BF29AB48CA91}" srcOrd="4" destOrd="0" presId="urn:microsoft.com/office/officeart/2008/layout/VerticalAccentList"/>
    <dgm:cxn modelId="{825032BD-C16F-4161-9AB9-43B1FC515F77}" type="presParOf" srcId="{B0EFAFC0-6AE6-4C2A-896B-98920A16B54C}" destId="{64E5CD24-37E3-49BE-93DB-CE4C2394718E}" srcOrd="5" destOrd="0" presId="urn:microsoft.com/office/officeart/2008/layout/VerticalAccentList"/>
    <dgm:cxn modelId="{3B29AE15-B0E3-4C04-91C2-56A866C0D6A0}" type="presParOf" srcId="{B0EFAFC0-6AE6-4C2A-896B-98920A16B54C}" destId="{18C9B674-D75E-4941-91F2-7431764FCB87}" srcOrd="6" destOrd="0" presId="urn:microsoft.com/office/officeart/2008/layout/VerticalAccentList"/>
    <dgm:cxn modelId="{D6D2D32E-BB81-4C71-811E-BD29C014EA1A}" type="presParOf" srcId="{B0EFAFC0-6AE6-4C2A-896B-98920A16B54C}" destId="{B490881F-D14E-4228-B03B-1A98CFE8E9BE}" srcOrd="7" destOrd="0" presId="urn:microsoft.com/office/officeart/2008/layout/VerticalAccentList"/>
    <dgm:cxn modelId="{9ADCC788-ACE5-4283-B25D-016A54E78C93}" type="presParOf" srcId="{F5F2F97F-D227-4F4A-A235-A97A4470CEEF}" destId="{35E5825F-846C-4C99-BBDA-7AD8398068ED}" srcOrd="2" destOrd="0" presId="urn:microsoft.com/office/officeart/2008/layout/VerticalAccentList"/>
    <dgm:cxn modelId="{97C50A48-FBDD-4F9A-AF17-D09819C534DC}" type="presParOf" srcId="{F5F2F97F-D227-4F4A-A235-A97A4470CEEF}" destId="{F0E6A709-C2BB-4894-8705-36A605283015}" srcOrd="3" destOrd="0" presId="urn:microsoft.com/office/officeart/2008/layout/VerticalAccentList"/>
    <dgm:cxn modelId="{71AB7A9F-FACC-4680-8E9B-81FEA7A49B10}" type="presParOf" srcId="{F0E6A709-C2BB-4894-8705-36A605283015}" destId="{5CB51777-842A-4C28-AABD-6A0EAE19C843}" srcOrd="0" destOrd="0" presId="urn:microsoft.com/office/officeart/2008/layout/VerticalAccentList"/>
    <dgm:cxn modelId="{10EFBD8B-5933-40DF-8AEE-C8CCA1A858A8}" type="presParOf" srcId="{F5F2F97F-D227-4F4A-A235-A97A4470CEEF}" destId="{9C677C85-D1BA-4F92-814D-E8AC6A3FD46E}" srcOrd="4" destOrd="0" presId="urn:microsoft.com/office/officeart/2008/layout/VerticalAccentList"/>
    <dgm:cxn modelId="{FED3979F-BDDE-41FE-A2FA-740E11982F5E}" type="presParOf" srcId="{9C677C85-D1BA-4F92-814D-E8AC6A3FD46E}" destId="{6E6B6641-4434-499D-8838-5A88E62DB51E}" srcOrd="0" destOrd="0" presId="urn:microsoft.com/office/officeart/2008/layout/VerticalAccentList"/>
    <dgm:cxn modelId="{BB8E555C-9DC8-4A38-9E15-EC2BB7A8CDB5}" type="presParOf" srcId="{9C677C85-D1BA-4F92-814D-E8AC6A3FD46E}" destId="{C37E5902-973D-4BD6-BAFC-911ABD9E1733}" srcOrd="1" destOrd="0" presId="urn:microsoft.com/office/officeart/2008/layout/VerticalAccentList"/>
    <dgm:cxn modelId="{4EFA850F-A0C8-4A40-90BB-BBF06F2E589A}" type="presParOf" srcId="{9C677C85-D1BA-4F92-814D-E8AC6A3FD46E}" destId="{A42C697D-0FDB-4839-8C8D-53A722A49FAA}" srcOrd="2" destOrd="0" presId="urn:microsoft.com/office/officeart/2008/layout/VerticalAccentList"/>
    <dgm:cxn modelId="{4535869C-5D7B-48A4-9D77-21F3763C14D3}" type="presParOf" srcId="{9C677C85-D1BA-4F92-814D-E8AC6A3FD46E}" destId="{9166AA6E-DDD1-44C1-A753-EAC964BBEAB1}" srcOrd="3" destOrd="0" presId="urn:microsoft.com/office/officeart/2008/layout/VerticalAccentList"/>
    <dgm:cxn modelId="{5E68CAEB-B3A0-42D3-8B02-ADA045401DF4}" type="presParOf" srcId="{9C677C85-D1BA-4F92-814D-E8AC6A3FD46E}" destId="{146D35F6-E2DA-4C6D-8EA8-412AC0FB6648}" srcOrd="4" destOrd="0" presId="urn:microsoft.com/office/officeart/2008/layout/VerticalAccentList"/>
    <dgm:cxn modelId="{94A40ED2-90AB-4CDF-AF11-8E975307FAEB}" type="presParOf" srcId="{9C677C85-D1BA-4F92-814D-E8AC6A3FD46E}" destId="{347A5C21-76DB-4966-BC0A-FAB199983BF9}" srcOrd="5" destOrd="0" presId="urn:microsoft.com/office/officeart/2008/layout/VerticalAccentList"/>
    <dgm:cxn modelId="{7D6D9500-C8F8-459F-A059-BCA4A774AE35}" type="presParOf" srcId="{9C677C85-D1BA-4F92-814D-E8AC6A3FD46E}" destId="{16AF2403-B9D3-4302-B77B-048320F42F93}" srcOrd="6" destOrd="0" presId="urn:microsoft.com/office/officeart/2008/layout/VerticalAccentList"/>
    <dgm:cxn modelId="{6DF33929-FCE8-4998-828D-506782C5CE47}" type="presParOf" srcId="{9C677C85-D1BA-4F92-814D-E8AC6A3FD46E}" destId="{1245ED2E-D6EE-4368-895F-50176395B131}" srcOrd="7" destOrd="0" presId="urn:microsoft.com/office/officeart/2008/layout/VerticalAccentList"/>
    <dgm:cxn modelId="{C4433F6D-1289-4B0E-90EB-9BB8704A2C15}" type="presParOf" srcId="{F5F2F97F-D227-4F4A-A235-A97A4470CEEF}" destId="{3A9C0B74-DC70-42C7-9F59-57A8DD591743}" srcOrd="5" destOrd="0" presId="urn:microsoft.com/office/officeart/2008/layout/VerticalAccentList"/>
    <dgm:cxn modelId="{422ECDB1-F8A7-4514-B97C-13F8A271CD57}" type="presParOf" srcId="{F5F2F97F-D227-4F4A-A235-A97A4470CEEF}" destId="{4F7B3CB1-33D3-43C0-BA6E-DDDF010103F2}" srcOrd="6" destOrd="0" presId="urn:microsoft.com/office/officeart/2008/layout/VerticalAccentList"/>
    <dgm:cxn modelId="{0DF8EA0F-0F5C-48B8-A1E4-6133E6690730}" type="presParOf" srcId="{4F7B3CB1-33D3-43C0-BA6E-DDDF010103F2}" destId="{A169B63B-346A-4380-86E8-2C2A9073DB53}" srcOrd="0" destOrd="0" presId="urn:microsoft.com/office/officeart/2008/layout/VerticalAccentList"/>
    <dgm:cxn modelId="{743ED4E3-3672-49DA-81A7-0F07715E7A74}" type="presParOf" srcId="{F5F2F97F-D227-4F4A-A235-A97A4470CEEF}" destId="{E870F71A-3528-4987-B177-3857FCA2D279}" srcOrd="7" destOrd="0" presId="urn:microsoft.com/office/officeart/2008/layout/VerticalAccentList"/>
    <dgm:cxn modelId="{A5634346-F801-4C20-9F55-3A776329B1F1}" type="presParOf" srcId="{E870F71A-3528-4987-B177-3857FCA2D279}" destId="{2DED227C-4006-495B-B1BF-2564DE1CADD1}" srcOrd="0" destOrd="0" presId="urn:microsoft.com/office/officeart/2008/layout/VerticalAccentList"/>
    <dgm:cxn modelId="{4B64C375-EF3B-4D0C-A695-B61F742EDCE8}" type="presParOf" srcId="{E870F71A-3528-4987-B177-3857FCA2D279}" destId="{B4CB4E03-5344-45E4-9E0A-458F2E3835DA}" srcOrd="1" destOrd="0" presId="urn:microsoft.com/office/officeart/2008/layout/VerticalAccentList"/>
    <dgm:cxn modelId="{CCDE9EA4-8E44-4A8E-912D-58B7532734FC}" type="presParOf" srcId="{E870F71A-3528-4987-B177-3857FCA2D279}" destId="{9939A0C9-A0FD-41E1-9E0E-9058C38011F4}" srcOrd="2" destOrd="0" presId="urn:microsoft.com/office/officeart/2008/layout/VerticalAccentList"/>
    <dgm:cxn modelId="{F2EA0CD2-04BE-4FF7-B162-6F1A894DA6B7}" type="presParOf" srcId="{E870F71A-3528-4987-B177-3857FCA2D279}" destId="{18652C83-3663-48DB-8708-7FBF2D0BFF8B}" srcOrd="3" destOrd="0" presId="urn:microsoft.com/office/officeart/2008/layout/VerticalAccentList"/>
    <dgm:cxn modelId="{9384A11A-E8D4-473A-8F40-5FEF76511E2B}" type="presParOf" srcId="{E870F71A-3528-4987-B177-3857FCA2D279}" destId="{A4785886-BE2B-4E70-A050-C4DFCF646604}" srcOrd="4" destOrd="0" presId="urn:microsoft.com/office/officeart/2008/layout/VerticalAccentList"/>
    <dgm:cxn modelId="{575C0A6E-BFE7-4F6D-B522-A85A3AB21276}" type="presParOf" srcId="{E870F71A-3528-4987-B177-3857FCA2D279}" destId="{3BA81992-607A-4A4D-AA30-A4A4DDE792FF}" srcOrd="5" destOrd="0" presId="urn:microsoft.com/office/officeart/2008/layout/VerticalAccentList"/>
    <dgm:cxn modelId="{6ADE604B-92B1-4960-9B4A-FBC04FC139F1}" type="presParOf" srcId="{E870F71A-3528-4987-B177-3857FCA2D279}" destId="{12D0838F-020C-4E44-AA6D-B7B7DCAE8DE5}" srcOrd="6" destOrd="0" presId="urn:microsoft.com/office/officeart/2008/layout/VerticalAccentList"/>
    <dgm:cxn modelId="{410A100F-38DE-425F-8CFE-884B23CF3101}" type="presParOf" srcId="{E870F71A-3528-4987-B177-3857FCA2D279}" destId="{B54C7073-B3B9-419C-86E1-6D3AA0390A36}"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831F6-224E-4255-B33E-DD2359E3B625}">
      <dsp:nvSpPr>
        <dsp:cNvPr id="0" name=""/>
        <dsp:cNvSpPr/>
      </dsp:nvSpPr>
      <dsp:spPr>
        <a:xfrm>
          <a:off x="0" y="501"/>
          <a:ext cx="7272808" cy="866549"/>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1.</a:t>
          </a:r>
          <a:r>
            <a:rPr lang="zh-CN" altLang="en-US" sz="3100" kern="1200" dirty="0" smtClean="0"/>
            <a:t>整体工作计划</a:t>
          </a:r>
          <a:endParaRPr lang="zh-CN" altLang="en-US" sz="3100" kern="1200" dirty="0"/>
        </a:p>
      </dsp:txBody>
      <dsp:txXfrm>
        <a:off x="42301" y="42802"/>
        <a:ext cx="7188206" cy="781947"/>
      </dsp:txXfrm>
    </dsp:sp>
    <dsp:sp modelId="{D7227EC1-8280-43E2-A758-CF17242A0E78}">
      <dsp:nvSpPr>
        <dsp:cNvPr id="0" name=""/>
        <dsp:cNvSpPr/>
      </dsp:nvSpPr>
      <dsp:spPr>
        <a:xfrm>
          <a:off x="0" y="870517"/>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39370" rIns="220472" bIns="39370" numCol="1" spcCol="1270" anchor="t" anchorCtr="0">
          <a:noAutofit/>
        </a:bodyPr>
        <a:lstStyle/>
        <a:p>
          <a:pPr marL="228600" lvl="1" indent="-228600" algn="l" defTabSz="1066800">
            <a:lnSpc>
              <a:spcPct val="90000"/>
            </a:lnSpc>
            <a:spcBef>
              <a:spcPct val="0"/>
            </a:spcBef>
            <a:spcAft>
              <a:spcPct val="20000"/>
            </a:spcAft>
            <a:buChar char="••"/>
          </a:pPr>
          <a:endParaRPr lang="zh-CN" altLang="en-US" sz="2400" kern="1200" dirty="0"/>
        </a:p>
      </dsp:txBody>
      <dsp:txXfrm>
        <a:off x="0" y="870517"/>
        <a:ext cx="7272808" cy="877680"/>
      </dsp:txXfrm>
    </dsp:sp>
    <dsp:sp modelId="{0BD9CFF3-BD5C-4496-A5C0-71614AF6C6BB}">
      <dsp:nvSpPr>
        <dsp:cNvPr id="0" name=""/>
        <dsp:cNvSpPr/>
      </dsp:nvSpPr>
      <dsp:spPr>
        <a:xfrm>
          <a:off x="0" y="1836281"/>
          <a:ext cx="7272808" cy="792009"/>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2.</a:t>
          </a:r>
          <a:r>
            <a:rPr lang="zh-CN" altLang="en-US" sz="3100" kern="1200" dirty="0" smtClean="0"/>
            <a:t>目前工作</a:t>
          </a:r>
          <a:endParaRPr lang="zh-CN" altLang="en-US" sz="3100" kern="1200" dirty="0"/>
        </a:p>
      </dsp:txBody>
      <dsp:txXfrm>
        <a:off x="38663" y="1874944"/>
        <a:ext cx="7195482" cy="714683"/>
      </dsp:txXfrm>
    </dsp:sp>
    <dsp:sp modelId="{CB053569-2367-4401-9257-A2E1BD3CDD98}">
      <dsp:nvSpPr>
        <dsp:cNvPr id="0" name=""/>
        <dsp:cNvSpPr/>
      </dsp:nvSpPr>
      <dsp:spPr>
        <a:xfrm>
          <a:off x="0" y="2540207"/>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22860" rIns="128016" bIns="22860" numCol="1" spcCol="1270" anchor="t" anchorCtr="0">
          <a:noAutofit/>
        </a:bodyPr>
        <a:lstStyle/>
        <a:p>
          <a:pPr marL="171450" lvl="1" indent="-171450" algn="l" defTabSz="800100">
            <a:lnSpc>
              <a:spcPct val="90000"/>
            </a:lnSpc>
            <a:spcBef>
              <a:spcPct val="0"/>
            </a:spcBef>
            <a:spcAft>
              <a:spcPct val="20000"/>
            </a:spcAft>
            <a:buChar char="••"/>
          </a:pPr>
          <a:endParaRPr lang="zh-CN" altLang="en-US" sz="1800" kern="1200" dirty="0"/>
        </a:p>
        <a:p>
          <a:pPr marL="228600" lvl="1" indent="-228600" algn="l" defTabSz="933450">
            <a:lnSpc>
              <a:spcPct val="90000"/>
            </a:lnSpc>
            <a:spcBef>
              <a:spcPct val="0"/>
            </a:spcBef>
            <a:spcAft>
              <a:spcPct val="20000"/>
            </a:spcAft>
            <a:buChar char="••"/>
          </a:pPr>
          <a:endParaRPr lang="zh-CN" altLang="en-US" sz="2100" kern="1200" dirty="0"/>
        </a:p>
      </dsp:txBody>
      <dsp:txXfrm>
        <a:off x="0" y="2540207"/>
        <a:ext cx="7272808" cy="877680"/>
      </dsp:txXfrm>
    </dsp:sp>
    <dsp:sp modelId="{25B85B47-B55F-40A6-95E0-5ED6A9B870BF}">
      <dsp:nvSpPr>
        <dsp:cNvPr id="0" name=""/>
        <dsp:cNvSpPr/>
      </dsp:nvSpPr>
      <dsp:spPr>
        <a:xfrm>
          <a:off x="0" y="3744419"/>
          <a:ext cx="7272808" cy="957048"/>
        </a:xfrm>
        <a:prstGeom prst="roundRect">
          <a:avLst/>
        </a:prstGeom>
        <a:solidFill>
          <a:srgbClr val="7030A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3</a:t>
          </a:r>
          <a:r>
            <a:rPr lang="en-US" altLang="zh-CN" sz="3100" kern="1200" dirty="0" smtClean="0"/>
            <a:t>.</a:t>
          </a:r>
          <a:r>
            <a:rPr lang="zh-CN" altLang="en-US" sz="3100" kern="1200" dirty="0" smtClean="0"/>
            <a:t>工作展望</a:t>
          </a:r>
          <a:endParaRPr lang="zh-CN" altLang="en-US" sz="3100" kern="1200" dirty="0"/>
        </a:p>
      </dsp:txBody>
      <dsp:txXfrm>
        <a:off x="46719" y="3791138"/>
        <a:ext cx="7179370" cy="863610"/>
      </dsp:txXfrm>
    </dsp:sp>
    <dsp:sp modelId="{470F9343-84EB-47B7-AFB9-4C65E7792209}">
      <dsp:nvSpPr>
        <dsp:cNvPr id="0" name=""/>
        <dsp:cNvSpPr/>
      </dsp:nvSpPr>
      <dsp:spPr>
        <a:xfrm>
          <a:off x="0" y="4378904"/>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39370" rIns="220472" bIns="39370" numCol="1" spcCol="1270" anchor="t" anchorCtr="0">
          <a:noAutofit/>
        </a:bodyPr>
        <a:lstStyle/>
        <a:p>
          <a:pPr marL="228600" lvl="1" indent="-228600" algn="l" defTabSz="1066800">
            <a:lnSpc>
              <a:spcPct val="90000"/>
            </a:lnSpc>
            <a:spcBef>
              <a:spcPct val="0"/>
            </a:spcBef>
            <a:spcAft>
              <a:spcPct val="20000"/>
            </a:spcAft>
            <a:buChar char="••"/>
          </a:pPr>
          <a:endParaRPr lang="zh-CN" altLang="en-US" sz="2400" kern="1200" dirty="0"/>
        </a:p>
      </dsp:txBody>
      <dsp:txXfrm>
        <a:off x="0" y="4378904"/>
        <a:ext cx="7272808" cy="87768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E3DF6-F8FD-4927-AED6-B637DBBE3181}">
      <dsp:nvSpPr>
        <dsp:cNvPr id="0" name=""/>
        <dsp:cNvSpPr/>
      </dsp:nvSpPr>
      <dsp:spPr>
        <a:xfrm>
          <a:off x="-5454792" y="-835220"/>
          <a:ext cx="6494976" cy="6494976"/>
        </a:xfrm>
        <a:prstGeom prst="blockArc">
          <a:avLst>
            <a:gd name="adj1" fmla="val 18900000"/>
            <a:gd name="adj2" fmla="val 2700000"/>
            <a:gd name="adj3" fmla="val 333"/>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57792E-21BE-4571-B3FF-A068BA763EE2}">
      <dsp:nvSpPr>
        <dsp:cNvPr id="0" name=""/>
        <dsp:cNvSpPr/>
      </dsp:nvSpPr>
      <dsp:spPr>
        <a:xfrm>
          <a:off x="544552" y="370910"/>
          <a:ext cx="6373024" cy="74220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9127" tIns="53340" rIns="53340" bIns="53340" numCol="1" spcCol="1270" anchor="ctr" anchorCtr="0">
          <a:noAutofit/>
        </a:bodyPr>
        <a:lstStyle/>
        <a:p>
          <a:pPr lvl="0" algn="l" defTabSz="933450">
            <a:lnSpc>
              <a:spcPct val="90000"/>
            </a:lnSpc>
            <a:spcBef>
              <a:spcPct val="0"/>
            </a:spcBef>
            <a:spcAft>
              <a:spcPct val="35000"/>
            </a:spcAft>
          </a:pPr>
          <a:r>
            <a:rPr lang="zh-CN" altLang="en-US" sz="2100" kern="1200" dirty="0" smtClean="0"/>
            <a:t>算法规</a:t>
          </a:r>
          <a:r>
            <a:rPr lang="zh-CN" altLang="en-US" sz="2100" kern="1200" dirty="0" smtClean="0"/>
            <a:t>范和算法库设计</a:t>
          </a:r>
          <a:endParaRPr lang="zh-CN" altLang="en-US" sz="2100" kern="1200" dirty="0"/>
        </a:p>
      </dsp:txBody>
      <dsp:txXfrm>
        <a:off x="544552" y="370910"/>
        <a:ext cx="6373024" cy="742206"/>
      </dsp:txXfrm>
    </dsp:sp>
    <dsp:sp modelId="{897CD430-44E5-4EEF-87E3-B0453CACD74D}">
      <dsp:nvSpPr>
        <dsp:cNvPr id="0" name=""/>
        <dsp:cNvSpPr/>
      </dsp:nvSpPr>
      <dsp:spPr>
        <a:xfrm>
          <a:off x="80673" y="278134"/>
          <a:ext cx="927758" cy="927758"/>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1D0F00-C9F0-4C2C-8A67-012F47966D19}">
      <dsp:nvSpPr>
        <dsp:cNvPr id="0" name=""/>
        <dsp:cNvSpPr/>
      </dsp:nvSpPr>
      <dsp:spPr>
        <a:xfrm>
          <a:off x="970076" y="1484413"/>
          <a:ext cx="5947500" cy="742206"/>
        </a:xfrm>
        <a:prstGeom prst="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9127" tIns="53340" rIns="53340" bIns="53340" numCol="1" spcCol="1270" anchor="ctr" anchorCtr="0">
          <a:noAutofit/>
        </a:bodyPr>
        <a:lstStyle/>
        <a:p>
          <a:pPr lvl="0" algn="l" defTabSz="933450">
            <a:lnSpc>
              <a:spcPct val="90000"/>
            </a:lnSpc>
            <a:spcBef>
              <a:spcPct val="0"/>
            </a:spcBef>
            <a:spcAft>
              <a:spcPct val="35000"/>
            </a:spcAft>
          </a:pPr>
          <a:r>
            <a:rPr lang="zh-CN" altLang="en-US" sz="2100" kern="1200" dirty="0" smtClean="0"/>
            <a:t>基于主动学习的多层级交互式特</a:t>
          </a:r>
          <a:r>
            <a:rPr lang="zh-CN" altLang="en-US" sz="2100" kern="1200" dirty="0" smtClean="0"/>
            <a:t>征分析方</a:t>
          </a:r>
          <a:r>
            <a:rPr lang="zh-CN" altLang="en-US" sz="2100" kern="1200" dirty="0" smtClean="0"/>
            <a:t>法</a:t>
          </a:r>
          <a:endParaRPr lang="zh-CN" altLang="en-US" sz="2100" kern="1200" dirty="0"/>
        </a:p>
      </dsp:txBody>
      <dsp:txXfrm>
        <a:off x="970076" y="1484413"/>
        <a:ext cx="5947500" cy="742206"/>
      </dsp:txXfrm>
    </dsp:sp>
    <dsp:sp modelId="{2014246A-6A05-40D5-A646-C9FC8167E83F}">
      <dsp:nvSpPr>
        <dsp:cNvPr id="0" name=""/>
        <dsp:cNvSpPr/>
      </dsp:nvSpPr>
      <dsp:spPr>
        <a:xfrm>
          <a:off x="506197" y="1391637"/>
          <a:ext cx="927758" cy="927758"/>
        </a:xfrm>
        <a:prstGeom prst="ellipse">
          <a:avLst/>
        </a:prstGeom>
        <a:solidFill>
          <a:schemeClr val="lt1">
            <a:hueOff val="0"/>
            <a:satOff val="0"/>
            <a:lumOff val="0"/>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dsp:style>
    </dsp:sp>
    <dsp:sp modelId="{0BA151C3-4B31-4883-86DB-990EC9F6E267}">
      <dsp:nvSpPr>
        <dsp:cNvPr id="0" name=""/>
        <dsp:cNvSpPr/>
      </dsp:nvSpPr>
      <dsp:spPr>
        <a:xfrm>
          <a:off x="970076" y="2597916"/>
          <a:ext cx="5947500" cy="742206"/>
        </a:xfrm>
        <a:prstGeom prst="rect">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9127" tIns="53340" rIns="53340" bIns="53340" numCol="1" spcCol="1270" anchor="ctr" anchorCtr="0">
          <a:noAutofit/>
        </a:bodyPr>
        <a:lstStyle/>
        <a:p>
          <a:pPr lvl="0" algn="l" defTabSz="933450">
            <a:lnSpc>
              <a:spcPct val="90000"/>
            </a:lnSpc>
            <a:spcBef>
              <a:spcPct val="0"/>
            </a:spcBef>
            <a:spcAft>
              <a:spcPct val="35000"/>
            </a:spcAft>
          </a:pPr>
          <a:r>
            <a:rPr lang="zh-CN" altLang="en-US" sz="2100" kern="1200" dirty="0" smtClean="0">
              <a:solidFill>
                <a:schemeClr val="bg1"/>
              </a:solidFill>
            </a:rPr>
            <a:t>基于集成学习的自适应混合式性能预测方法</a:t>
          </a:r>
          <a:endParaRPr lang="zh-CN" altLang="en-US" sz="2100" kern="1200" dirty="0">
            <a:solidFill>
              <a:schemeClr val="bg1"/>
            </a:solidFill>
          </a:endParaRPr>
        </a:p>
      </dsp:txBody>
      <dsp:txXfrm>
        <a:off x="970076" y="2597916"/>
        <a:ext cx="5947500" cy="742206"/>
      </dsp:txXfrm>
    </dsp:sp>
    <dsp:sp modelId="{64A967D5-D2A1-42D7-9F0F-D5E21B9085D6}">
      <dsp:nvSpPr>
        <dsp:cNvPr id="0" name=""/>
        <dsp:cNvSpPr/>
      </dsp:nvSpPr>
      <dsp:spPr>
        <a:xfrm>
          <a:off x="506197" y="2505140"/>
          <a:ext cx="927758" cy="927758"/>
        </a:xfrm>
        <a:prstGeom prst="ellipse">
          <a:avLst/>
        </a:prstGeom>
        <a:solidFill>
          <a:schemeClr val="lt1">
            <a:hueOff val="0"/>
            <a:satOff val="0"/>
            <a:lumOff val="0"/>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dsp:style>
    </dsp:sp>
    <dsp:sp modelId="{3FB15259-95A5-4B6F-991C-9AB0631F9A12}">
      <dsp:nvSpPr>
        <dsp:cNvPr id="0" name=""/>
        <dsp:cNvSpPr/>
      </dsp:nvSpPr>
      <dsp:spPr>
        <a:xfrm>
          <a:off x="544552" y="3711419"/>
          <a:ext cx="6373024" cy="742206"/>
        </a:xfrm>
        <a:prstGeom prst="rect">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9127" tIns="53340" rIns="53340" bIns="53340" numCol="1" spcCol="1270" anchor="ctr" anchorCtr="0">
          <a:noAutofit/>
        </a:bodyPr>
        <a:lstStyle/>
        <a:p>
          <a:pPr lvl="0" algn="l" defTabSz="933450">
            <a:lnSpc>
              <a:spcPct val="90000"/>
            </a:lnSpc>
            <a:spcBef>
              <a:spcPct val="0"/>
            </a:spcBef>
            <a:spcAft>
              <a:spcPct val="35000"/>
            </a:spcAft>
          </a:pPr>
          <a:r>
            <a:rPr lang="zh-CN" altLang="en-US" sz="2100" kern="1200" dirty="0" smtClean="0">
              <a:solidFill>
                <a:schemeClr val="bg1"/>
              </a:solidFill>
            </a:rPr>
            <a:t>基于规则抽取的可解释性方法</a:t>
          </a:r>
          <a:r>
            <a:rPr lang="zh-CN" altLang="en-US" sz="2100" kern="1200" dirty="0" smtClean="0">
              <a:solidFill>
                <a:srgbClr val="FF0000"/>
              </a:solidFill>
            </a:rPr>
            <a:t/>
          </a:r>
          <a:br>
            <a:rPr lang="zh-CN" altLang="en-US" sz="2100" kern="1200" dirty="0" smtClean="0">
              <a:solidFill>
                <a:srgbClr val="FF0000"/>
              </a:solidFill>
            </a:rPr>
          </a:br>
          <a:endParaRPr lang="zh-CN" altLang="en-US" sz="2100" kern="1200" dirty="0"/>
        </a:p>
      </dsp:txBody>
      <dsp:txXfrm>
        <a:off x="544552" y="3711419"/>
        <a:ext cx="6373024" cy="742206"/>
      </dsp:txXfrm>
    </dsp:sp>
    <dsp:sp modelId="{3315A48A-C32A-476D-B47F-6B749A394B5F}">
      <dsp:nvSpPr>
        <dsp:cNvPr id="0" name=""/>
        <dsp:cNvSpPr/>
      </dsp:nvSpPr>
      <dsp:spPr>
        <a:xfrm>
          <a:off x="80673" y="3618643"/>
          <a:ext cx="927758" cy="927758"/>
        </a:xfrm>
        <a:prstGeom prst="ellipse">
          <a:avLst/>
        </a:prstGeom>
        <a:solidFill>
          <a:schemeClr val="lt1">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E0275B-AF3D-4299-B200-D296AD9C71FB}">
      <dsp:nvSpPr>
        <dsp:cNvPr id="0" name=""/>
        <dsp:cNvSpPr/>
      </dsp:nvSpPr>
      <dsp:spPr>
        <a:xfrm>
          <a:off x="3094" y="40626"/>
          <a:ext cx="1860500" cy="374400"/>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zh-CN" altLang="en-US" sz="1300" kern="1200" dirty="0" smtClean="0"/>
            <a:t>回归</a:t>
          </a:r>
          <a:endParaRPr lang="zh-CN" altLang="en-US" sz="1300" kern="1200" dirty="0"/>
        </a:p>
      </dsp:txBody>
      <dsp:txXfrm>
        <a:off x="3094" y="40626"/>
        <a:ext cx="1860500" cy="374400"/>
      </dsp:txXfrm>
    </dsp:sp>
    <dsp:sp modelId="{EE23FAF4-8768-4D90-A6BC-9C48AEA9AA1F}">
      <dsp:nvSpPr>
        <dsp:cNvPr id="0" name=""/>
        <dsp:cNvSpPr/>
      </dsp:nvSpPr>
      <dsp:spPr>
        <a:xfrm>
          <a:off x="3094" y="415026"/>
          <a:ext cx="1860500" cy="2640690"/>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zh-CN" altLang="en-US" sz="1300" kern="1200" dirty="0" smtClean="0"/>
            <a:t>多项式拟合</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最小二乘法</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岭回归</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Lasso</a:t>
          </a:r>
          <a:r>
            <a:rPr lang="zh-CN" altLang="en-US" sz="1300" kern="1200" dirty="0" smtClean="0"/>
            <a:t>回归</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贝叶斯回归</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Logistic</a:t>
          </a:r>
          <a:r>
            <a:rPr lang="zh-CN" altLang="en-US" sz="1300" kern="1200" dirty="0" smtClean="0"/>
            <a:t>回归</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主成分回归</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支持向量回归</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最邻近回归</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神经网络回归</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a:t>
          </a:r>
          <a:endParaRPr lang="zh-CN" altLang="en-US" sz="1300" kern="1200" dirty="0"/>
        </a:p>
      </dsp:txBody>
      <dsp:txXfrm>
        <a:off x="3094" y="415026"/>
        <a:ext cx="1860500" cy="2640690"/>
      </dsp:txXfrm>
    </dsp:sp>
    <dsp:sp modelId="{FD00538C-AD46-44D4-BAD8-E2AF5D733166}">
      <dsp:nvSpPr>
        <dsp:cNvPr id="0" name=""/>
        <dsp:cNvSpPr/>
      </dsp:nvSpPr>
      <dsp:spPr>
        <a:xfrm>
          <a:off x="2124064" y="40626"/>
          <a:ext cx="1860500" cy="374400"/>
        </a:xfrm>
        <a:prstGeom prst="rect">
          <a:avLst/>
        </a:prstGeom>
        <a:solidFill>
          <a:schemeClr val="accent5">
            <a:hueOff val="-3311292"/>
            <a:satOff val="13270"/>
            <a:lumOff val="2876"/>
            <a:alphaOff val="0"/>
          </a:schemeClr>
        </a:solidFill>
        <a:ln w="25400"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zh-CN" altLang="en-US" sz="1300" kern="1200" dirty="0" smtClean="0"/>
            <a:t>分类</a:t>
          </a:r>
          <a:endParaRPr lang="zh-CN" altLang="en-US" sz="1300" kern="1200" dirty="0"/>
        </a:p>
      </dsp:txBody>
      <dsp:txXfrm>
        <a:off x="2124064" y="40626"/>
        <a:ext cx="1860500" cy="374400"/>
      </dsp:txXfrm>
    </dsp:sp>
    <dsp:sp modelId="{20287C72-3AAB-4957-B6C5-CFD412CA4004}">
      <dsp:nvSpPr>
        <dsp:cNvPr id="0" name=""/>
        <dsp:cNvSpPr/>
      </dsp:nvSpPr>
      <dsp:spPr>
        <a:xfrm>
          <a:off x="2124064" y="415026"/>
          <a:ext cx="1860500" cy="2640690"/>
        </a:xfrm>
        <a:prstGeom prst="rect">
          <a:avLst/>
        </a:prstGeom>
        <a:solidFill>
          <a:schemeClr val="accent5">
            <a:tint val="40000"/>
            <a:alpha val="90000"/>
            <a:hueOff val="-3580161"/>
            <a:satOff val="16084"/>
            <a:lumOff val="1106"/>
            <a:alphaOff val="0"/>
          </a:schemeClr>
        </a:solidFill>
        <a:ln w="25400" cap="flat" cmpd="sng" algn="ctr">
          <a:solidFill>
            <a:schemeClr val="accent5">
              <a:tint val="40000"/>
              <a:alpha val="90000"/>
              <a:hueOff val="-3580161"/>
              <a:satOff val="16084"/>
              <a:lumOff val="110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zh-CN" altLang="en-US" sz="1300" kern="1200" dirty="0" smtClean="0"/>
            <a:t>支持向量机</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最邻近分类</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贝叶斯分类</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决策树分类</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随机森林分类</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神经网络分类</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a:t>
          </a:r>
          <a:endParaRPr lang="zh-CN" altLang="en-US" sz="1300" kern="1200" dirty="0"/>
        </a:p>
      </dsp:txBody>
      <dsp:txXfrm>
        <a:off x="2124064" y="415026"/>
        <a:ext cx="1860500" cy="2640690"/>
      </dsp:txXfrm>
    </dsp:sp>
    <dsp:sp modelId="{7399F8E4-3398-4F24-8B93-EF205C1A17DD}">
      <dsp:nvSpPr>
        <dsp:cNvPr id="0" name=""/>
        <dsp:cNvSpPr/>
      </dsp:nvSpPr>
      <dsp:spPr>
        <a:xfrm>
          <a:off x="4245035" y="40626"/>
          <a:ext cx="1860500" cy="374400"/>
        </a:xfrm>
        <a:prstGeom prst="rect">
          <a:avLst/>
        </a:prstGeom>
        <a:solidFill>
          <a:schemeClr val="accent5">
            <a:hueOff val="-6622584"/>
            <a:satOff val="26541"/>
            <a:lumOff val="5752"/>
            <a:alphaOff val="0"/>
          </a:schemeClr>
        </a:solidFill>
        <a:ln w="25400"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zh-CN" altLang="en-US" sz="1300" kern="1200" dirty="0" smtClean="0"/>
            <a:t>聚类</a:t>
          </a:r>
          <a:endParaRPr lang="zh-CN" altLang="en-US" sz="1300" kern="1200" dirty="0"/>
        </a:p>
      </dsp:txBody>
      <dsp:txXfrm>
        <a:off x="4245035" y="40626"/>
        <a:ext cx="1860500" cy="374400"/>
      </dsp:txXfrm>
    </dsp:sp>
    <dsp:sp modelId="{6D9D0ABC-12BC-42FD-B32D-F484BB2E955B}">
      <dsp:nvSpPr>
        <dsp:cNvPr id="0" name=""/>
        <dsp:cNvSpPr/>
      </dsp:nvSpPr>
      <dsp:spPr>
        <a:xfrm>
          <a:off x="4245035" y="415026"/>
          <a:ext cx="1860500" cy="2640690"/>
        </a:xfrm>
        <a:prstGeom prst="rect">
          <a:avLst/>
        </a:prstGeom>
        <a:solidFill>
          <a:schemeClr val="accent5">
            <a:tint val="40000"/>
            <a:alpha val="90000"/>
            <a:hueOff val="-7160321"/>
            <a:satOff val="32169"/>
            <a:lumOff val="2211"/>
            <a:alphaOff val="0"/>
          </a:schemeClr>
        </a:solidFill>
        <a:ln w="25400" cap="flat" cmpd="sng" algn="ctr">
          <a:solidFill>
            <a:schemeClr val="accent5">
              <a:tint val="40000"/>
              <a:alpha val="90000"/>
              <a:hueOff val="-7160321"/>
              <a:satOff val="32169"/>
              <a:lumOff val="22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altLang="zh-CN" sz="1300" kern="1200" dirty="0" smtClean="0"/>
            <a:t>K</a:t>
          </a:r>
          <a:r>
            <a:rPr lang="zh-CN" altLang="en-US" sz="1300" kern="1200" dirty="0" smtClean="0"/>
            <a:t>均值聚类</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CLARANS</a:t>
          </a:r>
          <a:r>
            <a:rPr lang="zh-CN" altLang="en-US" sz="1300" kern="1200" dirty="0" smtClean="0"/>
            <a:t>聚类</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CURE</a:t>
          </a:r>
          <a:r>
            <a:rPr lang="zh-CN" altLang="en-US" sz="1300" kern="1200" dirty="0" smtClean="0"/>
            <a:t>聚类</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DBSCAN</a:t>
          </a:r>
          <a:r>
            <a:rPr lang="zh-CN" altLang="en-US" sz="1300" kern="1200" dirty="0" smtClean="0"/>
            <a:t>聚类</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BIRCH</a:t>
          </a:r>
          <a:r>
            <a:rPr lang="zh-CN" altLang="en-US" sz="1300" kern="1200" dirty="0" smtClean="0"/>
            <a:t>聚类</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CLIQUE</a:t>
          </a:r>
          <a:r>
            <a:rPr lang="zh-CN" altLang="en-US" sz="1300" kern="1200" dirty="0" smtClean="0"/>
            <a:t>聚类</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a:t>
          </a:r>
          <a:endParaRPr lang="zh-CN" altLang="en-US" sz="1300" kern="1200" dirty="0"/>
        </a:p>
      </dsp:txBody>
      <dsp:txXfrm>
        <a:off x="4245035" y="415026"/>
        <a:ext cx="1860500" cy="2640690"/>
      </dsp:txXfrm>
    </dsp:sp>
    <dsp:sp modelId="{FAF5B232-2A05-4F6E-9405-2E49A439F1EF}">
      <dsp:nvSpPr>
        <dsp:cNvPr id="0" name=""/>
        <dsp:cNvSpPr/>
      </dsp:nvSpPr>
      <dsp:spPr>
        <a:xfrm>
          <a:off x="6366005" y="40626"/>
          <a:ext cx="1860500" cy="374400"/>
        </a:xfrm>
        <a:prstGeom prst="rect">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zh-CN" altLang="en-US" sz="1300" kern="1200" dirty="0" smtClean="0"/>
            <a:t>优化</a:t>
          </a:r>
          <a:endParaRPr lang="zh-CN" altLang="en-US" sz="1300" kern="1200" dirty="0"/>
        </a:p>
      </dsp:txBody>
      <dsp:txXfrm>
        <a:off x="6366005" y="40626"/>
        <a:ext cx="1860500" cy="374400"/>
      </dsp:txXfrm>
    </dsp:sp>
    <dsp:sp modelId="{796411D0-3C4E-434A-B4E1-D99091C107BB}">
      <dsp:nvSpPr>
        <dsp:cNvPr id="0" name=""/>
        <dsp:cNvSpPr/>
      </dsp:nvSpPr>
      <dsp:spPr>
        <a:xfrm>
          <a:off x="6366005" y="415026"/>
          <a:ext cx="1860500" cy="2640690"/>
        </a:xfrm>
        <a:prstGeom prst="rect">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10740482"/>
              <a:satOff val="48253"/>
              <a:lumOff val="3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zh-CN" altLang="en-US" sz="1300" kern="1200" dirty="0" smtClean="0"/>
            <a:t>粒子群优化</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蚁群算法</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遗传算法</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梯度下降法</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牛顿多项式法</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a:t>
          </a:r>
          <a:endParaRPr lang="zh-CN" altLang="en-US" sz="1300" kern="1200" dirty="0"/>
        </a:p>
      </dsp:txBody>
      <dsp:txXfrm>
        <a:off x="6366005" y="415026"/>
        <a:ext cx="1860500" cy="264069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75281E-69A8-4514-9071-8DB630A32FB7}">
      <dsp:nvSpPr>
        <dsp:cNvPr id="0" name=""/>
        <dsp:cNvSpPr/>
      </dsp:nvSpPr>
      <dsp:spPr>
        <a:xfrm>
          <a:off x="311537" y="29038"/>
          <a:ext cx="1904543" cy="2182561"/>
        </a:xfrm>
        <a:prstGeom prst="rect">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AB13539-A34F-4237-A450-FD07D983CF2B}">
      <dsp:nvSpPr>
        <dsp:cNvPr id="0" name=""/>
        <dsp:cNvSpPr/>
      </dsp:nvSpPr>
      <dsp:spPr>
        <a:xfrm>
          <a:off x="372551" y="440439"/>
          <a:ext cx="1782515" cy="754787"/>
        </a:xfrm>
        <a:prstGeom prst="rect">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316A29-2B91-40FE-BB22-AFE684D9F9DA}">
      <dsp:nvSpPr>
        <dsp:cNvPr id="0" name=""/>
        <dsp:cNvSpPr/>
      </dsp:nvSpPr>
      <dsp:spPr>
        <a:xfrm>
          <a:off x="406764" y="1770122"/>
          <a:ext cx="1714088" cy="38089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算法</a:t>
          </a:r>
          <a:r>
            <a:rPr lang="en-US" altLang="zh-CN" sz="1600" kern="1200" dirty="0" smtClean="0"/>
            <a:t>jar</a:t>
          </a:r>
          <a:r>
            <a:rPr lang="zh-CN" altLang="en-US" sz="1600" kern="1200" dirty="0" smtClean="0"/>
            <a:t>包</a:t>
          </a:r>
          <a:endParaRPr lang="zh-CN" altLang="en-US" sz="1600" kern="1200" dirty="0"/>
        </a:p>
      </dsp:txBody>
      <dsp:txXfrm>
        <a:off x="406764" y="1770122"/>
        <a:ext cx="1714088" cy="380890"/>
      </dsp:txXfrm>
    </dsp:sp>
    <dsp:sp modelId="{92643E68-9BEE-4958-85EB-5D2904F4F80D}">
      <dsp:nvSpPr>
        <dsp:cNvPr id="0" name=""/>
        <dsp:cNvSpPr/>
      </dsp:nvSpPr>
      <dsp:spPr>
        <a:xfrm>
          <a:off x="406764" y="1546040"/>
          <a:ext cx="1714088" cy="224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406764" y="1546040"/>
        <a:ext cx="1714088" cy="224081"/>
      </dsp:txXfrm>
    </dsp:sp>
    <dsp:sp modelId="{DF2806BF-C887-4380-A34B-9628A847EFA7}">
      <dsp:nvSpPr>
        <dsp:cNvPr id="0" name=""/>
        <dsp:cNvSpPr/>
      </dsp:nvSpPr>
      <dsp:spPr>
        <a:xfrm>
          <a:off x="3008168" y="0"/>
          <a:ext cx="1904543" cy="2240639"/>
        </a:xfrm>
        <a:prstGeom prst="rect">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6E025EC-9DB3-4D9B-9BD5-ECD1A06E620D}">
      <dsp:nvSpPr>
        <dsp:cNvPr id="0" name=""/>
        <dsp:cNvSpPr/>
      </dsp:nvSpPr>
      <dsp:spPr>
        <a:xfrm>
          <a:off x="3029509" y="152411"/>
          <a:ext cx="1861860" cy="1330843"/>
        </a:xfrm>
        <a:prstGeom prst="rect">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02E6B8-3955-46DA-8110-8A0C627B1F95}">
      <dsp:nvSpPr>
        <dsp:cNvPr id="0" name=""/>
        <dsp:cNvSpPr/>
      </dsp:nvSpPr>
      <dsp:spPr>
        <a:xfrm>
          <a:off x="3103395" y="1770122"/>
          <a:ext cx="1714088" cy="380890"/>
        </a:xfrm>
        <a:prstGeom prst="rect">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算法类</a:t>
          </a:r>
          <a:endParaRPr lang="zh-CN" altLang="en-US" sz="1600" kern="1200" dirty="0"/>
        </a:p>
      </dsp:txBody>
      <dsp:txXfrm>
        <a:off x="3103395" y="1770122"/>
        <a:ext cx="1714088" cy="380890"/>
      </dsp:txXfrm>
    </dsp:sp>
    <dsp:sp modelId="{A2941941-898A-4CDC-8D24-7861806B0B26}">
      <dsp:nvSpPr>
        <dsp:cNvPr id="0" name=""/>
        <dsp:cNvSpPr/>
      </dsp:nvSpPr>
      <dsp:spPr>
        <a:xfrm>
          <a:off x="3103395" y="1546040"/>
          <a:ext cx="1714088" cy="224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3103395" y="1546040"/>
        <a:ext cx="1714088" cy="224081"/>
      </dsp:txXfrm>
    </dsp:sp>
    <dsp:sp modelId="{A88284D9-0731-4E7D-8024-03380EC2AD12}">
      <dsp:nvSpPr>
        <dsp:cNvPr id="0" name=""/>
        <dsp:cNvSpPr/>
      </dsp:nvSpPr>
      <dsp:spPr>
        <a:xfrm>
          <a:off x="5704799" y="0"/>
          <a:ext cx="1904543" cy="2240639"/>
        </a:xfrm>
        <a:prstGeom prst="rect">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39EF129-54C7-4074-920C-150E51B2C589}">
      <dsp:nvSpPr>
        <dsp:cNvPr id="0" name=""/>
        <dsp:cNvSpPr/>
      </dsp:nvSpPr>
      <dsp:spPr>
        <a:xfrm>
          <a:off x="5827469" y="80406"/>
          <a:ext cx="1797187" cy="1456415"/>
        </a:xfrm>
        <a:prstGeom prst="rect">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FB0DFD-BDB7-42E7-B51A-A9EDA431B9CE}">
      <dsp:nvSpPr>
        <dsp:cNvPr id="0" name=""/>
        <dsp:cNvSpPr/>
      </dsp:nvSpPr>
      <dsp:spPr>
        <a:xfrm>
          <a:off x="5800026" y="1770122"/>
          <a:ext cx="1714088" cy="380890"/>
        </a:xfrm>
        <a:prstGeom prst="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算法接口说明</a:t>
          </a:r>
          <a:endParaRPr lang="zh-CN" altLang="en-US" sz="1600" kern="1200" dirty="0"/>
        </a:p>
      </dsp:txBody>
      <dsp:txXfrm>
        <a:off x="5800026" y="1770122"/>
        <a:ext cx="1714088" cy="380890"/>
      </dsp:txXfrm>
    </dsp:sp>
    <dsp:sp modelId="{067AB27D-936A-4F15-B275-3B420C014A32}">
      <dsp:nvSpPr>
        <dsp:cNvPr id="0" name=""/>
        <dsp:cNvSpPr/>
      </dsp:nvSpPr>
      <dsp:spPr>
        <a:xfrm>
          <a:off x="5800026" y="1546040"/>
          <a:ext cx="1714088" cy="224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5800026" y="1546040"/>
        <a:ext cx="1714088" cy="2240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831F6-224E-4255-B33E-DD2359E3B625}">
      <dsp:nvSpPr>
        <dsp:cNvPr id="0" name=""/>
        <dsp:cNvSpPr/>
      </dsp:nvSpPr>
      <dsp:spPr>
        <a:xfrm>
          <a:off x="0" y="501"/>
          <a:ext cx="7272808" cy="866549"/>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1.</a:t>
          </a:r>
          <a:r>
            <a:rPr lang="zh-CN" altLang="en-US" sz="3100" kern="1200" dirty="0" smtClean="0"/>
            <a:t>整体工作计划</a:t>
          </a:r>
          <a:endParaRPr lang="zh-CN" altLang="en-US" sz="3100" kern="1200" dirty="0"/>
        </a:p>
      </dsp:txBody>
      <dsp:txXfrm>
        <a:off x="42301" y="42802"/>
        <a:ext cx="7188206" cy="781947"/>
      </dsp:txXfrm>
    </dsp:sp>
    <dsp:sp modelId="{D7227EC1-8280-43E2-A758-CF17242A0E78}">
      <dsp:nvSpPr>
        <dsp:cNvPr id="0" name=""/>
        <dsp:cNvSpPr/>
      </dsp:nvSpPr>
      <dsp:spPr>
        <a:xfrm>
          <a:off x="0" y="870517"/>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39370" rIns="220472" bIns="39370" numCol="1" spcCol="1270" anchor="t" anchorCtr="0">
          <a:noAutofit/>
        </a:bodyPr>
        <a:lstStyle/>
        <a:p>
          <a:pPr marL="228600" lvl="1" indent="-228600" algn="l" defTabSz="1066800">
            <a:lnSpc>
              <a:spcPct val="90000"/>
            </a:lnSpc>
            <a:spcBef>
              <a:spcPct val="0"/>
            </a:spcBef>
            <a:spcAft>
              <a:spcPct val="20000"/>
            </a:spcAft>
            <a:buChar char="••"/>
          </a:pPr>
          <a:endParaRPr lang="zh-CN" altLang="en-US" sz="2400" kern="1200" dirty="0"/>
        </a:p>
      </dsp:txBody>
      <dsp:txXfrm>
        <a:off x="0" y="870517"/>
        <a:ext cx="7272808" cy="877680"/>
      </dsp:txXfrm>
    </dsp:sp>
    <dsp:sp modelId="{0BD9CFF3-BD5C-4496-A5C0-71614AF6C6BB}">
      <dsp:nvSpPr>
        <dsp:cNvPr id="0" name=""/>
        <dsp:cNvSpPr/>
      </dsp:nvSpPr>
      <dsp:spPr>
        <a:xfrm>
          <a:off x="0" y="1836281"/>
          <a:ext cx="7272808" cy="792009"/>
        </a:xfrm>
        <a:prstGeom prst="roundRect">
          <a:avLst/>
        </a:prstGeom>
        <a:solidFill>
          <a:schemeClr val="bg1">
            <a:lumMod val="6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2.</a:t>
          </a:r>
          <a:r>
            <a:rPr lang="zh-CN" altLang="en-US" sz="3100" kern="1200" dirty="0" smtClean="0"/>
            <a:t>目前工作</a:t>
          </a:r>
          <a:endParaRPr lang="zh-CN" altLang="en-US" sz="3100" kern="1200" dirty="0"/>
        </a:p>
      </dsp:txBody>
      <dsp:txXfrm>
        <a:off x="38663" y="1874944"/>
        <a:ext cx="7195482" cy="714683"/>
      </dsp:txXfrm>
    </dsp:sp>
    <dsp:sp modelId="{CB053569-2367-4401-9257-A2E1BD3CDD98}">
      <dsp:nvSpPr>
        <dsp:cNvPr id="0" name=""/>
        <dsp:cNvSpPr/>
      </dsp:nvSpPr>
      <dsp:spPr>
        <a:xfrm>
          <a:off x="0" y="2540207"/>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22860" rIns="128016" bIns="22860" numCol="1" spcCol="1270" anchor="t" anchorCtr="0">
          <a:noAutofit/>
        </a:bodyPr>
        <a:lstStyle/>
        <a:p>
          <a:pPr marL="171450" lvl="1" indent="-171450" algn="l" defTabSz="800100">
            <a:lnSpc>
              <a:spcPct val="90000"/>
            </a:lnSpc>
            <a:spcBef>
              <a:spcPct val="0"/>
            </a:spcBef>
            <a:spcAft>
              <a:spcPct val="20000"/>
            </a:spcAft>
            <a:buChar char="••"/>
          </a:pPr>
          <a:endParaRPr lang="zh-CN" altLang="en-US" sz="1800" kern="1200" dirty="0"/>
        </a:p>
        <a:p>
          <a:pPr marL="228600" lvl="1" indent="-228600" algn="l" defTabSz="933450">
            <a:lnSpc>
              <a:spcPct val="90000"/>
            </a:lnSpc>
            <a:spcBef>
              <a:spcPct val="0"/>
            </a:spcBef>
            <a:spcAft>
              <a:spcPct val="20000"/>
            </a:spcAft>
            <a:buChar char="••"/>
          </a:pPr>
          <a:endParaRPr lang="zh-CN" altLang="en-US" sz="2100" kern="1200" dirty="0"/>
        </a:p>
      </dsp:txBody>
      <dsp:txXfrm>
        <a:off x="0" y="2540207"/>
        <a:ext cx="7272808" cy="877680"/>
      </dsp:txXfrm>
    </dsp:sp>
    <dsp:sp modelId="{25B85B47-B55F-40A6-95E0-5ED6A9B870BF}">
      <dsp:nvSpPr>
        <dsp:cNvPr id="0" name=""/>
        <dsp:cNvSpPr/>
      </dsp:nvSpPr>
      <dsp:spPr>
        <a:xfrm>
          <a:off x="0" y="3744419"/>
          <a:ext cx="7272808" cy="957048"/>
        </a:xfrm>
        <a:prstGeom prst="roundRect">
          <a:avLst/>
        </a:prstGeom>
        <a:solidFill>
          <a:schemeClr val="bg1">
            <a:lumMod val="6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3</a:t>
          </a:r>
          <a:r>
            <a:rPr lang="en-US" altLang="zh-CN" sz="3100" kern="1200" dirty="0" smtClean="0"/>
            <a:t>.</a:t>
          </a:r>
          <a:r>
            <a:rPr lang="zh-CN" altLang="en-US" sz="3100" kern="1200" dirty="0" smtClean="0"/>
            <a:t>工作展望</a:t>
          </a:r>
          <a:endParaRPr lang="zh-CN" altLang="en-US" sz="3100" kern="1200" dirty="0"/>
        </a:p>
      </dsp:txBody>
      <dsp:txXfrm>
        <a:off x="46719" y="3791138"/>
        <a:ext cx="7179370" cy="863610"/>
      </dsp:txXfrm>
    </dsp:sp>
    <dsp:sp modelId="{470F9343-84EB-47B7-AFB9-4C65E7792209}">
      <dsp:nvSpPr>
        <dsp:cNvPr id="0" name=""/>
        <dsp:cNvSpPr/>
      </dsp:nvSpPr>
      <dsp:spPr>
        <a:xfrm>
          <a:off x="0" y="4378904"/>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39370" rIns="220472" bIns="39370" numCol="1" spcCol="1270" anchor="t" anchorCtr="0">
          <a:noAutofit/>
        </a:bodyPr>
        <a:lstStyle/>
        <a:p>
          <a:pPr marL="228600" lvl="1" indent="-228600" algn="l" defTabSz="1066800">
            <a:lnSpc>
              <a:spcPct val="90000"/>
            </a:lnSpc>
            <a:spcBef>
              <a:spcPct val="0"/>
            </a:spcBef>
            <a:spcAft>
              <a:spcPct val="20000"/>
            </a:spcAft>
            <a:buChar char="••"/>
          </a:pPr>
          <a:endParaRPr lang="zh-CN" altLang="en-US" sz="2400" kern="1200" dirty="0"/>
        </a:p>
      </dsp:txBody>
      <dsp:txXfrm>
        <a:off x="0" y="4378904"/>
        <a:ext cx="7272808" cy="8776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831F6-224E-4255-B33E-DD2359E3B625}">
      <dsp:nvSpPr>
        <dsp:cNvPr id="0" name=""/>
        <dsp:cNvSpPr/>
      </dsp:nvSpPr>
      <dsp:spPr>
        <a:xfrm>
          <a:off x="0" y="501"/>
          <a:ext cx="7272808" cy="866549"/>
        </a:xfrm>
        <a:prstGeom prst="roundRect">
          <a:avLst/>
        </a:prstGeom>
        <a:solidFill>
          <a:schemeClr val="bg1">
            <a:lumMod val="6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1.</a:t>
          </a:r>
          <a:r>
            <a:rPr lang="zh-CN" altLang="en-US" sz="3100" kern="1200" dirty="0" smtClean="0"/>
            <a:t>整体工作计划</a:t>
          </a:r>
          <a:endParaRPr lang="zh-CN" altLang="en-US" sz="3100" kern="1200" dirty="0"/>
        </a:p>
      </dsp:txBody>
      <dsp:txXfrm>
        <a:off x="42301" y="42802"/>
        <a:ext cx="7188206" cy="781947"/>
      </dsp:txXfrm>
    </dsp:sp>
    <dsp:sp modelId="{D7227EC1-8280-43E2-A758-CF17242A0E78}">
      <dsp:nvSpPr>
        <dsp:cNvPr id="0" name=""/>
        <dsp:cNvSpPr/>
      </dsp:nvSpPr>
      <dsp:spPr>
        <a:xfrm>
          <a:off x="0" y="870517"/>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39370" rIns="220472" bIns="39370" numCol="1" spcCol="1270" anchor="t" anchorCtr="0">
          <a:noAutofit/>
        </a:bodyPr>
        <a:lstStyle/>
        <a:p>
          <a:pPr marL="228600" lvl="1" indent="-228600" algn="l" defTabSz="1066800">
            <a:lnSpc>
              <a:spcPct val="90000"/>
            </a:lnSpc>
            <a:spcBef>
              <a:spcPct val="0"/>
            </a:spcBef>
            <a:spcAft>
              <a:spcPct val="20000"/>
            </a:spcAft>
            <a:buChar char="••"/>
          </a:pPr>
          <a:endParaRPr lang="zh-CN" altLang="en-US" sz="2400" kern="1200" dirty="0"/>
        </a:p>
      </dsp:txBody>
      <dsp:txXfrm>
        <a:off x="0" y="870517"/>
        <a:ext cx="7272808" cy="877680"/>
      </dsp:txXfrm>
    </dsp:sp>
    <dsp:sp modelId="{0BD9CFF3-BD5C-4496-A5C0-71614AF6C6BB}">
      <dsp:nvSpPr>
        <dsp:cNvPr id="0" name=""/>
        <dsp:cNvSpPr/>
      </dsp:nvSpPr>
      <dsp:spPr>
        <a:xfrm>
          <a:off x="0" y="1836281"/>
          <a:ext cx="7272808" cy="792009"/>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2.</a:t>
          </a:r>
          <a:r>
            <a:rPr lang="zh-CN" altLang="en-US" sz="3100" kern="1200" dirty="0" smtClean="0"/>
            <a:t>目前工作</a:t>
          </a:r>
          <a:endParaRPr lang="zh-CN" altLang="en-US" sz="3100" kern="1200" dirty="0"/>
        </a:p>
      </dsp:txBody>
      <dsp:txXfrm>
        <a:off x="38663" y="1874944"/>
        <a:ext cx="7195482" cy="714683"/>
      </dsp:txXfrm>
    </dsp:sp>
    <dsp:sp modelId="{CB053569-2367-4401-9257-A2E1BD3CDD98}">
      <dsp:nvSpPr>
        <dsp:cNvPr id="0" name=""/>
        <dsp:cNvSpPr/>
      </dsp:nvSpPr>
      <dsp:spPr>
        <a:xfrm>
          <a:off x="0" y="2540207"/>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22860" rIns="128016" bIns="22860" numCol="1" spcCol="1270" anchor="t" anchorCtr="0">
          <a:noAutofit/>
        </a:bodyPr>
        <a:lstStyle/>
        <a:p>
          <a:pPr marL="171450" lvl="1" indent="-171450" algn="l" defTabSz="800100">
            <a:lnSpc>
              <a:spcPct val="90000"/>
            </a:lnSpc>
            <a:spcBef>
              <a:spcPct val="0"/>
            </a:spcBef>
            <a:spcAft>
              <a:spcPct val="20000"/>
            </a:spcAft>
            <a:buChar char="••"/>
          </a:pPr>
          <a:endParaRPr lang="zh-CN" altLang="en-US" sz="1800" kern="1200" dirty="0"/>
        </a:p>
        <a:p>
          <a:pPr marL="228600" lvl="1" indent="-228600" algn="l" defTabSz="933450">
            <a:lnSpc>
              <a:spcPct val="90000"/>
            </a:lnSpc>
            <a:spcBef>
              <a:spcPct val="0"/>
            </a:spcBef>
            <a:spcAft>
              <a:spcPct val="20000"/>
            </a:spcAft>
            <a:buChar char="••"/>
          </a:pPr>
          <a:endParaRPr lang="zh-CN" altLang="en-US" sz="2100" kern="1200" dirty="0"/>
        </a:p>
      </dsp:txBody>
      <dsp:txXfrm>
        <a:off x="0" y="2540207"/>
        <a:ext cx="7272808" cy="877680"/>
      </dsp:txXfrm>
    </dsp:sp>
    <dsp:sp modelId="{25B85B47-B55F-40A6-95E0-5ED6A9B870BF}">
      <dsp:nvSpPr>
        <dsp:cNvPr id="0" name=""/>
        <dsp:cNvSpPr/>
      </dsp:nvSpPr>
      <dsp:spPr>
        <a:xfrm>
          <a:off x="0" y="3744419"/>
          <a:ext cx="7272808" cy="957048"/>
        </a:xfrm>
        <a:prstGeom prst="roundRect">
          <a:avLst/>
        </a:prstGeom>
        <a:solidFill>
          <a:schemeClr val="bg1">
            <a:lumMod val="6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zh-CN" sz="3100" kern="1200" dirty="0" smtClean="0"/>
            <a:t>3</a:t>
          </a:r>
          <a:r>
            <a:rPr lang="en-US" altLang="zh-CN" sz="3100" kern="1200" dirty="0" smtClean="0"/>
            <a:t>.</a:t>
          </a:r>
          <a:r>
            <a:rPr lang="zh-CN" altLang="en-US" sz="3100" kern="1200" dirty="0" smtClean="0"/>
            <a:t>工作展望</a:t>
          </a:r>
          <a:endParaRPr lang="zh-CN" altLang="en-US" sz="3100" kern="1200" dirty="0"/>
        </a:p>
      </dsp:txBody>
      <dsp:txXfrm>
        <a:off x="46719" y="3791138"/>
        <a:ext cx="7179370" cy="863610"/>
      </dsp:txXfrm>
    </dsp:sp>
    <dsp:sp modelId="{470F9343-84EB-47B7-AFB9-4C65E7792209}">
      <dsp:nvSpPr>
        <dsp:cNvPr id="0" name=""/>
        <dsp:cNvSpPr/>
      </dsp:nvSpPr>
      <dsp:spPr>
        <a:xfrm>
          <a:off x="0" y="4378904"/>
          <a:ext cx="7272808"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39370" rIns="220472" bIns="39370" numCol="1" spcCol="1270" anchor="t" anchorCtr="0">
          <a:noAutofit/>
        </a:bodyPr>
        <a:lstStyle/>
        <a:p>
          <a:pPr marL="228600" lvl="1" indent="-228600" algn="l" defTabSz="1066800">
            <a:lnSpc>
              <a:spcPct val="90000"/>
            </a:lnSpc>
            <a:spcBef>
              <a:spcPct val="0"/>
            </a:spcBef>
            <a:spcAft>
              <a:spcPct val="20000"/>
            </a:spcAft>
            <a:buChar char="••"/>
          </a:pPr>
          <a:endParaRPr lang="zh-CN" altLang="en-US" sz="2400" kern="1200" dirty="0"/>
        </a:p>
      </dsp:txBody>
      <dsp:txXfrm>
        <a:off x="0" y="4378904"/>
        <a:ext cx="7272808" cy="8776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63ECE6-1CDA-45F1-931E-8545BE06E63A}">
      <dsp:nvSpPr>
        <dsp:cNvPr id="0" name=""/>
        <dsp:cNvSpPr/>
      </dsp:nvSpPr>
      <dsp:spPr>
        <a:xfrm>
          <a:off x="2520277" y="1815415"/>
          <a:ext cx="1227142" cy="1223326"/>
        </a:xfrm>
        <a:prstGeom prst="ellipse">
          <a:avLst/>
        </a:prstGeom>
        <a:no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rPr>
            <a:t>王院士</a:t>
          </a:r>
          <a:r>
            <a:rPr lang="en-US" altLang="zh-CN" sz="1600" kern="1200" dirty="0" smtClean="0">
              <a:solidFill>
                <a:schemeClr val="tx1"/>
              </a:solidFill>
            </a:rPr>
            <a:t>49</a:t>
          </a:r>
          <a:r>
            <a:rPr lang="zh-CN" altLang="en-US" sz="1600" kern="1200" dirty="0" smtClean="0">
              <a:solidFill>
                <a:schemeClr val="tx1"/>
              </a:solidFill>
            </a:rPr>
            <a:t>篇文献</a:t>
          </a:r>
          <a:endParaRPr lang="en-US" altLang="zh-CN" sz="1600" kern="1200" dirty="0" smtClean="0">
            <a:solidFill>
              <a:schemeClr val="tx1"/>
            </a:solidFill>
          </a:endParaRPr>
        </a:p>
        <a:p>
          <a:pPr lvl="0" algn="ctr" defTabSz="711200">
            <a:lnSpc>
              <a:spcPct val="90000"/>
            </a:lnSpc>
            <a:spcBef>
              <a:spcPct val="0"/>
            </a:spcBef>
            <a:spcAft>
              <a:spcPct val="35000"/>
            </a:spcAft>
          </a:pPr>
          <a:r>
            <a:rPr lang="zh-CN" altLang="en-US" sz="1600" kern="1200" dirty="0" smtClean="0">
              <a:solidFill>
                <a:schemeClr val="tx1"/>
              </a:solidFill>
            </a:rPr>
            <a:t>数据</a:t>
          </a:r>
          <a:endParaRPr lang="zh-CN" altLang="en-US" sz="1600" kern="1200" dirty="0">
            <a:solidFill>
              <a:schemeClr val="tx1"/>
            </a:solidFill>
          </a:endParaRPr>
        </a:p>
      </dsp:txBody>
      <dsp:txXfrm>
        <a:off x="2699988" y="1994567"/>
        <a:ext cx="867720" cy="865022"/>
      </dsp:txXfrm>
    </dsp:sp>
    <dsp:sp modelId="{EBC68EFD-9354-43EE-A90B-C49E49DE5D6C}">
      <dsp:nvSpPr>
        <dsp:cNvPr id="0" name=""/>
        <dsp:cNvSpPr/>
      </dsp:nvSpPr>
      <dsp:spPr>
        <a:xfrm rot="16200000">
          <a:off x="2991397" y="1337752"/>
          <a:ext cx="284901" cy="433903"/>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3034132" y="1467268"/>
        <a:ext cx="199431" cy="260341"/>
      </dsp:txXfrm>
    </dsp:sp>
    <dsp:sp modelId="{ABC30724-59B3-40AB-9E5B-4CC952A9E459}">
      <dsp:nvSpPr>
        <dsp:cNvPr id="0" name=""/>
        <dsp:cNvSpPr/>
      </dsp:nvSpPr>
      <dsp:spPr>
        <a:xfrm>
          <a:off x="2495755" y="1679"/>
          <a:ext cx="1276186" cy="1276186"/>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rPr>
            <a:t>图片</a:t>
          </a:r>
          <a:endParaRPr lang="en-US" altLang="zh-CN" sz="1600" kern="1200" dirty="0" smtClean="0">
            <a:solidFill>
              <a:schemeClr val="tx1"/>
            </a:solidFill>
          </a:endParaRPr>
        </a:p>
        <a:p>
          <a:pPr lvl="0" algn="ctr" defTabSz="711200">
            <a:lnSpc>
              <a:spcPct val="90000"/>
            </a:lnSpc>
            <a:spcBef>
              <a:spcPct val="0"/>
            </a:spcBef>
            <a:spcAft>
              <a:spcPct val="35000"/>
            </a:spcAft>
          </a:pPr>
          <a:r>
            <a:rPr lang="zh-CN" altLang="en-US" sz="1600" kern="1200" dirty="0" smtClean="0">
              <a:solidFill>
                <a:schemeClr val="tx1"/>
              </a:solidFill>
            </a:rPr>
            <a:t>数据</a:t>
          </a:r>
          <a:endParaRPr lang="en-US" altLang="zh-CN" sz="1600" kern="1200" dirty="0" smtClean="0">
            <a:solidFill>
              <a:schemeClr val="tx1"/>
            </a:solidFill>
          </a:endParaRPr>
        </a:p>
        <a:p>
          <a:pPr lvl="0" algn="ctr" defTabSz="711200">
            <a:lnSpc>
              <a:spcPct val="90000"/>
            </a:lnSpc>
            <a:spcBef>
              <a:spcPct val="0"/>
            </a:spcBef>
            <a:spcAft>
              <a:spcPct val="35000"/>
            </a:spcAft>
          </a:pPr>
          <a:r>
            <a:rPr lang="en-US" altLang="zh-CN" sz="1600" kern="1200" dirty="0" smtClean="0">
              <a:solidFill>
                <a:schemeClr val="tx1"/>
              </a:solidFill>
            </a:rPr>
            <a:t>115</a:t>
          </a:r>
          <a:r>
            <a:rPr lang="zh-CN" altLang="en-US" sz="1600" kern="1200" dirty="0" smtClean="0">
              <a:solidFill>
                <a:schemeClr val="tx1"/>
              </a:solidFill>
            </a:rPr>
            <a:t>条</a:t>
          </a:r>
          <a:endParaRPr lang="en-US" altLang="zh-CN" sz="1600" kern="1200" dirty="0" smtClean="0">
            <a:solidFill>
              <a:schemeClr val="tx1"/>
            </a:solidFill>
          </a:endParaRPr>
        </a:p>
      </dsp:txBody>
      <dsp:txXfrm>
        <a:off x="2682648" y="188572"/>
        <a:ext cx="902400" cy="902400"/>
      </dsp:txXfrm>
    </dsp:sp>
    <dsp:sp modelId="{0B573BE1-9433-4810-B1E5-A96276DCB27E}">
      <dsp:nvSpPr>
        <dsp:cNvPr id="0" name=""/>
        <dsp:cNvSpPr/>
      </dsp:nvSpPr>
      <dsp:spPr>
        <a:xfrm rot="20520000">
          <a:off x="3822377" y="1940273"/>
          <a:ext cx="283986" cy="433903"/>
        </a:xfrm>
        <a:prstGeom prst="rightArrow">
          <a:avLst>
            <a:gd name="adj1" fmla="val 60000"/>
            <a:gd name="adj2" fmla="val 50000"/>
          </a:avLst>
        </a:prstGeom>
        <a:solidFill>
          <a:schemeClr val="accent2">
            <a:hueOff val="1170380"/>
            <a:satOff val="-1460"/>
            <a:lumOff val="34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3824462" y="2040218"/>
        <a:ext cx="198790" cy="260341"/>
      </dsp:txXfrm>
    </dsp:sp>
    <dsp:sp modelId="{0B7DD2D1-FB2C-48F6-9AD7-D14DDACBD999}">
      <dsp:nvSpPr>
        <dsp:cNvPr id="0" name=""/>
        <dsp:cNvSpPr/>
      </dsp:nvSpPr>
      <dsp:spPr>
        <a:xfrm>
          <a:off x="4195584" y="1236677"/>
          <a:ext cx="1276186" cy="1276186"/>
        </a:xfrm>
        <a:prstGeom prst="ellipse">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rPr>
            <a:t>规则</a:t>
          </a:r>
          <a:endParaRPr lang="en-US" altLang="zh-CN" sz="1600" kern="1200" dirty="0" smtClean="0">
            <a:solidFill>
              <a:schemeClr val="tx1"/>
            </a:solidFill>
          </a:endParaRPr>
        </a:p>
        <a:p>
          <a:pPr lvl="0" algn="ctr" defTabSz="711200">
            <a:lnSpc>
              <a:spcPct val="90000"/>
            </a:lnSpc>
            <a:spcBef>
              <a:spcPct val="0"/>
            </a:spcBef>
            <a:spcAft>
              <a:spcPct val="35000"/>
            </a:spcAft>
          </a:pPr>
          <a:r>
            <a:rPr lang="zh-CN" altLang="en-US" sz="1600" kern="1200" dirty="0" smtClean="0">
              <a:solidFill>
                <a:schemeClr val="tx1"/>
              </a:solidFill>
            </a:rPr>
            <a:t>数据</a:t>
          </a:r>
          <a:endParaRPr lang="en-US" altLang="zh-CN" sz="1600" kern="1200" dirty="0" smtClean="0">
            <a:solidFill>
              <a:schemeClr val="tx1"/>
            </a:solidFill>
          </a:endParaRPr>
        </a:p>
        <a:p>
          <a:pPr lvl="0" algn="ctr" defTabSz="711200">
            <a:lnSpc>
              <a:spcPct val="90000"/>
            </a:lnSpc>
            <a:spcBef>
              <a:spcPct val="0"/>
            </a:spcBef>
            <a:spcAft>
              <a:spcPct val="35000"/>
            </a:spcAft>
          </a:pPr>
          <a:r>
            <a:rPr lang="en-US" altLang="zh-CN" sz="1600" kern="1200" dirty="0" smtClean="0">
              <a:solidFill>
                <a:schemeClr val="tx1"/>
              </a:solidFill>
            </a:rPr>
            <a:t>160</a:t>
          </a:r>
          <a:r>
            <a:rPr lang="zh-CN" altLang="en-US" sz="1600" kern="1200" dirty="0" smtClean="0">
              <a:solidFill>
                <a:schemeClr val="tx1"/>
              </a:solidFill>
            </a:rPr>
            <a:t>条</a:t>
          </a:r>
          <a:endParaRPr lang="zh-CN" altLang="en-US" sz="1600" kern="1200" dirty="0"/>
        </a:p>
      </dsp:txBody>
      <dsp:txXfrm>
        <a:off x="4382477" y="1423570"/>
        <a:ext cx="902400" cy="902400"/>
      </dsp:txXfrm>
    </dsp:sp>
    <dsp:sp modelId="{6760946A-7148-404E-B341-71AF2E476A0D}">
      <dsp:nvSpPr>
        <dsp:cNvPr id="0" name=""/>
        <dsp:cNvSpPr/>
      </dsp:nvSpPr>
      <dsp:spPr>
        <a:xfrm rot="3240000">
          <a:off x="3504540" y="2916166"/>
          <a:ext cx="284552" cy="433903"/>
        </a:xfrm>
        <a:prstGeom prst="rightArrow">
          <a:avLst>
            <a:gd name="adj1" fmla="val 60000"/>
            <a:gd name="adj2" fmla="val 50000"/>
          </a:avLst>
        </a:prstGeom>
        <a:solidFill>
          <a:schemeClr val="accent2">
            <a:hueOff val="2340759"/>
            <a:satOff val="-2919"/>
            <a:lumOff val="68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3522135" y="2968416"/>
        <a:ext cx="199186" cy="260341"/>
      </dsp:txXfrm>
    </dsp:sp>
    <dsp:sp modelId="{45ECD8EC-EE19-43B6-B32B-181A0EB9044C}">
      <dsp:nvSpPr>
        <dsp:cNvPr id="0" name=""/>
        <dsp:cNvSpPr/>
      </dsp:nvSpPr>
      <dsp:spPr>
        <a:xfrm>
          <a:off x="3546307" y="3234946"/>
          <a:ext cx="1276186" cy="1276186"/>
        </a:xfrm>
        <a:prstGeom prst="ellipse">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rPr>
            <a:t>数据集</a:t>
          </a:r>
          <a:endParaRPr lang="en-US" altLang="zh-CN" sz="1600" kern="1200" dirty="0" smtClean="0">
            <a:solidFill>
              <a:schemeClr val="tx1"/>
            </a:solidFill>
          </a:endParaRPr>
        </a:p>
        <a:p>
          <a:pPr lvl="0" algn="ctr" defTabSz="711200">
            <a:lnSpc>
              <a:spcPct val="90000"/>
            </a:lnSpc>
            <a:spcBef>
              <a:spcPct val="0"/>
            </a:spcBef>
            <a:spcAft>
              <a:spcPct val="35000"/>
            </a:spcAft>
          </a:pPr>
          <a:r>
            <a:rPr lang="zh-CN" altLang="en-US" sz="1600" kern="1200" dirty="0" smtClean="0">
              <a:solidFill>
                <a:schemeClr val="tx1"/>
              </a:solidFill>
            </a:rPr>
            <a:t>信息</a:t>
          </a:r>
          <a:endParaRPr lang="en-US" altLang="zh-CN" sz="1600" kern="1200" dirty="0" smtClean="0">
            <a:solidFill>
              <a:schemeClr val="tx1"/>
            </a:solidFill>
          </a:endParaRPr>
        </a:p>
        <a:p>
          <a:pPr lvl="0" algn="ctr" defTabSz="711200">
            <a:lnSpc>
              <a:spcPct val="90000"/>
            </a:lnSpc>
            <a:spcBef>
              <a:spcPct val="0"/>
            </a:spcBef>
            <a:spcAft>
              <a:spcPct val="35000"/>
            </a:spcAft>
          </a:pPr>
          <a:r>
            <a:rPr lang="en-US" altLang="zh-CN" sz="1600" kern="1200" dirty="0" smtClean="0">
              <a:solidFill>
                <a:schemeClr val="tx1"/>
              </a:solidFill>
            </a:rPr>
            <a:t>20</a:t>
          </a:r>
          <a:r>
            <a:rPr lang="zh-CN" altLang="en-US" sz="1600" kern="1200" dirty="0" smtClean="0">
              <a:solidFill>
                <a:schemeClr val="tx1"/>
              </a:solidFill>
            </a:rPr>
            <a:t>条</a:t>
          </a:r>
          <a:endParaRPr lang="zh-CN" altLang="en-US" sz="1600" kern="1200" dirty="0"/>
        </a:p>
      </dsp:txBody>
      <dsp:txXfrm>
        <a:off x="3733200" y="3421839"/>
        <a:ext cx="902400" cy="902400"/>
      </dsp:txXfrm>
    </dsp:sp>
    <dsp:sp modelId="{E2352A08-C637-4D7E-B1B1-9668A8F86DA8}">
      <dsp:nvSpPr>
        <dsp:cNvPr id="0" name=""/>
        <dsp:cNvSpPr/>
      </dsp:nvSpPr>
      <dsp:spPr>
        <a:xfrm rot="7560000">
          <a:off x="2478604" y="2916166"/>
          <a:ext cx="284552" cy="433903"/>
        </a:xfrm>
        <a:prstGeom prst="rightArrow">
          <a:avLst>
            <a:gd name="adj1" fmla="val 60000"/>
            <a:gd name="adj2" fmla="val 50000"/>
          </a:avLst>
        </a:prstGeom>
        <a:solidFill>
          <a:schemeClr val="accent2">
            <a:hueOff val="3511139"/>
            <a:satOff val="-4379"/>
            <a:lumOff val="103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rot="10800000">
        <a:off x="2546375" y="2968416"/>
        <a:ext cx="199186" cy="260341"/>
      </dsp:txXfrm>
    </dsp:sp>
    <dsp:sp modelId="{AF7A3A21-93E6-4797-B642-59E4FD539367}">
      <dsp:nvSpPr>
        <dsp:cNvPr id="0" name=""/>
        <dsp:cNvSpPr/>
      </dsp:nvSpPr>
      <dsp:spPr>
        <a:xfrm>
          <a:off x="1445203" y="3234946"/>
          <a:ext cx="1276186" cy="1276186"/>
        </a:xfrm>
        <a:prstGeom prst="ellipse">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solidFill>
                <a:schemeClr val="tx1"/>
              </a:solidFill>
            </a:rPr>
            <a:t>文献信息</a:t>
          </a:r>
          <a:endParaRPr lang="en-US" altLang="zh-CN" sz="1500" kern="1200" dirty="0" smtClean="0">
            <a:solidFill>
              <a:schemeClr val="tx1"/>
            </a:solidFill>
          </a:endParaRPr>
        </a:p>
        <a:p>
          <a:pPr lvl="0" algn="ctr" defTabSz="666750">
            <a:lnSpc>
              <a:spcPct val="90000"/>
            </a:lnSpc>
            <a:spcBef>
              <a:spcPct val="0"/>
            </a:spcBef>
            <a:spcAft>
              <a:spcPct val="35000"/>
            </a:spcAft>
          </a:pPr>
          <a:r>
            <a:rPr lang="zh-CN" altLang="en-US" sz="1500" kern="1200" dirty="0" smtClean="0">
              <a:solidFill>
                <a:schemeClr val="tx1"/>
              </a:solidFill>
            </a:rPr>
            <a:t>数据</a:t>
          </a:r>
          <a:endParaRPr lang="en-US" altLang="zh-CN" sz="1500" kern="1200" dirty="0" smtClean="0">
            <a:solidFill>
              <a:schemeClr val="tx1"/>
            </a:solidFill>
          </a:endParaRPr>
        </a:p>
        <a:p>
          <a:pPr lvl="0" algn="ctr" defTabSz="666750">
            <a:lnSpc>
              <a:spcPct val="90000"/>
            </a:lnSpc>
            <a:spcBef>
              <a:spcPct val="0"/>
            </a:spcBef>
            <a:spcAft>
              <a:spcPct val="35000"/>
            </a:spcAft>
          </a:pPr>
          <a:r>
            <a:rPr lang="en-US" altLang="zh-CN" sz="1500" kern="1200" dirty="0" smtClean="0">
              <a:solidFill>
                <a:schemeClr val="tx1"/>
              </a:solidFill>
            </a:rPr>
            <a:t>10</a:t>
          </a:r>
          <a:r>
            <a:rPr lang="zh-CN" altLang="en-US" sz="1500" kern="1200" dirty="0" smtClean="0">
              <a:solidFill>
                <a:schemeClr val="tx1"/>
              </a:solidFill>
            </a:rPr>
            <a:t>条</a:t>
          </a:r>
          <a:r>
            <a:rPr lang="en-US" altLang="zh-CN" sz="1500" kern="1200" dirty="0" smtClean="0">
              <a:solidFill>
                <a:schemeClr val="tx1"/>
              </a:solidFill>
            </a:rPr>
            <a:t>(10</a:t>
          </a:r>
          <a:r>
            <a:rPr lang="zh-CN" altLang="en-US" sz="1500" kern="1200" dirty="0" smtClean="0">
              <a:solidFill>
                <a:schemeClr val="tx1"/>
              </a:solidFill>
            </a:rPr>
            <a:t>篇文献</a:t>
          </a:r>
          <a:r>
            <a:rPr lang="en-US" altLang="zh-CN" sz="1500" kern="1200" dirty="0" smtClean="0">
              <a:solidFill>
                <a:schemeClr val="tx1"/>
              </a:solidFill>
            </a:rPr>
            <a:t>)</a:t>
          </a:r>
          <a:endParaRPr lang="zh-CN" altLang="en-US" sz="1500" kern="1200" dirty="0">
            <a:solidFill>
              <a:schemeClr val="tx1"/>
            </a:solidFill>
          </a:endParaRPr>
        </a:p>
      </dsp:txBody>
      <dsp:txXfrm>
        <a:off x="1632096" y="3421839"/>
        <a:ext cx="902400" cy="902400"/>
      </dsp:txXfrm>
    </dsp:sp>
    <dsp:sp modelId="{D5A9ED48-AC9A-4C3A-90AA-3FA67D712B23}">
      <dsp:nvSpPr>
        <dsp:cNvPr id="0" name=""/>
        <dsp:cNvSpPr/>
      </dsp:nvSpPr>
      <dsp:spPr>
        <a:xfrm rot="11880000">
          <a:off x="2161332" y="1940273"/>
          <a:ext cx="283986" cy="433903"/>
        </a:xfrm>
        <a:prstGeom prst="rightArrow">
          <a:avLst>
            <a:gd name="adj1" fmla="val 60000"/>
            <a:gd name="adj2" fmla="val 50000"/>
          </a:avLst>
        </a:prstGeom>
        <a:solidFill>
          <a:schemeClr val="accent2">
            <a:hueOff val="4681519"/>
            <a:satOff val="-5839"/>
            <a:lumOff val="13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rot="10800000">
        <a:off x="2244443" y="2040218"/>
        <a:ext cx="198790" cy="260341"/>
      </dsp:txXfrm>
    </dsp:sp>
    <dsp:sp modelId="{F38C6644-51A9-4BDF-A89F-A6D9E70CB2F9}">
      <dsp:nvSpPr>
        <dsp:cNvPr id="0" name=""/>
        <dsp:cNvSpPr/>
      </dsp:nvSpPr>
      <dsp:spPr>
        <a:xfrm>
          <a:off x="795926" y="1236677"/>
          <a:ext cx="1276186" cy="1276186"/>
        </a:xfrm>
        <a:prstGeom prst="ellipse">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rPr>
            <a:t>表结构</a:t>
          </a:r>
          <a:endParaRPr lang="en-US" altLang="zh-CN" sz="1600" kern="1200" dirty="0" smtClean="0">
            <a:solidFill>
              <a:schemeClr val="tx1"/>
            </a:solidFill>
          </a:endParaRPr>
        </a:p>
        <a:p>
          <a:pPr lvl="0" algn="ctr" defTabSz="711200">
            <a:lnSpc>
              <a:spcPct val="90000"/>
            </a:lnSpc>
            <a:spcBef>
              <a:spcPct val="0"/>
            </a:spcBef>
            <a:spcAft>
              <a:spcPct val="35000"/>
            </a:spcAft>
          </a:pPr>
          <a:r>
            <a:rPr lang="zh-CN" altLang="en-US" sz="1600" kern="1200" dirty="0" smtClean="0">
              <a:solidFill>
                <a:schemeClr val="tx1"/>
              </a:solidFill>
            </a:rPr>
            <a:t>数据</a:t>
          </a:r>
          <a:endParaRPr lang="en-US" altLang="zh-CN" sz="1600" kern="1200" dirty="0" smtClean="0">
            <a:solidFill>
              <a:schemeClr val="tx1"/>
            </a:solidFill>
          </a:endParaRPr>
        </a:p>
        <a:p>
          <a:pPr lvl="0" algn="ctr" defTabSz="711200">
            <a:lnSpc>
              <a:spcPct val="90000"/>
            </a:lnSpc>
            <a:spcBef>
              <a:spcPct val="0"/>
            </a:spcBef>
            <a:spcAft>
              <a:spcPct val="35000"/>
            </a:spcAft>
          </a:pPr>
          <a:r>
            <a:rPr lang="en-US" altLang="zh-CN" sz="1600" kern="1200" dirty="0" smtClean="0">
              <a:solidFill>
                <a:schemeClr val="tx1"/>
              </a:solidFill>
            </a:rPr>
            <a:t>235</a:t>
          </a:r>
          <a:r>
            <a:rPr lang="zh-CN" altLang="en-US" sz="1600" kern="1200" dirty="0" smtClean="0">
              <a:solidFill>
                <a:schemeClr val="tx1"/>
              </a:solidFill>
            </a:rPr>
            <a:t>条</a:t>
          </a:r>
          <a:endParaRPr lang="en-US" altLang="zh-CN" sz="1600" kern="1200" dirty="0" smtClean="0">
            <a:solidFill>
              <a:schemeClr val="tx1"/>
            </a:solidFill>
          </a:endParaRPr>
        </a:p>
        <a:p>
          <a:pPr lvl="0" algn="ctr" defTabSz="711200">
            <a:lnSpc>
              <a:spcPct val="90000"/>
            </a:lnSpc>
            <a:spcBef>
              <a:spcPct val="0"/>
            </a:spcBef>
            <a:spcAft>
              <a:spcPct val="35000"/>
            </a:spcAft>
          </a:pPr>
          <a:endParaRPr lang="zh-CN" altLang="en-US" sz="1100" kern="1200" dirty="0"/>
        </a:p>
      </dsp:txBody>
      <dsp:txXfrm>
        <a:off x="982819" y="1423570"/>
        <a:ext cx="902400" cy="9024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8B554A-BC22-4D4A-A598-3D37CD043CA6}">
      <dsp:nvSpPr>
        <dsp:cNvPr id="0" name=""/>
        <dsp:cNvSpPr/>
      </dsp:nvSpPr>
      <dsp:spPr>
        <a:xfrm>
          <a:off x="2163686" y="1496969"/>
          <a:ext cx="1066698" cy="106669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kern="1200" dirty="0" smtClean="0"/>
            <a:t>镍基单晶高温合金数据</a:t>
          </a:r>
          <a:endParaRPr lang="zh-CN" altLang="en-US" sz="1400" kern="1200" dirty="0"/>
        </a:p>
      </dsp:txBody>
      <dsp:txXfrm>
        <a:off x="2319900" y="1653183"/>
        <a:ext cx="754270" cy="754270"/>
      </dsp:txXfrm>
    </dsp:sp>
    <dsp:sp modelId="{9EBF91C7-DABB-41FC-8C0D-437698E7A56D}">
      <dsp:nvSpPr>
        <dsp:cNvPr id="0" name=""/>
        <dsp:cNvSpPr/>
      </dsp:nvSpPr>
      <dsp:spPr>
        <a:xfrm rot="16200000">
          <a:off x="2583588" y="1108000"/>
          <a:ext cx="226894" cy="36267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2617622" y="1214569"/>
        <a:ext cx="158826" cy="217607"/>
      </dsp:txXfrm>
    </dsp:sp>
    <dsp:sp modelId="{27C024D9-67F6-4A61-A0BB-D9FA7E0EEFC6}">
      <dsp:nvSpPr>
        <dsp:cNvPr id="0" name=""/>
        <dsp:cNvSpPr/>
      </dsp:nvSpPr>
      <dsp:spPr>
        <a:xfrm>
          <a:off x="2163686" y="2168"/>
          <a:ext cx="1066698" cy="106669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kern="1200" dirty="0" smtClean="0"/>
            <a:t>错配</a:t>
          </a:r>
          <a:endParaRPr lang="en-US" altLang="zh-CN" sz="1200" kern="1200" dirty="0" smtClean="0"/>
        </a:p>
        <a:p>
          <a:pPr lvl="0" algn="ctr" defTabSz="533400">
            <a:lnSpc>
              <a:spcPct val="90000"/>
            </a:lnSpc>
            <a:spcBef>
              <a:spcPct val="0"/>
            </a:spcBef>
            <a:spcAft>
              <a:spcPct val="35000"/>
            </a:spcAft>
          </a:pPr>
          <a:r>
            <a:rPr lang="zh-CN" altLang="en-US" sz="1200" kern="1200" dirty="0" smtClean="0"/>
            <a:t>位错和</a:t>
          </a:r>
          <a:endParaRPr lang="en-US" altLang="zh-CN" sz="1200" kern="1200" dirty="0" smtClean="0"/>
        </a:p>
        <a:p>
          <a:pPr lvl="0" algn="ctr" defTabSz="533400">
            <a:lnSpc>
              <a:spcPct val="90000"/>
            </a:lnSpc>
            <a:spcBef>
              <a:spcPct val="0"/>
            </a:spcBef>
            <a:spcAft>
              <a:spcPct val="35000"/>
            </a:spcAft>
          </a:pPr>
          <a:r>
            <a:rPr lang="zh-CN" altLang="en-US" sz="1200" kern="1200" dirty="0" smtClean="0"/>
            <a:t>相界面</a:t>
          </a:r>
          <a:endParaRPr lang="zh-CN" altLang="en-US" sz="1200" kern="1200" dirty="0"/>
        </a:p>
      </dsp:txBody>
      <dsp:txXfrm>
        <a:off x="2319900" y="158382"/>
        <a:ext cx="754270" cy="754270"/>
      </dsp:txXfrm>
    </dsp:sp>
    <dsp:sp modelId="{095FA4F6-7D9D-4A63-98FB-4AD54B64F6E5}">
      <dsp:nvSpPr>
        <dsp:cNvPr id="0" name=""/>
        <dsp:cNvSpPr/>
      </dsp:nvSpPr>
      <dsp:spPr>
        <a:xfrm>
          <a:off x="3324567" y="1848979"/>
          <a:ext cx="226894" cy="362677"/>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3324567" y="1921514"/>
        <a:ext cx="158826" cy="217607"/>
      </dsp:txXfrm>
    </dsp:sp>
    <dsp:sp modelId="{26A7EE2A-FD5B-49A7-8B5F-B9F8CEBB60E4}">
      <dsp:nvSpPr>
        <dsp:cNvPr id="0" name=""/>
        <dsp:cNvSpPr/>
      </dsp:nvSpPr>
      <dsp:spPr>
        <a:xfrm>
          <a:off x="3658487" y="1496969"/>
          <a:ext cx="1066698" cy="1066698"/>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kern="1200" dirty="0" smtClean="0"/>
            <a:t>合金化元素占位和相分配</a:t>
          </a:r>
          <a:endParaRPr lang="zh-CN" altLang="en-US" sz="1200" kern="1200" dirty="0"/>
        </a:p>
      </dsp:txBody>
      <dsp:txXfrm>
        <a:off x="3814701" y="1653183"/>
        <a:ext cx="754270" cy="754270"/>
      </dsp:txXfrm>
    </dsp:sp>
    <dsp:sp modelId="{A17E2AD1-055A-43BE-9BDA-E6BEAD23621A}">
      <dsp:nvSpPr>
        <dsp:cNvPr id="0" name=""/>
        <dsp:cNvSpPr/>
      </dsp:nvSpPr>
      <dsp:spPr>
        <a:xfrm rot="5400000">
          <a:off x="2583588" y="2589958"/>
          <a:ext cx="226894" cy="36267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2617622" y="2628459"/>
        <a:ext cx="158826" cy="217607"/>
      </dsp:txXfrm>
    </dsp:sp>
    <dsp:sp modelId="{F7E339FE-DD9D-48D3-887A-74EEE13056DC}">
      <dsp:nvSpPr>
        <dsp:cNvPr id="0" name=""/>
        <dsp:cNvSpPr/>
      </dsp:nvSpPr>
      <dsp:spPr>
        <a:xfrm>
          <a:off x="2163686" y="2991770"/>
          <a:ext cx="1066698" cy="1066698"/>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kern="1200" dirty="0" smtClean="0"/>
            <a:t>力学性能数据</a:t>
          </a:r>
          <a:endParaRPr lang="zh-CN" altLang="en-US" sz="1200" kern="1200" dirty="0"/>
        </a:p>
      </dsp:txBody>
      <dsp:txXfrm>
        <a:off x="2319900" y="3147984"/>
        <a:ext cx="754270" cy="754270"/>
      </dsp:txXfrm>
    </dsp:sp>
    <dsp:sp modelId="{AFFA8740-4440-4143-A34C-7D96311CABB2}">
      <dsp:nvSpPr>
        <dsp:cNvPr id="0" name=""/>
        <dsp:cNvSpPr/>
      </dsp:nvSpPr>
      <dsp:spPr>
        <a:xfrm rot="10800000">
          <a:off x="1842609" y="1848979"/>
          <a:ext cx="226894" cy="362677"/>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rot="10800000">
        <a:off x="1910677" y="1921514"/>
        <a:ext cx="158826" cy="217607"/>
      </dsp:txXfrm>
    </dsp:sp>
    <dsp:sp modelId="{4C417487-0E8E-4A33-BE09-C2DAF16E71FE}">
      <dsp:nvSpPr>
        <dsp:cNvPr id="0" name=""/>
        <dsp:cNvSpPr/>
      </dsp:nvSpPr>
      <dsp:spPr>
        <a:xfrm>
          <a:off x="668885" y="1496969"/>
          <a:ext cx="1066698" cy="1066698"/>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kern="1200" dirty="0" smtClean="0"/>
            <a:t>扩散</a:t>
          </a:r>
          <a:endParaRPr lang="zh-CN" altLang="en-US" sz="1200" kern="1200" dirty="0"/>
        </a:p>
      </dsp:txBody>
      <dsp:txXfrm>
        <a:off x="825099" y="1653183"/>
        <a:ext cx="754270" cy="7542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5DF2DF-47F8-4A25-885B-A4BA21A1A043}">
      <dsp:nvSpPr>
        <dsp:cNvPr id="0" name=""/>
        <dsp:cNvSpPr/>
      </dsp:nvSpPr>
      <dsp:spPr>
        <a:xfrm>
          <a:off x="25852" y="1128330"/>
          <a:ext cx="0" cy="2989864"/>
        </a:xfrm>
        <a:prstGeom prst="line">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D9FAD4-6E06-4686-913C-FD681FD896D1}">
      <dsp:nvSpPr>
        <dsp:cNvPr id="0" name=""/>
        <dsp:cNvSpPr/>
      </dsp:nvSpPr>
      <dsp:spPr>
        <a:xfrm>
          <a:off x="94689" y="1209546"/>
          <a:ext cx="1572502" cy="1345439"/>
        </a:xfrm>
        <a:prstGeom prst="rect">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2E15FF-A553-4F3A-9372-5F5FBE69D4CA}">
      <dsp:nvSpPr>
        <dsp:cNvPr id="0" name=""/>
        <dsp:cNvSpPr/>
      </dsp:nvSpPr>
      <dsp:spPr>
        <a:xfrm>
          <a:off x="91300" y="2635755"/>
          <a:ext cx="1781284" cy="2259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smtClean="0">
              <a:solidFill>
                <a:schemeClr val="tx2"/>
              </a:solidFill>
            </a:rPr>
            <a:t>晶胞总能量</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smtClean="0">
              <a:solidFill>
                <a:schemeClr val="tx2"/>
              </a:solidFill>
            </a:rPr>
            <a:t>晶格常数</a:t>
          </a:r>
          <a:endParaRPr lang="en-US" altLang="zh-CN" sz="1200"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kern="1200" dirty="0" smtClean="0">
              <a:solidFill>
                <a:schemeClr val="tx2"/>
              </a:solidFill>
            </a:rPr>
            <a:t>结合能</a:t>
          </a:r>
          <a:endParaRPr lang="en-US" altLang="zh-CN" sz="1200"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kern="1200" dirty="0" smtClean="0">
              <a:solidFill>
                <a:schemeClr val="tx2"/>
              </a:solidFill>
            </a:rPr>
            <a:t>占位形成能</a:t>
          </a:r>
          <a:endParaRPr lang="en-US" altLang="zh-CN" sz="1200"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kern="1200" dirty="0" smtClean="0">
              <a:solidFill>
                <a:schemeClr val="tx2"/>
              </a:solidFill>
            </a:rPr>
            <a:t>掺杂的合金元素</a:t>
          </a:r>
          <a:r>
            <a:rPr lang="en-US" altLang="zh-CN" sz="1200" kern="1200" dirty="0" smtClean="0">
              <a:solidFill>
                <a:schemeClr val="tx2"/>
              </a:solidFill>
            </a:rPr>
            <a:t>(Mo</a:t>
          </a:r>
          <a:r>
            <a:rPr lang="zh-CN" altLang="en-US" sz="1200" kern="1200" dirty="0" smtClean="0">
              <a:solidFill>
                <a:schemeClr val="tx2"/>
              </a:solidFill>
            </a:rPr>
            <a:t>、</a:t>
          </a:r>
          <a:r>
            <a:rPr lang="en-US" altLang="zh-CN" sz="1200" kern="1200" dirty="0" smtClean="0">
              <a:solidFill>
                <a:schemeClr val="tx2"/>
              </a:solidFill>
            </a:rPr>
            <a:t>Re</a:t>
          </a:r>
          <a:r>
            <a:rPr lang="zh-CN" altLang="en-US" sz="1200" kern="1200" dirty="0" smtClean="0">
              <a:solidFill>
                <a:schemeClr val="tx2"/>
              </a:solidFill>
            </a:rPr>
            <a:t>、</a:t>
          </a:r>
          <a:r>
            <a:rPr lang="en-US" altLang="zh-CN" sz="1200" kern="1200" dirty="0" smtClean="0">
              <a:solidFill>
                <a:schemeClr val="tx2"/>
              </a:solidFill>
            </a:rPr>
            <a:t>Ru...)</a:t>
          </a:r>
        </a:p>
        <a:p>
          <a:pPr marL="114300" lvl="1" indent="-114300" algn="l" defTabSz="533400">
            <a:lnSpc>
              <a:spcPct val="90000"/>
            </a:lnSpc>
            <a:spcBef>
              <a:spcPct val="0"/>
            </a:spcBef>
            <a:spcAft>
              <a:spcPct val="15000"/>
            </a:spcAft>
            <a:buChar char="••"/>
          </a:pPr>
          <a:r>
            <a:rPr lang="zh-CN" altLang="en-US" sz="1200" kern="1200" dirty="0" smtClean="0">
              <a:solidFill>
                <a:schemeClr val="tx2"/>
              </a:solidFill>
            </a:rPr>
            <a:t>择位能</a:t>
          </a:r>
          <a:r>
            <a:rPr lang="en-US" altLang="zh-CN" sz="1200" kern="1200" dirty="0" smtClean="0">
              <a:solidFill>
                <a:schemeClr val="tx2"/>
              </a:solidFill>
            </a:rPr>
            <a:t>Esite(Esite&gt;0,</a:t>
          </a:r>
          <a:r>
            <a:rPr lang="zh-CN" altLang="en-US" sz="1200" kern="1200" dirty="0" smtClean="0">
              <a:solidFill>
                <a:schemeClr val="tx2"/>
              </a:solidFill>
            </a:rPr>
            <a:t>原子倾向于占据</a:t>
          </a:r>
          <a:r>
            <a:rPr lang="en-US" altLang="zh-CN" sz="1200" kern="1200" dirty="0" smtClean="0">
              <a:solidFill>
                <a:schemeClr val="tx2"/>
              </a:solidFill>
            </a:rPr>
            <a:t>Ni</a:t>
          </a:r>
          <a:r>
            <a:rPr lang="zh-CN" altLang="en-US" sz="1200" kern="1200" dirty="0" smtClean="0">
              <a:solidFill>
                <a:schemeClr val="tx2"/>
              </a:solidFill>
            </a:rPr>
            <a:t>的位置，否则占据</a:t>
          </a:r>
          <a:r>
            <a:rPr lang="en-US" altLang="zh-CN" sz="1200" kern="1200" dirty="0" smtClean="0">
              <a:solidFill>
                <a:schemeClr val="tx2"/>
              </a:solidFill>
            </a:rPr>
            <a:t>Al</a:t>
          </a:r>
          <a:r>
            <a:rPr lang="zh-CN" altLang="en-US" sz="1200" kern="1200" dirty="0" smtClean="0">
              <a:solidFill>
                <a:schemeClr val="tx2"/>
              </a:solidFill>
            </a:rPr>
            <a:t>的位置</a:t>
          </a:r>
          <a:r>
            <a:rPr lang="en-US" altLang="zh-CN" sz="1200" kern="1200" dirty="0" smtClean="0">
              <a:solidFill>
                <a:schemeClr val="tx2"/>
              </a:solidFill>
            </a:rPr>
            <a:t>)</a:t>
          </a:r>
        </a:p>
        <a:p>
          <a:pPr marL="114300" lvl="1" indent="-114300" algn="l" defTabSz="533400">
            <a:lnSpc>
              <a:spcPct val="90000"/>
            </a:lnSpc>
            <a:spcBef>
              <a:spcPct val="0"/>
            </a:spcBef>
            <a:spcAft>
              <a:spcPct val="15000"/>
            </a:spcAft>
            <a:buChar char="••"/>
          </a:pPr>
          <a:r>
            <a:rPr lang="en-US" altLang="zh-CN" sz="1200" kern="1200" dirty="0" smtClean="0">
              <a:solidFill>
                <a:schemeClr val="tx2"/>
              </a:solidFill>
            </a:rPr>
            <a:t>Impurity formation</a:t>
          </a:r>
          <a:endParaRPr lang="zh-CN" altLang="en-US" sz="1200" kern="1200" dirty="0"/>
        </a:p>
        <a:p>
          <a:pPr marL="114300" lvl="1" indent="-114300" algn="l" defTabSz="533400">
            <a:lnSpc>
              <a:spcPct val="90000"/>
            </a:lnSpc>
            <a:spcBef>
              <a:spcPct val="0"/>
            </a:spcBef>
            <a:spcAft>
              <a:spcPct val="15000"/>
            </a:spcAft>
            <a:buChar char="••"/>
          </a:pPr>
          <a:r>
            <a:rPr lang="en-US" altLang="zh-CN" sz="1200" kern="1200" dirty="0" smtClean="0">
              <a:solidFill>
                <a:schemeClr val="tx2"/>
              </a:solidFill>
            </a:rPr>
            <a:t>Partitioning  Coefficient(</a:t>
          </a:r>
          <a:r>
            <a:rPr lang="zh-CN" altLang="en-US" sz="1200" kern="1200" dirty="0" smtClean="0">
              <a:solidFill>
                <a:schemeClr val="tx2"/>
              </a:solidFill>
            </a:rPr>
            <a:t>分配系数</a:t>
          </a:r>
          <a:r>
            <a:rPr lang="en-US" altLang="zh-CN" sz="1200" kern="1200" dirty="0" smtClean="0">
              <a:solidFill>
                <a:schemeClr val="tx2"/>
              </a:solidFill>
            </a:rPr>
            <a:t>,</a:t>
          </a:r>
          <a:r>
            <a:rPr lang="zh-CN" altLang="en-US" sz="1200" kern="1200" dirty="0" smtClean="0">
              <a:solidFill>
                <a:schemeClr val="tx2"/>
              </a:solidFill>
            </a:rPr>
            <a:t>决定着原子分配的倾向</a:t>
          </a:r>
          <a:r>
            <a:rPr lang="en-US" altLang="zh-CN" sz="1200" kern="1200" dirty="0" smtClean="0">
              <a:solidFill>
                <a:schemeClr val="tx2"/>
              </a:solidFill>
            </a:rPr>
            <a:t>)</a:t>
          </a:r>
          <a:endParaRPr lang="zh-CN" altLang="en-US" sz="1200" kern="1200" dirty="0"/>
        </a:p>
        <a:p>
          <a:pPr marL="57150" lvl="1" indent="-57150" algn="l" defTabSz="444500">
            <a:lnSpc>
              <a:spcPct val="90000"/>
            </a:lnSpc>
            <a:spcBef>
              <a:spcPct val="0"/>
            </a:spcBef>
            <a:spcAft>
              <a:spcPct val="15000"/>
            </a:spcAft>
            <a:buChar char="••"/>
          </a:pPr>
          <a:r>
            <a:rPr lang="en-US" altLang="zh-CN" sz="1000" kern="1200" dirty="0" smtClean="0">
              <a:solidFill>
                <a:schemeClr val="tx2"/>
              </a:solidFill>
            </a:rPr>
            <a:t>...</a:t>
          </a:r>
          <a:endParaRPr lang="zh-CN" altLang="en-US" sz="1000" kern="1200" dirty="0">
            <a:solidFill>
              <a:schemeClr val="tx2"/>
            </a:solidFill>
          </a:endParaRPr>
        </a:p>
      </dsp:txBody>
      <dsp:txXfrm>
        <a:off x="91300" y="2635755"/>
        <a:ext cx="1781284" cy="2259139"/>
      </dsp:txXfrm>
    </dsp:sp>
    <dsp:sp modelId="{4E5E3EC1-2564-436A-9D16-1D1DBF8EAC2C}">
      <dsp:nvSpPr>
        <dsp:cNvPr id="0" name=""/>
        <dsp:cNvSpPr/>
      </dsp:nvSpPr>
      <dsp:spPr>
        <a:xfrm>
          <a:off x="25852" y="796123"/>
          <a:ext cx="1661036" cy="332207"/>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488950">
            <a:lnSpc>
              <a:spcPct val="90000"/>
            </a:lnSpc>
            <a:spcBef>
              <a:spcPct val="0"/>
            </a:spcBef>
            <a:spcAft>
              <a:spcPct val="35000"/>
            </a:spcAft>
          </a:pPr>
          <a:r>
            <a:rPr lang="zh-CN" altLang="en-US" sz="1100" kern="1200" dirty="0" smtClean="0"/>
            <a:t>合金化元素占位与相分配</a:t>
          </a:r>
          <a:endParaRPr lang="zh-CN" altLang="en-US" sz="1100" kern="1200" dirty="0"/>
        </a:p>
      </dsp:txBody>
      <dsp:txXfrm>
        <a:off x="25852" y="796123"/>
        <a:ext cx="1661036" cy="332207"/>
      </dsp:txXfrm>
    </dsp:sp>
    <dsp:sp modelId="{268ED914-8106-4B6C-9874-41FBEE87757E}">
      <dsp:nvSpPr>
        <dsp:cNvPr id="0" name=""/>
        <dsp:cNvSpPr/>
      </dsp:nvSpPr>
      <dsp:spPr>
        <a:xfrm>
          <a:off x="2141080" y="1128330"/>
          <a:ext cx="0" cy="2989864"/>
        </a:xfrm>
        <a:prstGeom prst="line">
          <a:avLst/>
        </a:prstGeom>
        <a:solidFill>
          <a:schemeClr val="lt1">
            <a:alpha val="90000"/>
            <a:hueOff val="0"/>
            <a:satOff val="0"/>
            <a:lumOff val="0"/>
            <a:alphaOff val="0"/>
          </a:schemeClr>
        </a:solidFill>
        <a:ln w="25400"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dsp:style>
    </dsp:sp>
    <dsp:sp modelId="{E7E0EB2D-5ECD-4720-92D7-0730D6AF3293}">
      <dsp:nvSpPr>
        <dsp:cNvPr id="0" name=""/>
        <dsp:cNvSpPr/>
      </dsp:nvSpPr>
      <dsp:spPr>
        <a:xfrm>
          <a:off x="2201551" y="1278460"/>
          <a:ext cx="1617665" cy="1244504"/>
        </a:xfrm>
        <a:prstGeom prst="rect">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C49DD4-651F-4495-A154-2DF7E5E8B833}">
      <dsp:nvSpPr>
        <dsp:cNvPr id="0" name=""/>
        <dsp:cNvSpPr/>
      </dsp:nvSpPr>
      <dsp:spPr>
        <a:xfrm>
          <a:off x="2170195" y="2595242"/>
          <a:ext cx="1989373" cy="3093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smtClean="0">
              <a:solidFill>
                <a:schemeClr val="tx2"/>
              </a:solidFill>
            </a:rPr>
            <a:t>晶格常数</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smtClean="0">
              <a:solidFill>
                <a:schemeClr val="tx2"/>
              </a:solidFill>
            </a:rPr>
            <a:t>结合能</a:t>
          </a:r>
          <a:endParaRPr lang="en-US" altLang="zh-CN" sz="1200"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kern="1200" dirty="0" smtClean="0">
              <a:solidFill>
                <a:schemeClr val="tx2"/>
              </a:solidFill>
            </a:rPr>
            <a:t>晶格错配度</a:t>
          </a:r>
          <a:endParaRPr lang="en-US" altLang="zh-CN" sz="1200"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kern="1200" dirty="0" smtClean="0">
              <a:solidFill>
                <a:schemeClr val="tx2"/>
              </a:solidFill>
            </a:rPr>
            <a:t>晶胞总能量</a:t>
          </a:r>
          <a:endParaRPr lang="en-US" altLang="zh-CN" sz="1200"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kern="1200" dirty="0" smtClean="0">
              <a:solidFill>
                <a:schemeClr val="tx2"/>
              </a:solidFill>
            </a:rPr>
            <a:t>界面能</a:t>
          </a:r>
          <a:endParaRPr lang="en-US" altLang="zh-CN" sz="1200"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kern="1200" dirty="0" smtClean="0">
              <a:solidFill>
                <a:schemeClr val="tx2"/>
              </a:solidFill>
            </a:rPr>
            <a:t>掺杂合金化元素的含量</a:t>
          </a:r>
          <a:endParaRPr lang="en-US" altLang="zh-CN" sz="1200"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kern="1200" dirty="0" smtClean="0">
              <a:solidFill>
                <a:schemeClr val="tx2"/>
              </a:solidFill>
            </a:rPr>
            <a:t>空位形成能</a:t>
          </a:r>
          <a:endParaRPr lang="en-US" altLang="zh-CN" sz="1200"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kern="1200" dirty="0" smtClean="0">
              <a:solidFill>
                <a:schemeClr val="tx2"/>
              </a:solidFill>
            </a:rPr>
            <a:t>转移能</a:t>
          </a:r>
          <a:endParaRPr lang="en-US" altLang="zh-CN" sz="1200"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kern="1200" dirty="0" smtClean="0">
              <a:solidFill>
                <a:schemeClr val="tx2"/>
              </a:solidFill>
            </a:rPr>
            <a:t>裂纹方向</a:t>
          </a:r>
          <a:endParaRPr lang="en-US" altLang="zh-CN" sz="1200"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kern="1200" dirty="0" smtClean="0">
              <a:solidFill>
                <a:schemeClr val="tx2"/>
              </a:solidFill>
            </a:rPr>
            <a:t>晶格捕获上限</a:t>
          </a:r>
          <a:endParaRPr lang="en-US" altLang="zh-CN" sz="1200"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kern="1200" dirty="0" smtClean="0">
              <a:solidFill>
                <a:schemeClr val="tx2"/>
              </a:solidFill>
            </a:rPr>
            <a:t>晶格捕获下限</a:t>
          </a:r>
          <a:endParaRPr lang="en-US" altLang="zh-CN" sz="1200"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kern="1200" dirty="0" smtClean="0">
              <a:solidFill>
                <a:schemeClr val="tx2"/>
              </a:solidFill>
            </a:rPr>
            <a:t>位错的交叉滑移</a:t>
          </a:r>
          <a:endParaRPr lang="en-US" altLang="zh-CN" sz="1200"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kern="1200" dirty="0" smtClean="0">
              <a:solidFill>
                <a:schemeClr val="tx2"/>
              </a:solidFill>
            </a:rPr>
            <a:t>位错的攀移</a:t>
          </a:r>
          <a:endParaRPr lang="en-US" altLang="zh-CN" sz="1200" kern="1200" dirty="0" smtClean="0">
            <a:solidFill>
              <a:schemeClr val="tx2"/>
            </a:solidFill>
          </a:endParaRPr>
        </a:p>
        <a:p>
          <a:pPr marL="114300" lvl="1" indent="-114300" algn="l" defTabSz="533400">
            <a:lnSpc>
              <a:spcPct val="90000"/>
            </a:lnSpc>
            <a:spcBef>
              <a:spcPct val="0"/>
            </a:spcBef>
            <a:spcAft>
              <a:spcPct val="15000"/>
            </a:spcAft>
            <a:buChar char="••"/>
          </a:pPr>
          <a:r>
            <a:rPr lang="en-US" altLang="zh-CN" sz="1200" kern="1200" dirty="0" smtClean="0">
              <a:solidFill>
                <a:schemeClr val="tx2"/>
              </a:solidFill>
            </a:rPr>
            <a:t>...</a:t>
          </a:r>
        </a:p>
        <a:p>
          <a:pPr marL="114300" lvl="1" indent="-114300" algn="l" defTabSz="533400">
            <a:lnSpc>
              <a:spcPct val="90000"/>
            </a:lnSpc>
            <a:spcBef>
              <a:spcPct val="0"/>
            </a:spcBef>
            <a:spcAft>
              <a:spcPct val="15000"/>
            </a:spcAft>
            <a:buChar char="••"/>
          </a:pPr>
          <a:endParaRPr lang="en-US" altLang="zh-CN" sz="1200" kern="1200" dirty="0" smtClean="0">
            <a:solidFill>
              <a:schemeClr val="tx2"/>
            </a:solidFill>
          </a:endParaRPr>
        </a:p>
      </dsp:txBody>
      <dsp:txXfrm>
        <a:off x="2170195" y="2595242"/>
        <a:ext cx="1989373" cy="3093389"/>
      </dsp:txXfrm>
    </dsp:sp>
    <dsp:sp modelId="{F21975D1-F5D7-4C6C-B007-22A8E640F57E}">
      <dsp:nvSpPr>
        <dsp:cNvPr id="0" name=""/>
        <dsp:cNvSpPr/>
      </dsp:nvSpPr>
      <dsp:spPr>
        <a:xfrm>
          <a:off x="2141080" y="796123"/>
          <a:ext cx="1661036" cy="332207"/>
        </a:xfrm>
        <a:prstGeom prst="rect">
          <a:avLst/>
        </a:prstGeom>
        <a:solidFill>
          <a:schemeClr val="accent5">
            <a:hueOff val="-3311292"/>
            <a:satOff val="13270"/>
            <a:lumOff val="2876"/>
            <a:alphaOff val="0"/>
          </a:schemeClr>
        </a:solidFill>
        <a:ln w="25400"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488950">
            <a:lnSpc>
              <a:spcPct val="90000"/>
            </a:lnSpc>
            <a:spcBef>
              <a:spcPct val="0"/>
            </a:spcBef>
            <a:spcAft>
              <a:spcPct val="35000"/>
            </a:spcAft>
          </a:pPr>
          <a:r>
            <a:rPr lang="zh-CN" altLang="en-US" sz="1100" kern="1200" dirty="0" smtClean="0"/>
            <a:t>错配位错与相界面</a:t>
          </a:r>
          <a:endParaRPr lang="zh-CN" altLang="en-US" sz="1100" kern="1200" dirty="0"/>
        </a:p>
      </dsp:txBody>
      <dsp:txXfrm>
        <a:off x="2141080" y="796123"/>
        <a:ext cx="1661036" cy="332207"/>
      </dsp:txXfrm>
    </dsp:sp>
    <dsp:sp modelId="{3BE2C762-FFE5-47E4-868E-CE8DDB8965E3}">
      <dsp:nvSpPr>
        <dsp:cNvPr id="0" name=""/>
        <dsp:cNvSpPr/>
      </dsp:nvSpPr>
      <dsp:spPr>
        <a:xfrm>
          <a:off x="4234969" y="1128330"/>
          <a:ext cx="0" cy="2989864"/>
        </a:xfrm>
        <a:prstGeom prst="line">
          <a:avLst/>
        </a:prstGeom>
        <a:solidFill>
          <a:schemeClr val="lt1">
            <a:alpha val="90000"/>
            <a:hueOff val="0"/>
            <a:satOff val="0"/>
            <a:lumOff val="0"/>
            <a:alphaOff val="0"/>
          </a:schemeClr>
        </a:solidFill>
        <a:ln w="25400"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dsp:style>
    </dsp:sp>
    <dsp:sp modelId="{C70C454E-7BA3-490C-8A08-3AA5CA651F76}">
      <dsp:nvSpPr>
        <dsp:cNvPr id="0" name=""/>
        <dsp:cNvSpPr/>
      </dsp:nvSpPr>
      <dsp:spPr>
        <a:xfrm>
          <a:off x="4241416" y="1463875"/>
          <a:ext cx="1725711" cy="873674"/>
        </a:xfrm>
        <a:prstGeom prst="rect">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D76D4A-FB39-4B1C-AE1A-66EE3B40A873}">
      <dsp:nvSpPr>
        <dsp:cNvPr id="0" name=""/>
        <dsp:cNvSpPr/>
      </dsp:nvSpPr>
      <dsp:spPr>
        <a:xfrm>
          <a:off x="4384640" y="2610359"/>
          <a:ext cx="1414796" cy="2556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smtClean="0">
              <a:solidFill>
                <a:schemeClr val="tx2"/>
              </a:solidFill>
            </a:rPr>
            <a:t>温度</a:t>
          </a:r>
          <a:endParaRPr lang="zh-CN" altLang="en-US" sz="1200" kern="1200" dirty="0"/>
        </a:p>
        <a:p>
          <a:pPr marL="114300" lvl="1" indent="-114300" algn="l" defTabSz="533400">
            <a:lnSpc>
              <a:spcPct val="90000"/>
            </a:lnSpc>
            <a:spcBef>
              <a:spcPct val="0"/>
            </a:spcBef>
            <a:spcAft>
              <a:spcPct val="15000"/>
            </a:spcAft>
            <a:buChar char="••"/>
          </a:pPr>
          <a:r>
            <a:rPr lang="zh-CN" altLang="zh-CN" sz="1200" kern="1200" dirty="0" smtClean="0">
              <a:solidFill>
                <a:schemeClr val="tx2"/>
              </a:solidFill>
            </a:rPr>
            <a:t>空位形成能</a:t>
          </a:r>
          <a:endParaRPr lang="zh-CN" altLang="zh-CN" sz="1200" kern="1200" dirty="0">
            <a:solidFill>
              <a:schemeClr val="tx2"/>
            </a:solidFill>
          </a:endParaRPr>
        </a:p>
        <a:p>
          <a:pPr marL="114300" lvl="1" indent="-114300" algn="l" defTabSz="533400">
            <a:lnSpc>
              <a:spcPct val="90000"/>
            </a:lnSpc>
            <a:spcBef>
              <a:spcPct val="0"/>
            </a:spcBef>
            <a:spcAft>
              <a:spcPct val="15000"/>
            </a:spcAft>
            <a:buChar char="••"/>
          </a:pPr>
          <a:r>
            <a:rPr lang="zh-CN" altLang="zh-CN" sz="1200" kern="1200" dirty="0" smtClean="0">
              <a:solidFill>
                <a:schemeClr val="tx2"/>
              </a:solidFill>
            </a:rPr>
            <a:t>激活能</a:t>
          </a:r>
          <a:r>
            <a:rPr lang="en-US" altLang="zh-CN" sz="1200" kern="1200" dirty="0" smtClean="0">
              <a:solidFill>
                <a:schemeClr val="tx2"/>
              </a:solidFill>
            </a:rPr>
            <a:t>(</a:t>
          </a:r>
          <a:r>
            <a:rPr lang="zh-CN" altLang="zh-CN" sz="1200" kern="1200" dirty="0" smtClean="0">
              <a:solidFill>
                <a:schemeClr val="tx2"/>
              </a:solidFill>
            </a:rPr>
            <a:t>活化能</a:t>
          </a:r>
          <a:r>
            <a:rPr lang="en-US" altLang="zh-CN" sz="1200" kern="1200" dirty="0" smtClean="0">
              <a:solidFill>
                <a:schemeClr val="tx2"/>
              </a:solidFill>
            </a:rPr>
            <a:t>)</a:t>
          </a:r>
          <a:endParaRPr lang="zh-CN" altLang="zh-CN" sz="1200" kern="1200" dirty="0">
            <a:solidFill>
              <a:schemeClr val="tx2"/>
            </a:solidFill>
          </a:endParaRPr>
        </a:p>
        <a:p>
          <a:pPr marL="114300" lvl="1" indent="-114300" algn="l" defTabSz="533400">
            <a:lnSpc>
              <a:spcPct val="90000"/>
            </a:lnSpc>
            <a:spcBef>
              <a:spcPct val="0"/>
            </a:spcBef>
            <a:spcAft>
              <a:spcPct val="15000"/>
            </a:spcAft>
            <a:buChar char="••"/>
          </a:pPr>
          <a:r>
            <a:rPr lang="zh-CN" altLang="zh-CN" sz="1200" kern="1200" dirty="0" smtClean="0">
              <a:solidFill>
                <a:schemeClr val="tx2"/>
              </a:solidFill>
            </a:rPr>
            <a:t>原子迁移能</a:t>
          </a:r>
          <a:endParaRPr lang="zh-CN" altLang="zh-CN" sz="1200" kern="1200" dirty="0">
            <a:solidFill>
              <a:schemeClr val="tx2"/>
            </a:solidFill>
          </a:endParaRPr>
        </a:p>
        <a:p>
          <a:pPr marL="114300" lvl="1" indent="-114300" algn="l" defTabSz="533400">
            <a:lnSpc>
              <a:spcPct val="90000"/>
            </a:lnSpc>
            <a:spcBef>
              <a:spcPct val="0"/>
            </a:spcBef>
            <a:spcAft>
              <a:spcPct val="15000"/>
            </a:spcAft>
            <a:buChar char="••"/>
          </a:pPr>
          <a:r>
            <a:rPr lang="zh-CN" altLang="zh-CN" sz="1200" kern="1200" dirty="0" smtClean="0">
              <a:solidFill>
                <a:schemeClr val="tx2"/>
              </a:solidFill>
            </a:rPr>
            <a:t>原子跃迁率</a:t>
          </a:r>
          <a:endParaRPr lang="zh-CN" altLang="zh-CN" sz="1200" kern="1200" dirty="0">
            <a:solidFill>
              <a:schemeClr val="tx2"/>
            </a:solidFill>
          </a:endParaRPr>
        </a:p>
        <a:p>
          <a:pPr marL="114300" lvl="1" indent="-114300" algn="l" defTabSz="533400">
            <a:lnSpc>
              <a:spcPct val="90000"/>
            </a:lnSpc>
            <a:spcBef>
              <a:spcPct val="0"/>
            </a:spcBef>
            <a:spcAft>
              <a:spcPct val="15000"/>
            </a:spcAft>
            <a:buChar char="••"/>
          </a:pPr>
          <a:r>
            <a:rPr lang="zh-CN" altLang="zh-CN" sz="1200" kern="1200" dirty="0" smtClean="0">
              <a:solidFill>
                <a:schemeClr val="tx2"/>
              </a:solidFill>
            </a:rPr>
            <a:t>热扩散系数</a:t>
          </a:r>
          <a:endParaRPr lang="zh-CN" altLang="zh-CN" sz="1200" kern="1200" dirty="0">
            <a:solidFill>
              <a:schemeClr val="tx2"/>
            </a:solidFill>
          </a:endParaRPr>
        </a:p>
        <a:p>
          <a:pPr marL="114300" lvl="1" indent="-114300" algn="l" defTabSz="533400">
            <a:lnSpc>
              <a:spcPct val="90000"/>
            </a:lnSpc>
            <a:spcBef>
              <a:spcPct val="0"/>
            </a:spcBef>
            <a:spcAft>
              <a:spcPct val="15000"/>
            </a:spcAft>
            <a:buChar char="••"/>
          </a:pPr>
          <a:r>
            <a:rPr lang="en-US" altLang="zh-CN" sz="1200" kern="1200" dirty="0" smtClean="0">
              <a:solidFill>
                <a:schemeClr val="tx2"/>
              </a:solidFill>
            </a:rPr>
            <a:t>Helmholtz</a:t>
          </a:r>
          <a:r>
            <a:rPr lang="zh-CN" altLang="zh-CN" sz="1200" kern="1200" dirty="0" smtClean="0">
              <a:solidFill>
                <a:schemeClr val="tx2"/>
              </a:solidFill>
            </a:rPr>
            <a:t>自由能</a:t>
          </a:r>
          <a:endParaRPr lang="zh-CN" altLang="zh-CN" sz="1200" kern="1200" dirty="0">
            <a:solidFill>
              <a:schemeClr val="tx2"/>
            </a:solidFill>
          </a:endParaRPr>
        </a:p>
        <a:p>
          <a:pPr marL="114300" lvl="1" indent="-114300" algn="l" defTabSz="533400">
            <a:lnSpc>
              <a:spcPct val="90000"/>
            </a:lnSpc>
            <a:spcBef>
              <a:spcPct val="0"/>
            </a:spcBef>
            <a:spcAft>
              <a:spcPct val="15000"/>
            </a:spcAft>
            <a:buChar char="••"/>
          </a:pPr>
          <a:r>
            <a:rPr lang="zh-CN" altLang="zh-CN" sz="1200" kern="1200" dirty="0" smtClean="0">
              <a:solidFill>
                <a:schemeClr val="tx2"/>
              </a:solidFill>
            </a:rPr>
            <a:t>熵</a:t>
          </a:r>
          <a:endParaRPr lang="zh-CN" altLang="zh-CN" sz="1200" kern="1200" dirty="0">
            <a:solidFill>
              <a:schemeClr val="tx2"/>
            </a:solidFill>
          </a:endParaRPr>
        </a:p>
        <a:p>
          <a:pPr marL="114300" lvl="1" indent="-114300" algn="l" defTabSz="533400">
            <a:lnSpc>
              <a:spcPct val="90000"/>
            </a:lnSpc>
            <a:spcBef>
              <a:spcPct val="0"/>
            </a:spcBef>
            <a:spcAft>
              <a:spcPct val="15000"/>
            </a:spcAft>
            <a:buChar char="••"/>
          </a:pPr>
          <a:r>
            <a:rPr lang="zh-CN" altLang="zh-CN" sz="1200" kern="1200" dirty="0" smtClean="0">
              <a:solidFill>
                <a:schemeClr val="tx2"/>
              </a:solidFill>
            </a:rPr>
            <a:t>热容</a:t>
          </a:r>
          <a:endParaRPr lang="zh-CN" altLang="zh-CN" sz="1200" kern="1200" dirty="0">
            <a:solidFill>
              <a:schemeClr val="tx2"/>
            </a:solidFill>
          </a:endParaRPr>
        </a:p>
        <a:p>
          <a:pPr marL="114300" lvl="1" indent="-114300" algn="l" defTabSz="533400">
            <a:lnSpc>
              <a:spcPct val="90000"/>
            </a:lnSpc>
            <a:spcBef>
              <a:spcPct val="0"/>
            </a:spcBef>
            <a:spcAft>
              <a:spcPct val="15000"/>
            </a:spcAft>
            <a:buChar char="••"/>
          </a:pPr>
          <a:r>
            <a:rPr lang="zh-CN" altLang="zh-CN" sz="1200" kern="1200" dirty="0" smtClean="0">
              <a:solidFill>
                <a:schemeClr val="tx2"/>
              </a:solidFill>
            </a:rPr>
            <a:t>线性膨胀系数</a:t>
          </a:r>
          <a:endParaRPr lang="en-US" altLang="zh-CN" sz="1200"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kern="1200" dirty="0" smtClean="0">
              <a:solidFill>
                <a:schemeClr val="tx2"/>
              </a:solidFill>
            </a:rPr>
            <a:t>迁移路径</a:t>
          </a:r>
          <a:endParaRPr lang="en-US" altLang="zh-CN" sz="1200" kern="1200" dirty="0" smtClean="0">
            <a:solidFill>
              <a:schemeClr val="tx2"/>
            </a:solidFill>
          </a:endParaRPr>
        </a:p>
        <a:p>
          <a:pPr marL="114300" lvl="1" indent="-114300" algn="l" defTabSz="533400">
            <a:lnSpc>
              <a:spcPct val="90000"/>
            </a:lnSpc>
            <a:spcBef>
              <a:spcPct val="0"/>
            </a:spcBef>
            <a:spcAft>
              <a:spcPct val="15000"/>
            </a:spcAft>
            <a:buChar char="••"/>
          </a:pPr>
          <a:r>
            <a:rPr lang="zh-CN" altLang="en-US" sz="1200" kern="1200" dirty="0" smtClean="0">
              <a:solidFill>
                <a:schemeClr val="tx2"/>
              </a:solidFill>
            </a:rPr>
            <a:t>掺杂合金化元素的质量分数</a:t>
          </a:r>
          <a:r>
            <a:rPr lang="en-US" altLang="zh-CN" sz="1200" kern="1200" dirty="0" smtClean="0">
              <a:solidFill>
                <a:schemeClr val="tx2"/>
              </a:solidFill>
            </a:rPr>
            <a:t>(Re</a:t>
          </a:r>
          <a:r>
            <a:rPr lang="zh-CN" altLang="en-US" sz="1200" kern="1200" dirty="0" smtClean="0">
              <a:solidFill>
                <a:schemeClr val="tx2"/>
              </a:solidFill>
            </a:rPr>
            <a:t>、</a:t>
          </a:r>
          <a:r>
            <a:rPr lang="en-US" altLang="zh-CN" sz="1200" kern="1200" dirty="0" smtClean="0">
              <a:solidFill>
                <a:schemeClr val="tx2"/>
              </a:solidFill>
            </a:rPr>
            <a:t>Co</a:t>
          </a:r>
          <a:r>
            <a:rPr lang="zh-CN" altLang="en-US" sz="1200" kern="1200" dirty="0" smtClean="0">
              <a:solidFill>
                <a:schemeClr val="tx2"/>
              </a:solidFill>
            </a:rPr>
            <a:t>、</a:t>
          </a:r>
          <a:r>
            <a:rPr lang="en-US" altLang="zh-CN" sz="1200" kern="1200" dirty="0" smtClean="0">
              <a:solidFill>
                <a:schemeClr val="tx2"/>
              </a:solidFill>
            </a:rPr>
            <a:t>Mo...)</a:t>
          </a:r>
        </a:p>
        <a:p>
          <a:pPr marL="114300" lvl="1" indent="-114300" algn="l" defTabSz="533400">
            <a:lnSpc>
              <a:spcPct val="90000"/>
            </a:lnSpc>
            <a:spcBef>
              <a:spcPct val="0"/>
            </a:spcBef>
            <a:spcAft>
              <a:spcPct val="15000"/>
            </a:spcAft>
            <a:buChar char="••"/>
          </a:pPr>
          <a:r>
            <a:rPr lang="zh-CN" altLang="en-US" sz="1200" kern="1200" dirty="0" smtClean="0">
              <a:solidFill>
                <a:schemeClr val="tx2"/>
              </a:solidFill>
            </a:rPr>
            <a:t>晶胞总能量</a:t>
          </a:r>
          <a:endParaRPr lang="en-US" altLang="zh-CN" sz="1200" kern="1200" dirty="0" smtClean="0">
            <a:solidFill>
              <a:schemeClr val="tx2"/>
            </a:solidFill>
          </a:endParaRPr>
        </a:p>
      </dsp:txBody>
      <dsp:txXfrm>
        <a:off x="4384640" y="2610359"/>
        <a:ext cx="1414796" cy="2556352"/>
      </dsp:txXfrm>
    </dsp:sp>
    <dsp:sp modelId="{5A17AC76-CB91-4C36-90E4-D97388629D97}">
      <dsp:nvSpPr>
        <dsp:cNvPr id="0" name=""/>
        <dsp:cNvSpPr/>
      </dsp:nvSpPr>
      <dsp:spPr>
        <a:xfrm>
          <a:off x="4234969" y="796123"/>
          <a:ext cx="1661036" cy="332207"/>
        </a:xfrm>
        <a:prstGeom prst="rect">
          <a:avLst/>
        </a:prstGeom>
        <a:solidFill>
          <a:schemeClr val="accent5">
            <a:hueOff val="-6622584"/>
            <a:satOff val="26541"/>
            <a:lumOff val="5752"/>
            <a:alphaOff val="0"/>
          </a:schemeClr>
        </a:solidFill>
        <a:ln w="25400"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488950">
            <a:lnSpc>
              <a:spcPct val="90000"/>
            </a:lnSpc>
            <a:spcBef>
              <a:spcPct val="0"/>
            </a:spcBef>
            <a:spcAft>
              <a:spcPct val="35000"/>
            </a:spcAft>
          </a:pPr>
          <a:r>
            <a:rPr lang="zh-CN" altLang="en-US" sz="1100" kern="1200" dirty="0" smtClean="0"/>
            <a:t>扩散</a:t>
          </a:r>
          <a:endParaRPr lang="zh-CN" altLang="en-US" sz="1100" kern="1200" dirty="0"/>
        </a:p>
      </dsp:txBody>
      <dsp:txXfrm>
        <a:off x="4234969" y="796123"/>
        <a:ext cx="1661036" cy="332207"/>
      </dsp:txXfrm>
    </dsp:sp>
    <dsp:sp modelId="{6E606FC6-ED94-4CC8-9FE5-CFED91C8D0D7}">
      <dsp:nvSpPr>
        <dsp:cNvPr id="0" name=""/>
        <dsp:cNvSpPr/>
      </dsp:nvSpPr>
      <dsp:spPr>
        <a:xfrm>
          <a:off x="6197027" y="1128330"/>
          <a:ext cx="0" cy="2989864"/>
        </a:xfrm>
        <a:prstGeom prst="line">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sp>
    <dsp:sp modelId="{4404CF42-A958-4159-A0DA-DD81098CA384}">
      <dsp:nvSpPr>
        <dsp:cNvPr id="0" name=""/>
        <dsp:cNvSpPr/>
      </dsp:nvSpPr>
      <dsp:spPr>
        <a:xfrm>
          <a:off x="6263709" y="1285718"/>
          <a:ext cx="1605242" cy="1229987"/>
        </a:xfrm>
        <a:prstGeom prst="rect">
          <a:avLst/>
        </a:prstGeom>
        <a:blipFill rotWithShape="1">
          <a:blip xmlns:r="http://schemas.openxmlformats.org/officeDocument/2006/relationships" r:embed="rId4"/>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2D1015-2648-48B0-888C-D3B01CAF157A}">
      <dsp:nvSpPr>
        <dsp:cNvPr id="0" name=""/>
        <dsp:cNvSpPr/>
      </dsp:nvSpPr>
      <dsp:spPr>
        <a:xfrm>
          <a:off x="6280079" y="2573432"/>
          <a:ext cx="1572502" cy="1544763"/>
        </a:xfrm>
        <a:prstGeom prst="rect">
          <a:avLst/>
        </a:prstGeom>
        <a:noFill/>
        <a:ln>
          <a:noFill/>
        </a:ln>
        <a:effectLst/>
      </dsp:spPr>
      <dsp:style>
        <a:lnRef idx="0">
          <a:scrgbClr r="0" g="0" b="0"/>
        </a:lnRef>
        <a:fillRef idx="0">
          <a:scrgbClr r="0" g="0" b="0"/>
        </a:fillRef>
        <a:effectRef idx="0">
          <a:scrgbClr r="0" g="0" b="0"/>
        </a:effectRef>
        <a:fontRef idx="minor"/>
      </dsp:style>
    </dsp:sp>
    <dsp:sp modelId="{A773488B-81ED-4D6C-B73A-20B1AF1D472C}">
      <dsp:nvSpPr>
        <dsp:cNvPr id="0" name=""/>
        <dsp:cNvSpPr/>
      </dsp:nvSpPr>
      <dsp:spPr>
        <a:xfrm>
          <a:off x="6197027" y="796123"/>
          <a:ext cx="1661036" cy="332207"/>
        </a:xfrm>
        <a:prstGeom prst="rect">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488950">
            <a:lnSpc>
              <a:spcPct val="90000"/>
            </a:lnSpc>
            <a:spcBef>
              <a:spcPct val="0"/>
            </a:spcBef>
            <a:spcAft>
              <a:spcPct val="35000"/>
            </a:spcAft>
          </a:pPr>
          <a:r>
            <a:rPr lang="zh-CN" altLang="en-US" sz="1100" kern="1200" dirty="0" smtClean="0"/>
            <a:t>力学性能</a:t>
          </a:r>
          <a:endParaRPr lang="zh-CN" altLang="en-US" sz="1100" kern="1200" dirty="0"/>
        </a:p>
      </dsp:txBody>
      <dsp:txXfrm>
        <a:off x="6197027" y="796123"/>
        <a:ext cx="1661036" cy="33220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22DD0E-AB83-4413-BC1E-F9D93DCEE517}">
      <dsp:nvSpPr>
        <dsp:cNvPr id="0" name=""/>
        <dsp:cNvSpPr/>
      </dsp:nvSpPr>
      <dsp:spPr>
        <a:xfrm>
          <a:off x="645" y="1311868"/>
          <a:ext cx="1511499" cy="755749"/>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外文文献</a:t>
          </a:r>
          <a:endParaRPr lang="en-US" altLang="zh-CN" sz="2000" kern="1200" dirty="0" smtClean="0"/>
        </a:p>
        <a:p>
          <a:pPr lvl="0" algn="ctr" defTabSz="889000">
            <a:lnSpc>
              <a:spcPct val="90000"/>
            </a:lnSpc>
            <a:spcBef>
              <a:spcPct val="0"/>
            </a:spcBef>
            <a:spcAft>
              <a:spcPct val="35000"/>
            </a:spcAft>
          </a:pPr>
          <a:r>
            <a:rPr lang="zh-CN" altLang="en-US" sz="2000" kern="1200" dirty="0" smtClean="0"/>
            <a:t>（</a:t>
          </a:r>
          <a:r>
            <a:rPr lang="en-US" altLang="zh-CN" sz="2000" kern="1200" dirty="0" smtClean="0"/>
            <a:t>39</a:t>
          </a:r>
          <a:r>
            <a:rPr lang="zh-CN" altLang="en-US" sz="2000" kern="1200" dirty="0" smtClean="0"/>
            <a:t>篇）</a:t>
          </a:r>
          <a:endParaRPr lang="zh-CN" altLang="en-US" sz="2000" kern="1200" dirty="0"/>
        </a:p>
      </dsp:txBody>
      <dsp:txXfrm>
        <a:off x="22780" y="1334003"/>
        <a:ext cx="1467229" cy="711479"/>
      </dsp:txXfrm>
    </dsp:sp>
    <dsp:sp modelId="{660A3C24-5BAF-4B03-B030-D64B68CAD622}">
      <dsp:nvSpPr>
        <dsp:cNvPr id="0" name=""/>
        <dsp:cNvSpPr/>
      </dsp:nvSpPr>
      <dsp:spPr>
        <a:xfrm>
          <a:off x="151795" y="2067618"/>
          <a:ext cx="151149" cy="566812"/>
        </a:xfrm>
        <a:custGeom>
          <a:avLst/>
          <a:gdLst/>
          <a:ahLst/>
          <a:cxnLst/>
          <a:rect l="0" t="0" r="0" b="0"/>
          <a:pathLst>
            <a:path>
              <a:moveTo>
                <a:pt x="0" y="0"/>
              </a:moveTo>
              <a:lnTo>
                <a:pt x="0" y="566812"/>
              </a:lnTo>
              <a:lnTo>
                <a:pt x="151149" y="566812"/>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89D0B9-4088-4B1F-BA45-49A961AF3E62}">
      <dsp:nvSpPr>
        <dsp:cNvPr id="0" name=""/>
        <dsp:cNvSpPr/>
      </dsp:nvSpPr>
      <dsp:spPr>
        <a:xfrm>
          <a:off x="302945" y="2256556"/>
          <a:ext cx="1209199" cy="755749"/>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altLang="zh-CN" sz="1700" kern="1200" dirty="0" smtClean="0"/>
            <a:t>Springer</a:t>
          </a:r>
        </a:p>
        <a:p>
          <a:pPr lvl="0" algn="ctr" defTabSz="755650">
            <a:lnSpc>
              <a:spcPct val="90000"/>
            </a:lnSpc>
            <a:spcBef>
              <a:spcPct val="0"/>
            </a:spcBef>
            <a:spcAft>
              <a:spcPct val="35000"/>
            </a:spcAft>
          </a:pPr>
          <a:r>
            <a:rPr lang="en-US" altLang="zh-CN" sz="1700" kern="1200" dirty="0" smtClean="0"/>
            <a:t>17</a:t>
          </a:r>
          <a:endParaRPr lang="zh-CN" altLang="en-US" sz="1700" kern="1200" dirty="0"/>
        </a:p>
      </dsp:txBody>
      <dsp:txXfrm>
        <a:off x="325080" y="2278691"/>
        <a:ext cx="1164929" cy="711479"/>
      </dsp:txXfrm>
    </dsp:sp>
    <dsp:sp modelId="{85FD7CF3-84BF-4E34-B90F-F20EB29CCB5F}">
      <dsp:nvSpPr>
        <dsp:cNvPr id="0" name=""/>
        <dsp:cNvSpPr/>
      </dsp:nvSpPr>
      <dsp:spPr>
        <a:xfrm>
          <a:off x="151795" y="2067618"/>
          <a:ext cx="151149" cy="1511499"/>
        </a:xfrm>
        <a:custGeom>
          <a:avLst/>
          <a:gdLst/>
          <a:ahLst/>
          <a:cxnLst/>
          <a:rect l="0" t="0" r="0" b="0"/>
          <a:pathLst>
            <a:path>
              <a:moveTo>
                <a:pt x="0" y="0"/>
              </a:moveTo>
              <a:lnTo>
                <a:pt x="0" y="1511499"/>
              </a:lnTo>
              <a:lnTo>
                <a:pt x="151149" y="151149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D0C84B-22FC-4FA7-8096-4ECF2B94127E}">
      <dsp:nvSpPr>
        <dsp:cNvPr id="0" name=""/>
        <dsp:cNvSpPr/>
      </dsp:nvSpPr>
      <dsp:spPr>
        <a:xfrm>
          <a:off x="302945" y="3201243"/>
          <a:ext cx="1209199" cy="755749"/>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936304"/>
              <a:satOff val="-1168"/>
              <a:lumOff val="27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altLang="zh-CN" sz="1700" kern="1200" dirty="0" smtClean="0"/>
            <a:t>Google</a:t>
          </a:r>
          <a:r>
            <a:rPr lang="zh-CN" altLang="en-US" sz="1700" kern="1200" dirty="0" smtClean="0"/>
            <a:t>学术</a:t>
          </a:r>
          <a:endParaRPr lang="en-US" altLang="zh-CN" sz="1700" kern="1200" dirty="0" smtClean="0"/>
        </a:p>
        <a:p>
          <a:pPr lvl="0" algn="ctr" defTabSz="755650">
            <a:lnSpc>
              <a:spcPct val="90000"/>
            </a:lnSpc>
            <a:spcBef>
              <a:spcPct val="0"/>
            </a:spcBef>
            <a:spcAft>
              <a:spcPct val="35000"/>
            </a:spcAft>
          </a:pPr>
          <a:r>
            <a:rPr lang="en-US" altLang="zh-CN" sz="1700" kern="1200" dirty="0" smtClean="0"/>
            <a:t>22</a:t>
          </a:r>
          <a:endParaRPr lang="zh-CN" altLang="en-US" sz="1700" kern="1200" dirty="0"/>
        </a:p>
      </dsp:txBody>
      <dsp:txXfrm>
        <a:off x="325080" y="3223378"/>
        <a:ext cx="1164929" cy="711479"/>
      </dsp:txXfrm>
    </dsp:sp>
    <dsp:sp modelId="{92746ED9-4F62-47FF-BAB1-3ED559BE362E}">
      <dsp:nvSpPr>
        <dsp:cNvPr id="0" name=""/>
        <dsp:cNvSpPr/>
      </dsp:nvSpPr>
      <dsp:spPr>
        <a:xfrm>
          <a:off x="1890020" y="1311868"/>
          <a:ext cx="1511499" cy="755749"/>
        </a:xfrm>
        <a:prstGeom prst="roundRect">
          <a:avLst>
            <a:gd name="adj" fmla="val 10000"/>
          </a:avLst>
        </a:prstGeom>
        <a:gradFill rotWithShape="0">
          <a:gsLst>
            <a:gs pos="0">
              <a:schemeClr val="accent2">
                <a:hueOff val="2340759"/>
                <a:satOff val="-2919"/>
                <a:lumOff val="686"/>
                <a:alphaOff val="0"/>
                <a:tint val="50000"/>
                <a:satMod val="300000"/>
              </a:schemeClr>
            </a:gs>
            <a:gs pos="35000">
              <a:schemeClr val="accent2">
                <a:hueOff val="2340759"/>
                <a:satOff val="-2919"/>
                <a:lumOff val="686"/>
                <a:alphaOff val="0"/>
                <a:tint val="37000"/>
                <a:satMod val="300000"/>
              </a:schemeClr>
            </a:gs>
            <a:gs pos="100000">
              <a:schemeClr val="accent2">
                <a:hueOff val="2340759"/>
                <a:satOff val="-2919"/>
                <a:lumOff val="68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中文文献</a:t>
          </a:r>
          <a:endParaRPr lang="en-US" altLang="zh-CN" sz="2000" kern="1200" dirty="0" smtClean="0"/>
        </a:p>
        <a:p>
          <a:pPr lvl="0" algn="ctr" defTabSz="889000">
            <a:lnSpc>
              <a:spcPct val="90000"/>
            </a:lnSpc>
            <a:spcBef>
              <a:spcPct val="0"/>
            </a:spcBef>
            <a:spcAft>
              <a:spcPct val="35000"/>
            </a:spcAft>
          </a:pPr>
          <a:r>
            <a:rPr lang="zh-CN" altLang="en-US" sz="2000" kern="1200" dirty="0" smtClean="0"/>
            <a:t>（</a:t>
          </a:r>
          <a:r>
            <a:rPr lang="en-US" altLang="zh-CN" sz="2000" kern="1200" dirty="0" smtClean="0"/>
            <a:t>18</a:t>
          </a:r>
          <a:r>
            <a:rPr lang="zh-CN" altLang="en-US" sz="2000" kern="1200" dirty="0" smtClean="0"/>
            <a:t>篇</a:t>
          </a:r>
          <a:r>
            <a:rPr lang="zh-CN" altLang="en-US" sz="2400" kern="1200" dirty="0" smtClean="0"/>
            <a:t>）</a:t>
          </a:r>
          <a:endParaRPr lang="zh-CN" altLang="en-US" sz="2400" kern="1200" dirty="0"/>
        </a:p>
      </dsp:txBody>
      <dsp:txXfrm>
        <a:off x="1912155" y="1334003"/>
        <a:ext cx="1467229" cy="711479"/>
      </dsp:txXfrm>
    </dsp:sp>
    <dsp:sp modelId="{9A970488-2247-4EB7-A492-AEAA6C8FA329}">
      <dsp:nvSpPr>
        <dsp:cNvPr id="0" name=""/>
        <dsp:cNvSpPr/>
      </dsp:nvSpPr>
      <dsp:spPr>
        <a:xfrm>
          <a:off x="2041170" y="2067618"/>
          <a:ext cx="151149" cy="566812"/>
        </a:xfrm>
        <a:custGeom>
          <a:avLst/>
          <a:gdLst/>
          <a:ahLst/>
          <a:cxnLst/>
          <a:rect l="0" t="0" r="0" b="0"/>
          <a:pathLst>
            <a:path>
              <a:moveTo>
                <a:pt x="0" y="0"/>
              </a:moveTo>
              <a:lnTo>
                <a:pt x="0" y="566812"/>
              </a:lnTo>
              <a:lnTo>
                <a:pt x="151149" y="566812"/>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6E69E0-5647-45F4-A910-5F42E67674DE}">
      <dsp:nvSpPr>
        <dsp:cNvPr id="0" name=""/>
        <dsp:cNvSpPr/>
      </dsp:nvSpPr>
      <dsp:spPr>
        <a:xfrm>
          <a:off x="2192320" y="2256556"/>
          <a:ext cx="1209199" cy="755749"/>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1872608"/>
              <a:satOff val="-2336"/>
              <a:lumOff val="54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zh-CN" altLang="en-US" sz="1700" kern="1200" dirty="0" smtClean="0"/>
            <a:t>知网</a:t>
          </a:r>
          <a:endParaRPr lang="en-US" altLang="zh-CN" sz="1700" kern="1200" dirty="0" smtClean="0"/>
        </a:p>
        <a:p>
          <a:pPr lvl="0" algn="ctr" defTabSz="755650">
            <a:lnSpc>
              <a:spcPct val="90000"/>
            </a:lnSpc>
            <a:spcBef>
              <a:spcPct val="0"/>
            </a:spcBef>
            <a:spcAft>
              <a:spcPct val="35000"/>
            </a:spcAft>
          </a:pPr>
          <a:r>
            <a:rPr lang="en-US" altLang="zh-CN" sz="1700" kern="1200" dirty="0" smtClean="0"/>
            <a:t>13</a:t>
          </a:r>
          <a:endParaRPr lang="zh-CN" altLang="en-US" sz="1700" kern="1200" dirty="0"/>
        </a:p>
      </dsp:txBody>
      <dsp:txXfrm>
        <a:off x="2214455" y="2278691"/>
        <a:ext cx="1164929" cy="711479"/>
      </dsp:txXfrm>
    </dsp:sp>
    <dsp:sp modelId="{71580D6D-C17D-4923-94E4-94BC22B40C7A}">
      <dsp:nvSpPr>
        <dsp:cNvPr id="0" name=""/>
        <dsp:cNvSpPr/>
      </dsp:nvSpPr>
      <dsp:spPr>
        <a:xfrm>
          <a:off x="2041170" y="2067618"/>
          <a:ext cx="151149" cy="1511499"/>
        </a:xfrm>
        <a:custGeom>
          <a:avLst/>
          <a:gdLst/>
          <a:ahLst/>
          <a:cxnLst/>
          <a:rect l="0" t="0" r="0" b="0"/>
          <a:pathLst>
            <a:path>
              <a:moveTo>
                <a:pt x="0" y="0"/>
              </a:moveTo>
              <a:lnTo>
                <a:pt x="0" y="1511499"/>
              </a:lnTo>
              <a:lnTo>
                <a:pt x="151149" y="151149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B080BA-24F3-4EA2-94A5-0DEF720DC6C4}">
      <dsp:nvSpPr>
        <dsp:cNvPr id="0" name=""/>
        <dsp:cNvSpPr/>
      </dsp:nvSpPr>
      <dsp:spPr>
        <a:xfrm>
          <a:off x="2192320" y="3201243"/>
          <a:ext cx="1209199" cy="755749"/>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2808911"/>
              <a:satOff val="-3503"/>
              <a:lumOff val="82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zh-CN" altLang="en-US" sz="1700" kern="1200" dirty="0" smtClean="0"/>
            <a:t>百度学术</a:t>
          </a:r>
          <a:endParaRPr lang="zh-CN" altLang="en-US" sz="1700" kern="1200" dirty="0"/>
        </a:p>
      </dsp:txBody>
      <dsp:txXfrm>
        <a:off x="2214455" y="3223378"/>
        <a:ext cx="1164929" cy="711479"/>
      </dsp:txXfrm>
    </dsp:sp>
    <dsp:sp modelId="{F94DC143-015A-4398-BC8D-FCC089A81638}">
      <dsp:nvSpPr>
        <dsp:cNvPr id="0" name=""/>
        <dsp:cNvSpPr/>
      </dsp:nvSpPr>
      <dsp:spPr>
        <a:xfrm>
          <a:off x="3779395" y="1311868"/>
          <a:ext cx="1511499" cy="755749"/>
        </a:xfrm>
        <a:prstGeom prst="roundRect">
          <a:avLst>
            <a:gd name="adj" fmla="val 10000"/>
          </a:avLst>
        </a:prstGeom>
        <a:gradFill rotWithShape="0">
          <a:gsLst>
            <a:gs pos="0">
              <a:schemeClr val="accent2">
                <a:hueOff val="4681519"/>
                <a:satOff val="-5839"/>
                <a:lumOff val="1373"/>
                <a:alphaOff val="0"/>
                <a:tint val="50000"/>
                <a:satMod val="300000"/>
              </a:schemeClr>
            </a:gs>
            <a:gs pos="35000">
              <a:schemeClr val="accent2">
                <a:hueOff val="4681519"/>
                <a:satOff val="-5839"/>
                <a:lumOff val="1373"/>
                <a:alphaOff val="0"/>
                <a:tint val="37000"/>
                <a:satMod val="300000"/>
              </a:schemeClr>
            </a:gs>
            <a:gs pos="100000">
              <a:schemeClr val="accent2">
                <a:hueOff val="4681519"/>
                <a:satOff val="-5839"/>
                <a:lumOff val="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专利</a:t>
          </a:r>
          <a:endParaRPr lang="zh-CN" altLang="en-US" sz="2000" kern="1200" dirty="0"/>
        </a:p>
      </dsp:txBody>
      <dsp:txXfrm>
        <a:off x="3801530" y="1334003"/>
        <a:ext cx="1467229" cy="711479"/>
      </dsp:txXfrm>
    </dsp:sp>
    <dsp:sp modelId="{0A19F72D-6CA7-497D-AE63-81944D703DF1}">
      <dsp:nvSpPr>
        <dsp:cNvPr id="0" name=""/>
        <dsp:cNvSpPr/>
      </dsp:nvSpPr>
      <dsp:spPr>
        <a:xfrm>
          <a:off x="3930545" y="2067618"/>
          <a:ext cx="151149" cy="566812"/>
        </a:xfrm>
        <a:custGeom>
          <a:avLst/>
          <a:gdLst/>
          <a:ahLst/>
          <a:cxnLst/>
          <a:rect l="0" t="0" r="0" b="0"/>
          <a:pathLst>
            <a:path>
              <a:moveTo>
                <a:pt x="0" y="0"/>
              </a:moveTo>
              <a:lnTo>
                <a:pt x="0" y="566812"/>
              </a:lnTo>
              <a:lnTo>
                <a:pt x="151149" y="566812"/>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10B4B2-87FE-42C0-808C-A3800A81EF25}">
      <dsp:nvSpPr>
        <dsp:cNvPr id="0" name=""/>
        <dsp:cNvSpPr/>
      </dsp:nvSpPr>
      <dsp:spPr>
        <a:xfrm>
          <a:off x="4081695" y="2256556"/>
          <a:ext cx="1209199" cy="755749"/>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3745215"/>
              <a:satOff val="-4671"/>
              <a:lumOff val="109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zh-CN" altLang="en-US" sz="1700" kern="1200" dirty="0" smtClean="0"/>
            <a:t>英文专利</a:t>
          </a:r>
          <a:endParaRPr lang="zh-CN" altLang="en-US" sz="1700" kern="1200" dirty="0"/>
        </a:p>
      </dsp:txBody>
      <dsp:txXfrm>
        <a:off x="4103830" y="2278691"/>
        <a:ext cx="1164929" cy="711479"/>
      </dsp:txXfrm>
    </dsp:sp>
    <dsp:sp modelId="{91EE09D6-B260-412B-A806-528785525829}">
      <dsp:nvSpPr>
        <dsp:cNvPr id="0" name=""/>
        <dsp:cNvSpPr/>
      </dsp:nvSpPr>
      <dsp:spPr>
        <a:xfrm>
          <a:off x="3930545" y="2067618"/>
          <a:ext cx="151149" cy="1511499"/>
        </a:xfrm>
        <a:custGeom>
          <a:avLst/>
          <a:gdLst/>
          <a:ahLst/>
          <a:cxnLst/>
          <a:rect l="0" t="0" r="0" b="0"/>
          <a:pathLst>
            <a:path>
              <a:moveTo>
                <a:pt x="0" y="0"/>
              </a:moveTo>
              <a:lnTo>
                <a:pt x="0" y="1511499"/>
              </a:lnTo>
              <a:lnTo>
                <a:pt x="151149" y="151149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A11D60-F863-4F86-810C-40CEA3ED63C6}">
      <dsp:nvSpPr>
        <dsp:cNvPr id="0" name=""/>
        <dsp:cNvSpPr/>
      </dsp:nvSpPr>
      <dsp:spPr>
        <a:xfrm>
          <a:off x="4081695" y="3201243"/>
          <a:ext cx="1209199" cy="755749"/>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4681519"/>
              <a:satOff val="-5839"/>
              <a:lumOff val="137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zh-CN" altLang="en-US" sz="1700" kern="1200" dirty="0" smtClean="0"/>
            <a:t>中文专利</a:t>
          </a:r>
          <a:endParaRPr lang="zh-CN" altLang="en-US" sz="1700" kern="1200" dirty="0"/>
        </a:p>
      </dsp:txBody>
      <dsp:txXfrm>
        <a:off x="4103830" y="3223378"/>
        <a:ext cx="1164929" cy="71147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5CA07E-00E0-439E-B175-DB5730A92B92}">
      <dsp:nvSpPr>
        <dsp:cNvPr id="0" name=""/>
        <dsp:cNvSpPr/>
      </dsp:nvSpPr>
      <dsp:spPr>
        <a:xfrm>
          <a:off x="0" y="335768"/>
          <a:ext cx="7272808" cy="1406475"/>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64451" tIns="395732" rIns="564451"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t>蠕变数据的缺失性</a:t>
          </a:r>
          <a:r>
            <a:rPr lang="en-US" altLang="zh-CN" sz="1400" kern="1200" dirty="0" smtClean="0"/>
            <a:t>(1)</a:t>
          </a:r>
          <a:r>
            <a:rPr lang="zh-CN" altLang="en-US" sz="1400" kern="1200" dirty="0" smtClean="0"/>
            <a:t>、缺精度性</a:t>
          </a:r>
          <a:r>
            <a:rPr lang="en-US" altLang="zh-CN" sz="1400" kern="1200" dirty="0" smtClean="0"/>
            <a:t>(2)</a:t>
          </a:r>
          <a:r>
            <a:rPr lang="zh-CN" altLang="en-US" sz="1400" kern="1200" dirty="0" smtClean="0"/>
            <a:t>、数据来源的不稳定性</a:t>
          </a:r>
          <a:r>
            <a:rPr lang="en-US" altLang="zh-CN" sz="1400" kern="1200" dirty="0" smtClean="0"/>
            <a:t>(3)</a:t>
          </a:r>
          <a:r>
            <a:rPr lang="zh-CN" altLang="en-US" sz="1400" kern="1200" dirty="0" smtClean="0"/>
            <a:t>都会导致最后的结果出现一定的偏差。</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蠕变数据的属性太少，亟需找到新的描述因子</a:t>
          </a:r>
          <a:r>
            <a:rPr lang="en-US" altLang="zh-CN" sz="1400" kern="1200" dirty="0" smtClean="0"/>
            <a:t>(</a:t>
          </a:r>
          <a:r>
            <a:rPr lang="zh-CN" altLang="en-US" sz="1400" kern="1200" dirty="0" smtClean="0"/>
            <a:t>需要结合第一性原理计算</a:t>
          </a:r>
          <a:r>
            <a:rPr lang="en-US" altLang="zh-CN" sz="1400" kern="1200" dirty="0" smtClean="0"/>
            <a:t>)</a:t>
          </a:r>
          <a:r>
            <a:rPr lang="zh-CN" altLang="en-US" sz="1400" kern="1200" dirty="0" smtClean="0"/>
            <a:t>。</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建立蠕变的数据库难度较大，是否有专门的蠕变数据库。</a:t>
          </a:r>
          <a:endParaRPr lang="zh-CN" altLang="en-US" sz="1400" kern="1200" dirty="0"/>
        </a:p>
      </dsp:txBody>
      <dsp:txXfrm>
        <a:off x="0" y="335768"/>
        <a:ext cx="7272808" cy="1406475"/>
      </dsp:txXfrm>
    </dsp:sp>
    <dsp:sp modelId="{82B8F324-4473-4363-9379-BABC72DB3E69}">
      <dsp:nvSpPr>
        <dsp:cNvPr id="0" name=""/>
        <dsp:cNvSpPr/>
      </dsp:nvSpPr>
      <dsp:spPr>
        <a:xfrm>
          <a:off x="363640" y="55328"/>
          <a:ext cx="5090965" cy="56088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2426" tIns="0" rIns="192426" bIns="0" numCol="1" spcCol="1270" anchor="ctr" anchorCtr="0">
          <a:noAutofit/>
        </a:bodyPr>
        <a:lstStyle/>
        <a:p>
          <a:pPr lvl="0" algn="l" defTabSz="844550">
            <a:lnSpc>
              <a:spcPct val="90000"/>
            </a:lnSpc>
            <a:spcBef>
              <a:spcPct val="0"/>
            </a:spcBef>
            <a:spcAft>
              <a:spcPct val="35000"/>
            </a:spcAft>
          </a:pPr>
          <a:r>
            <a:rPr lang="zh-CN" altLang="en-US" sz="1900" kern="1200" dirty="0" smtClean="0"/>
            <a:t>数据方面</a:t>
          </a:r>
          <a:endParaRPr lang="zh-CN" altLang="en-US" sz="1900" kern="1200" dirty="0"/>
        </a:p>
      </dsp:txBody>
      <dsp:txXfrm>
        <a:off x="391020" y="82708"/>
        <a:ext cx="5036205" cy="506120"/>
      </dsp:txXfrm>
    </dsp:sp>
    <dsp:sp modelId="{A123AF92-FA86-45DD-A56F-CA19266C6E76}">
      <dsp:nvSpPr>
        <dsp:cNvPr id="0" name=""/>
        <dsp:cNvSpPr/>
      </dsp:nvSpPr>
      <dsp:spPr>
        <a:xfrm>
          <a:off x="0" y="2313477"/>
          <a:ext cx="7272808" cy="2753100"/>
        </a:xfrm>
        <a:prstGeom prst="rect">
          <a:avLst/>
        </a:prstGeom>
        <a:solidFill>
          <a:schemeClr val="lt1">
            <a:alpha val="90000"/>
            <a:hueOff val="0"/>
            <a:satOff val="0"/>
            <a:lumOff val="0"/>
            <a:alphaOff val="0"/>
          </a:schemeClr>
        </a:solidFill>
        <a:ln w="9525" cap="flat" cmpd="sng" algn="ctr">
          <a:solidFill>
            <a:schemeClr val="accent3">
              <a:hueOff val="5625132"/>
              <a:satOff val="-8440"/>
              <a:lumOff val="-1373"/>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64451" tIns="395732" rIns="564451"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t>若引入第一性原理，在计算的过程中，算出的结果和真实的数据会存在一定的偏差。所以需要专家经验的融入。</a:t>
          </a:r>
          <a:endParaRPr lang="zh-CN" altLang="en-US" sz="1400" kern="1200" dirty="0"/>
        </a:p>
        <a:p>
          <a:pPr marL="114300" lvl="1" indent="-114300" algn="l" defTabSz="622300">
            <a:lnSpc>
              <a:spcPct val="90000"/>
            </a:lnSpc>
            <a:spcBef>
              <a:spcPct val="0"/>
            </a:spcBef>
            <a:spcAft>
              <a:spcPct val="15000"/>
            </a:spcAft>
            <a:buChar char="••"/>
          </a:pPr>
          <a:r>
            <a:rPr lang="en-US" altLang="zh-CN" sz="1400" kern="1200" dirty="0" smtClean="0"/>
            <a:t>49</a:t>
          </a:r>
          <a:r>
            <a:rPr lang="zh-CN" altLang="en-US" sz="1400" kern="1200" dirty="0" smtClean="0"/>
            <a:t>篇文献中所给的方法无法进一步了解</a:t>
          </a:r>
          <a:r>
            <a:rPr lang="en-US" altLang="zh-CN" sz="1400" kern="1200" dirty="0" smtClean="0"/>
            <a:t>(</a:t>
          </a:r>
          <a:r>
            <a:rPr lang="en-US" altLang="zh-CN" sz="1400" kern="1200" dirty="0" err="1" smtClean="0"/>
            <a:t>vasp</a:t>
          </a:r>
          <a:r>
            <a:rPr lang="zh-CN" altLang="en-US" sz="1400" kern="1200" dirty="0" smtClean="0"/>
            <a:t>、第一性原理等</a:t>
          </a:r>
          <a:r>
            <a:rPr lang="en-US" altLang="zh-CN" sz="1400" kern="1200" dirty="0" smtClean="0"/>
            <a:t>)</a:t>
          </a:r>
          <a:endParaRPr lang="zh-CN" altLang="en-US" sz="1400" kern="1200" dirty="0"/>
        </a:p>
        <a:p>
          <a:pPr marL="114300" lvl="1" indent="-114300" algn="l" defTabSz="622300">
            <a:lnSpc>
              <a:spcPct val="90000"/>
            </a:lnSpc>
            <a:spcBef>
              <a:spcPct val="0"/>
            </a:spcBef>
            <a:spcAft>
              <a:spcPct val="15000"/>
            </a:spcAft>
            <a:buChar char="••"/>
          </a:pPr>
          <a:r>
            <a:rPr lang="en-US" altLang="zh-CN" sz="1400" kern="1200" dirty="0" smtClean="0"/>
            <a:t>49</a:t>
          </a:r>
          <a:r>
            <a:rPr lang="zh-CN" altLang="en-US" sz="1400" kern="1200" dirty="0" smtClean="0"/>
            <a:t>篇文献从原子层面和能量学角度</a:t>
          </a:r>
          <a:r>
            <a:rPr lang="en-US" altLang="zh-CN" sz="1400" kern="1200" dirty="0" smtClean="0"/>
            <a:t>(</a:t>
          </a:r>
          <a:r>
            <a:rPr lang="zh-CN" altLang="en-US" sz="1400" kern="1200" dirty="0" smtClean="0"/>
            <a:t>微观</a:t>
          </a:r>
          <a:r>
            <a:rPr lang="en-US" altLang="zh-CN" sz="1400" kern="1200" dirty="0" smtClean="0"/>
            <a:t>)</a:t>
          </a:r>
          <a:r>
            <a:rPr lang="zh-CN" altLang="en-US" sz="1400" kern="1200" dirty="0" smtClean="0"/>
            <a:t>，通过理论计算研究合金的占位与相分配、位错、扩散等因素对合金蠕变性能、力学性能的影响，但其中有些具体的影响因素无法进行进一步量化。</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王院士</a:t>
          </a:r>
          <a:r>
            <a:rPr lang="en-US" altLang="zh-CN" sz="1400" kern="1200" dirty="0" smtClean="0"/>
            <a:t>49</a:t>
          </a:r>
          <a:r>
            <a:rPr lang="zh-CN" altLang="en-US" sz="1400" kern="1200" dirty="0" smtClean="0"/>
            <a:t>篇文献中大部分都是通过理论计算</a:t>
          </a:r>
          <a:r>
            <a:rPr lang="en-US" altLang="zh-CN" sz="1400" kern="1200" dirty="0" smtClean="0"/>
            <a:t>,</a:t>
          </a:r>
          <a:r>
            <a:rPr lang="zh-CN" altLang="en-US" sz="1400" kern="1200" dirty="0" smtClean="0"/>
            <a:t>都是基于理想情况下，而蠕变是在指合金在长期高温高压下产生的一种塑形变形现象，受到外界条件因素影响较大，因此</a:t>
          </a:r>
          <a:r>
            <a:rPr lang="en-US" altLang="zh-CN" sz="1400" kern="1200" dirty="0" smtClean="0"/>
            <a:t>49</a:t>
          </a:r>
          <a:r>
            <a:rPr lang="zh-CN" altLang="en-US" sz="1400" kern="1200" dirty="0" smtClean="0"/>
            <a:t>篇文献中的数据可能无法直接与蠕变数据结合。</a:t>
          </a:r>
          <a:endParaRPr lang="zh-CN" altLang="en-US" sz="1400" kern="1200" dirty="0"/>
        </a:p>
        <a:p>
          <a:pPr marL="114300" lvl="1" indent="-114300" algn="l" defTabSz="622300">
            <a:lnSpc>
              <a:spcPct val="90000"/>
            </a:lnSpc>
            <a:spcBef>
              <a:spcPct val="0"/>
            </a:spcBef>
            <a:spcAft>
              <a:spcPct val="15000"/>
            </a:spcAft>
            <a:buChar char="••"/>
          </a:pPr>
          <a:endParaRPr lang="zh-CN" altLang="en-US" sz="1400" kern="1200" dirty="0"/>
        </a:p>
      </dsp:txBody>
      <dsp:txXfrm>
        <a:off x="0" y="2313477"/>
        <a:ext cx="7272808" cy="2753100"/>
      </dsp:txXfrm>
    </dsp:sp>
    <dsp:sp modelId="{338940AF-D85D-41E2-BBCF-B9A226AAED37}">
      <dsp:nvSpPr>
        <dsp:cNvPr id="0" name=""/>
        <dsp:cNvSpPr/>
      </dsp:nvSpPr>
      <dsp:spPr>
        <a:xfrm>
          <a:off x="363640" y="1844843"/>
          <a:ext cx="5090965" cy="560880"/>
        </a:xfrm>
        <a:prstGeom prst="roundRect">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2426" tIns="0" rIns="192426" bIns="0" numCol="1" spcCol="1270" anchor="ctr" anchorCtr="0">
          <a:noAutofit/>
        </a:bodyPr>
        <a:lstStyle/>
        <a:p>
          <a:pPr lvl="0" algn="l" defTabSz="844550">
            <a:lnSpc>
              <a:spcPct val="90000"/>
            </a:lnSpc>
            <a:spcBef>
              <a:spcPct val="0"/>
            </a:spcBef>
            <a:spcAft>
              <a:spcPct val="35000"/>
            </a:spcAft>
          </a:pPr>
          <a:r>
            <a:rPr lang="zh-CN" altLang="en-US" sz="1900" kern="1200" dirty="0" smtClean="0"/>
            <a:t>蠕变与</a:t>
          </a:r>
          <a:r>
            <a:rPr lang="en-US" altLang="zh-CN" sz="1900" kern="1200" dirty="0" smtClean="0"/>
            <a:t>49</a:t>
          </a:r>
          <a:r>
            <a:rPr lang="zh-CN" altLang="en-US" sz="1900" kern="1200" dirty="0" smtClean="0"/>
            <a:t>篇文献结合的问题</a:t>
          </a:r>
          <a:endParaRPr lang="zh-CN" altLang="en-US" sz="1900" kern="1200" dirty="0"/>
        </a:p>
      </dsp:txBody>
      <dsp:txXfrm>
        <a:off x="391020" y="1872223"/>
        <a:ext cx="5036205" cy="506120"/>
      </dsp:txXfrm>
    </dsp:sp>
    <dsp:sp modelId="{33DE044D-EE0B-47D4-9D77-C3DFF0085AD3}">
      <dsp:nvSpPr>
        <dsp:cNvPr id="0" name=""/>
        <dsp:cNvSpPr/>
      </dsp:nvSpPr>
      <dsp:spPr>
        <a:xfrm>
          <a:off x="0" y="5261423"/>
          <a:ext cx="7272808" cy="478800"/>
        </a:xfrm>
        <a:prstGeom prst="rect">
          <a:avLst/>
        </a:prstGeom>
        <a:solidFill>
          <a:schemeClr val="lt1">
            <a:alpha val="90000"/>
            <a:hueOff val="0"/>
            <a:satOff val="0"/>
            <a:lumOff val="0"/>
            <a:alphaOff val="0"/>
          </a:schemeClr>
        </a:solidFill>
        <a:ln w="9525" cap="flat" cmpd="sng" algn="ctr">
          <a:solidFill>
            <a:schemeClr val="accent3">
              <a:hueOff val="11250264"/>
              <a:satOff val="-16880"/>
              <a:lumOff val="-2745"/>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6098A486-7655-47C1-A110-515F49962809}">
      <dsp:nvSpPr>
        <dsp:cNvPr id="0" name=""/>
        <dsp:cNvSpPr/>
      </dsp:nvSpPr>
      <dsp:spPr>
        <a:xfrm>
          <a:off x="363640" y="4980983"/>
          <a:ext cx="5090965" cy="560880"/>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2426" tIns="0" rIns="192426" bIns="0" numCol="1" spcCol="1270" anchor="ctr" anchorCtr="0">
          <a:noAutofit/>
        </a:bodyPr>
        <a:lstStyle/>
        <a:p>
          <a:pPr lvl="0" algn="l" defTabSz="844550">
            <a:lnSpc>
              <a:spcPct val="90000"/>
            </a:lnSpc>
            <a:spcBef>
              <a:spcPct val="0"/>
            </a:spcBef>
            <a:spcAft>
              <a:spcPct val="35000"/>
            </a:spcAft>
          </a:pPr>
          <a:r>
            <a:rPr lang="en-US" altLang="zh-CN" sz="1900" kern="1200" dirty="0" smtClean="0"/>
            <a:t>……</a:t>
          </a:r>
          <a:endParaRPr lang="zh-CN" altLang="en-US" sz="1900" kern="1200" dirty="0"/>
        </a:p>
      </dsp:txBody>
      <dsp:txXfrm>
        <a:off x="391020" y="5008363"/>
        <a:ext cx="5036205" cy="5061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7E3F52-12BB-4799-83E8-FD20B28A6204}">
      <dsp:nvSpPr>
        <dsp:cNvPr id="0" name=""/>
        <dsp:cNvSpPr/>
      </dsp:nvSpPr>
      <dsp:spPr>
        <a:xfrm>
          <a:off x="596337" y="0"/>
          <a:ext cx="6520134" cy="592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b" anchorCtr="0">
          <a:noAutofit/>
        </a:bodyPr>
        <a:lstStyle/>
        <a:p>
          <a:pPr lvl="0" algn="l" defTabSz="1155700">
            <a:lnSpc>
              <a:spcPct val="90000"/>
            </a:lnSpc>
            <a:spcBef>
              <a:spcPct val="0"/>
            </a:spcBef>
            <a:spcAft>
              <a:spcPct val="35000"/>
            </a:spcAft>
          </a:pPr>
          <a:r>
            <a:rPr lang="zh-CN" altLang="en-US" sz="2600" kern="1200" dirty="0" smtClean="0"/>
            <a:t>数据</a:t>
          </a:r>
          <a:endParaRPr lang="zh-CN" altLang="en-US" sz="2600" kern="1200" dirty="0"/>
        </a:p>
      </dsp:txBody>
      <dsp:txXfrm>
        <a:off x="596337" y="0"/>
        <a:ext cx="6520134" cy="592739"/>
      </dsp:txXfrm>
    </dsp:sp>
    <dsp:sp modelId="{386D1B95-BDDD-4EFA-8CA9-FD3FF521B87F}">
      <dsp:nvSpPr>
        <dsp:cNvPr id="0" name=""/>
        <dsp:cNvSpPr/>
      </dsp:nvSpPr>
      <dsp:spPr>
        <a:xfrm>
          <a:off x="760123" y="593597"/>
          <a:ext cx="1525711" cy="1207432"/>
        </a:xfrm>
        <a:prstGeom prst="chevron">
          <a:avLst>
            <a:gd name="adj" fmla="val 7061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B8A26C-8FA3-4DA7-BB22-569216BC1555}">
      <dsp:nvSpPr>
        <dsp:cNvPr id="0" name=""/>
        <dsp:cNvSpPr/>
      </dsp:nvSpPr>
      <dsp:spPr>
        <a:xfrm>
          <a:off x="1676564" y="593597"/>
          <a:ext cx="1525711" cy="1207432"/>
        </a:xfrm>
        <a:prstGeom prst="chevron">
          <a:avLst>
            <a:gd name="adj" fmla="val 70610"/>
          </a:avLst>
        </a:prstGeom>
        <a:solidFill>
          <a:schemeClr val="accent5">
            <a:hueOff val="-496694"/>
            <a:satOff val="1991"/>
            <a:lumOff val="431"/>
            <a:alphaOff val="0"/>
          </a:schemeClr>
        </a:solidFill>
        <a:ln w="25400" cap="flat" cmpd="sng" algn="ctr">
          <a:solidFill>
            <a:schemeClr val="accent5">
              <a:hueOff val="-496694"/>
              <a:satOff val="1991"/>
              <a:lumOff val="43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685194-C2FE-41FB-84A1-884E83DD32E4}">
      <dsp:nvSpPr>
        <dsp:cNvPr id="0" name=""/>
        <dsp:cNvSpPr/>
      </dsp:nvSpPr>
      <dsp:spPr>
        <a:xfrm>
          <a:off x="2593730" y="593597"/>
          <a:ext cx="1525711" cy="1207432"/>
        </a:xfrm>
        <a:prstGeom prst="chevron">
          <a:avLst>
            <a:gd name="adj" fmla="val 70610"/>
          </a:avLst>
        </a:prstGeom>
        <a:solidFill>
          <a:schemeClr val="accent5">
            <a:hueOff val="-993388"/>
            <a:satOff val="3981"/>
            <a:lumOff val="863"/>
            <a:alphaOff val="0"/>
          </a:schemeClr>
        </a:solidFill>
        <a:ln w="25400" cap="flat" cmpd="sng" algn="ctr">
          <a:solidFill>
            <a:schemeClr val="accent5">
              <a:hueOff val="-993388"/>
              <a:satOff val="3981"/>
              <a:lumOff val="86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94BE78-1BA1-4737-9939-0A901A7969AD}">
      <dsp:nvSpPr>
        <dsp:cNvPr id="0" name=""/>
        <dsp:cNvSpPr/>
      </dsp:nvSpPr>
      <dsp:spPr>
        <a:xfrm>
          <a:off x="3510171" y="593597"/>
          <a:ext cx="1525711" cy="1207432"/>
        </a:xfrm>
        <a:prstGeom prst="chevron">
          <a:avLst>
            <a:gd name="adj" fmla="val 70610"/>
          </a:avLst>
        </a:prstGeom>
        <a:solidFill>
          <a:schemeClr val="accent5">
            <a:hueOff val="-1490082"/>
            <a:satOff val="5972"/>
            <a:lumOff val="1294"/>
            <a:alphaOff val="0"/>
          </a:schemeClr>
        </a:solidFill>
        <a:ln w="25400" cap="flat" cmpd="sng" algn="ctr">
          <a:solidFill>
            <a:schemeClr val="accent5">
              <a:hueOff val="-1490082"/>
              <a:satOff val="5972"/>
              <a:lumOff val="129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AC2AAE-E136-4255-99AE-BF29AB48CA91}">
      <dsp:nvSpPr>
        <dsp:cNvPr id="0" name=""/>
        <dsp:cNvSpPr/>
      </dsp:nvSpPr>
      <dsp:spPr>
        <a:xfrm>
          <a:off x="4427336" y="593597"/>
          <a:ext cx="1525711" cy="1207432"/>
        </a:xfrm>
        <a:prstGeom prst="chevron">
          <a:avLst>
            <a:gd name="adj" fmla="val 70610"/>
          </a:avLst>
        </a:prstGeom>
        <a:solidFill>
          <a:schemeClr val="accent5">
            <a:hueOff val="-1986775"/>
            <a:satOff val="7962"/>
            <a:lumOff val="1726"/>
            <a:alphaOff val="0"/>
          </a:schemeClr>
        </a:solidFill>
        <a:ln w="25400" cap="flat" cmpd="sng" algn="ctr">
          <a:solidFill>
            <a:schemeClr val="accent5">
              <a:hueOff val="-1986775"/>
              <a:satOff val="7962"/>
              <a:lumOff val="172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E5CD24-37E3-49BE-93DB-CE4C2394718E}">
      <dsp:nvSpPr>
        <dsp:cNvPr id="0" name=""/>
        <dsp:cNvSpPr/>
      </dsp:nvSpPr>
      <dsp:spPr>
        <a:xfrm>
          <a:off x="5343778" y="593597"/>
          <a:ext cx="1525711" cy="1207432"/>
        </a:xfrm>
        <a:prstGeom prst="chevron">
          <a:avLst>
            <a:gd name="adj" fmla="val 70610"/>
          </a:avLst>
        </a:prstGeom>
        <a:solidFill>
          <a:schemeClr val="accent5">
            <a:hueOff val="-2483469"/>
            <a:satOff val="9953"/>
            <a:lumOff val="2157"/>
            <a:alphaOff val="0"/>
          </a:schemeClr>
        </a:solidFill>
        <a:ln w="25400" cap="flat" cmpd="sng" algn="ctr">
          <a:solidFill>
            <a:schemeClr val="accent5">
              <a:hueOff val="-2483469"/>
              <a:satOff val="9953"/>
              <a:lumOff val="215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C9B674-D75E-4941-91F2-7431764FCB87}">
      <dsp:nvSpPr>
        <dsp:cNvPr id="0" name=""/>
        <dsp:cNvSpPr/>
      </dsp:nvSpPr>
      <dsp:spPr>
        <a:xfrm>
          <a:off x="6260943" y="593597"/>
          <a:ext cx="1525711" cy="1207432"/>
        </a:xfrm>
        <a:prstGeom prst="chevron">
          <a:avLst>
            <a:gd name="adj" fmla="val 70610"/>
          </a:avLst>
        </a:prstGeom>
        <a:solidFill>
          <a:schemeClr val="accent5">
            <a:hueOff val="-2980163"/>
            <a:satOff val="11943"/>
            <a:lumOff val="2588"/>
            <a:alphaOff val="0"/>
          </a:schemeClr>
        </a:solidFill>
        <a:ln w="25400" cap="flat" cmpd="sng" algn="ctr">
          <a:solidFill>
            <a:schemeClr val="accent5">
              <a:hueOff val="-2980163"/>
              <a:satOff val="11943"/>
              <a:lumOff val="25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90881F-D14E-4228-B03B-1A98CFE8E9BE}">
      <dsp:nvSpPr>
        <dsp:cNvPr id="0" name=""/>
        <dsp:cNvSpPr/>
      </dsp:nvSpPr>
      <dsp:spPr>
        <a:xfrm>
          <a:off x="760123" y="714340"/>
          <a:ext cx="6604896" cy="965945"/>
        </a:xfrm>
        <a:prstGeom prst="rect">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l" defTabSz="711200">
            <a:lnSpc>
              <a:spcPct val="90000"/>
            </a:lnSpc>
            <a:spcBef>
              <a:spcPct val="0"/>
            </a:spcBef>
            <a:spcAft>
              <a:spcPct val="35000"/>
            </a:spcAft>
          </a:pPr>
          <a:endParaRPr lang="en-US" altLang="zh-CN" sz="1600" kern="1200" dirty="0" smtClean="0"/>
        </a:p>
        <a:p>
          <a:pPr lvl="0" algn="l" defTabSz="711200">
            <a:lnSpc>
              <a:spcPct val="90000"/>
            </a:lnSpc>
            <a:spcBef>
              <a:spcPct val="0"/>
            </a:spcBef>
            <a:spcAft>
              <a:spcPct val="35000"/>
            </a:spcAft>
          </a:pPr>
          <a:r>
            <a:rPr lang="en-US" altLang="zh-CN" sz="1600" kern="1200" dirty="0" smtClean="0"/>
            <a:t>1</a:t>
          </a:r>
          <a:r>
            <a:rPr lang="zh-CN" altLang="en-US" sz="1600" kern="1200" dirty="0" smtClean="0"/>
            <a:t>、结合专家经验对已拥有的蠕变数据进行适宜的处理</a:t>
          </a:r>
          <a:r>
            <a:rPr lang="en-US" altLang="zh-CN" sz="1600" kern="1200" dirty="0" smtClean="0"/>
            <a:t>(</a:t>
          </a:r>
          <a:r>
            <a:rPr lang="zh-CN" altLang="en-US" sz="1600" kern="1200" dirty="0" smtClean="0"/>
            <a:t>空缺值填补、合法值检查等</a:t>
          </a:r>
          <a:r>
            <a:rPr lang="en-US" altLang="zh-CN" sz="1600" kern="1200" dirty="0" smtClean="0"/>
            <a:t>);</a:t>
          </a:r>
        </a:p>
        <a:p>
          <a:pPr lvl="0" algn="l" defTabSz="711200">
            <a:lnSpc>
              <a:spcPct val="90000"/>
            </a:lnSpc>
            <a:spcBef>
              <a:spcPct val="0"/>
            </a:spcBef>
            <a:spcAft>
              <a:spcPct val="35000"/>
            </a:spcAft>
          </a:pPr>
          <a:r>
            <a:rPr lang="en-US" altLang="zh-CN" sz="1600" kern="1200" dirty="0" smtClean="0"/>
            <a:t>2</a:t>
          </a:r>
          <a:r>
            <a:rPr lang="zh-CN" altLang="en-US" sz="1600" kern="1200" dirty="0" smtClean="0"/>
            <a:t>、加大文献搜索力度，进一步补充和完善蠕变数据</a:t>
          </a:r>
          <a:r>
            <a:rPr lang="en-US" altLang="zh-CN" sz="1600" kern="1200" dirty="0" smtClean="0"/>
            <a:t>;</a:t>
          </a:r>
        </a:p>
        <a:p>
          <a:pPr lvl="0" algn="l" defTabSz="711200">
            <a:lnSpc>
              <a:spcPct val="90000"/>
            </a:lnSpc>
            <a:spcBef>
              <a:spcPct val="0"/>
            </a:spcBef>
            <a:spcAft>
              <a:spcPct val="35000"/>
            </a:spcAft>
          </a:pPr>
          <a:endParaRPr lang="zh-CN" altLang="en-US" sz="1600" kern="1200" dirty="0"/>
        </a:p>
      </dsp:txBody>
      <dsp:txXfrm>
        <a:off x="760123" y="714340"/>
        <a:ext cx="6604896" cy="965945"/>
      </dsp:txXfrm>
    </dsp:sp>
    <dsp:sp modelId="{5CB51777-842A-4C28-AABD-6A0EAE19C843}">
      <dsp:nvSpPr>
        <dsp:cNvPr id="0" name=""/>
        <dsp:cNvSpPr/>
      </dsp:nvSpPr>
      <dsp:spPr>
        <a:xfrm>
          <a:off x="760123" y="1892103"/>
          <a:ext cx="6520134" cy="592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b" anchorCtr="0">
          <a:noAutofit/>
        </a:bodyPr>
        <a:lstStyle/>
        <a:p>
          <a:pPr lvl="0" algn="l" defTabSz="1155700">
            <a:lnSpc>
              <a:spcPct val="90000"/>
            </a:lnSpc>
            <a:spcBef>
              <a:spcPct val="0"/>
            </a:spcBef>
            <a:spcAft>
              <a:spcPct val="35000"/>
            </a:spcAft>
          </a:pPr>
          <a:r>
            <a:rPr lang="zh-CN" altLang="en-US" sz="2600" kern="1200" dirty="0" smtClean="0"/>
            <a:t>蠕变与</a:t>
          </a:r>
          <a:r>
            <a:rPr lang="en-US" altLang="zh-CN" sz="2600" kern="1200" dirty="0" smtClean="0"/>
            <a:t>49</a:t>
          </a:r>
          <a:r>
            <a:rPr lang="zh-CN" altLang="en-US" sz="2600" kern="1200" dirty="0" smtClean="0"/>
            <a:t>篇文献的结合</a:t>
          </a:r>
          <a:endParaRPr lang="zh-CN" altLang="en-US" sz="2600" kern="1200" dirty="0"/>
        </a:p>
      </dsp:txBody>
      <dsp:txXfrm>
        <a:off x="760123" y="1892103"/>
        <a:ext cx="6520134" cy="592739"/>
      </dsp:txXfrm>
    </dsp:sp>
    <dsp:sp modelId="{6E6B6641-4434-499D-8838-5A88E62DB51E}">
      <dsp:nvSpPr>
        <dsp:cNvPr id="0" name=""/>
        <dsp:cNvSpPr/>
      </dsp:nvSpPr>
      <dsp:spPr>
        <a:xfrm>
          <a:off x="1097732" y="2484842"/>
          <a:ext cx="1525711" cy="1207432"/>
        </a:xfrm>
        <a:prstGeom prst="chevron">
          <a:avLst>
            <a:gd name="adj" fmla="val 70610"/>
          </a:avLst>
        </a:prstGeom>
        <a:solidFill>
          <a:schemeClr val="accent5">
            <a:hueOff val="-3476857"/>
            <a:satOff val="13934"/>
            <a:lumOff val="3020"/>
            <a:alphaOff val="0"/>
          </a:schemeClr>
        </a:solidFill>
        <a:ln w="25400" cap="flat" cmpd="sng" algn="ctr">
          <a:solidFill>
            <a:schemeClr val="accent5">
              <a:hueOff val="-3476857"/>
              <a:satOff val="13934"/>
              <a:lumOff val="302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7E5902-973D-4BD6-BAFC-911ABD9E1733}">
      <dsp:nvSpPr>
        <dsp:cNvPr id="0" name=""/>
        <dsp:cNvSpPr/>
      </dsp:nvSpPr>
      <dsp:spPr>
        <a:xfrm>
          <a:off x="2014174" y="2484842"/>
          <a:ext cx="1525711" cy="1207432"/>
        </a:xfrm>
        <a:prstGeom prst="chevron">
          <a:avLst>
            <a:gd name="adj" fmla="val 70610"/>
          </a:avLst>
        </a:prstGeom>
        <a:solidFill>
          <a:schemeClr val="accent5">
            <a:hueOff val="-3973551"/>
            <a:satOff val="15924"/>
            <a:lumOff val="3451"/>
            <a:alphaOff val="0"/>
          </a:schemeClr>
        </a:solidFill>
        <a:ln w="25400" cap="flat" cmpd="sng" algn="ctr">
          <a:solidFill>
            <a:schemeClr val="accent5">
              <a:hueOff val="-3973551"/>
              <a:satOff val="15924"/>
              <a:lumOff val="345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2C697D-0FDB-4839-8C8D-53A722A49FAA}">
      <dsp:nvSpPr>
        <dsp:cNvPr id="0" name=""/>
        <dsp:cNvSpPr/>
      </dsp:nvSpPr>
      <dsp:spPr>
        <a:xfrm>
          <a:off x="2931339" y="2484842"/>
          <a:ext cx="1525711" cy="1207432"/>
        </a:xfrm>
        <a:prstGeom prst="chevron">
          <a:avLst>
            <a:gd name="adj" fmla="val 70610"/>
          </a:avLst>
        </a:prstGeom>
        <a:solidFill>
          <a:schemeClr val="accent5">
            <a:hueOff val="-4470244"/>
            <a:satOff val="17915"/>
            <a:lumOff val="3883"/>
            <a:alphaOff val="0"/>
          </a:schemeClr>
        </a:solidFill>
        <a:ln w="25400" cap="flat" cmpd="sng" algn="ctr">
          <a:solidFill>
            <a:schemeClr val="accent5">
              <a:hueOff val="-4470244"/>
              <a:satOff val="17915"/>
              <a:lumOff val="388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66AA6E-DDD1-44C1-A753-EAC964BBEAB1}">
      <dsp:nvSpPr>
        <dsp:cNvPr id="0" name=""/>
        <dsp:cNvSpPr/>
      </dsp:nvSpPr>
      <dsp:spPr>
        <a:xfrm>
          <a:off x="3847780" y="2484842"/>
          <a:ext cx="1525711" cy="1207432"/>
        </a:xfrm>
        <a:prstGeom prst="chevron">
          <a:avLst>
            <a:gd name="adj" fmla="val 70610"/>
          </a:avLst>
        </a:prstGeom>
        <a:solidFill>
          <a:schemeClr val="accent5">
            <a:hueOff val="-4966938"/>
            <a:satOff val="19906"/>
            <a:lumOff val="4314"/>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6D35F6-E2DA-4C6D-8EA8-412AC0FB6648}">
      <dsp:nvSpPr>
        <dsp:cNvPr id="0" name=""/>
        <dsp:cNvSpPr/>
      </dsp:nvSpPr>
      <dsp:spPr>
        <a:xfrm>
          <a:off x="4764946" y="2484842"/>
          <a:ext cx="1525711" cy="1207432"/>
        </a:xfrm>
        <a:prstGeom prst="chevron">
          <a:avLst>
            <a:gd name="adj" fmla="val 70610"/>
          </a:avLst>
        </a:prstGeom>
        <a:solidFill>
          <a:schemeClr val="accent5">
            <a:hueOff val="-5463632"/>
            <a:satOff val="21896"/>
            <a:lumOff val="4745"/>
            <a:alphaOff val="0"/>
          </a:schemeClr>
        </a:solidFill>
        <a:ln w="25400" cap="flat" cmpd="sng" algn="ctr">
          <a:solidFill>
            <a:schemeClr val="accent5">
              <a:hueOff val="-5463632"/>
              <a:satOff val="21896"/>
              <a:lumOff val="474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7A5C21-76DB-4966-BC0A-FAB199983BF9}">
      <dsp:nvSpPr>
        <dsp:cNvPr id="0" name=""/>
        <dsp:cNvSpPr/>
      </dsp:nvSpPr>
      <dsp:spPr>
        <a:xfrm>
          <a:off x="5681387" y="2484842"/>
          <a:ext cx="1525711" cy="1207432"/>
        </a:xfrm>
        <a:prstGeom prst="chevron">
          <a:avLst>
            <a:gd name="adj" fmla="val 70610"/>
          </a:avLst>
        </a:prstGeom>
        <a:solidFill>
          <a:schemeClr val="accent5">
            <a:hueOff val="-5960326"/>
            <a:satOff val="23887"/>
            <a:lumOff val="5177"/>
            <a:alphaOff val="0"/>
          </a:schemeClr>
        </a:solidFill>
        <a:ln w="25400" cap="flat" cmpd="sng" algn="ctr">
          <a:solidFill>
            <a:schemeClr val="accent5">
              <a:hueOff val="-5960326"/>
              <a:satOff val="23887"/>
              <a:lumOff val="51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AF2403-B9D3-4302-B77B-048320F42F93}">
      <dsp:nvSpPr>
        <dsp:cNvPr id="0" name=""/>
        <dsp:cNvSpPr/>
      </dsp:nvSpPr>
      <dsp:spPr>
        <a:xfrm>
          <a:off x="6598552" y="2484842"/>
          <a:ext cx="1525711" cy="1207432"/>
        </a:xfrm>
        <a:prstGeom prst="chevron">
          <a:avLst>
            <a:gd name="adj" fmla="val 70610"/>
          </a:avLst>
        </a:prstGeom>
        <a:solidFill>
          <a:schemeClr val="accent5">
            <a:hueOff val="-6457019"/>
            <a:satOff val="25877"/>
            <a:lumOff val="5608"/>
            <a:alphaOff val="0"/>
          </a:schemeClr>
        </a:solidFill>
        <a:ln w="25400" cap="flat" cmpd="sng" algn="ctr">
          <a:solidFill>
            <a:schemeClr val="accent5">
              <a:hueOff val="-6457019"/>
              <a:satOff val="25877"/>
              <a:lumOff val="560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45ED2E-D6EE-4368-895F-50176395B131}">
      <dsp:nvSpPr>
        <dsp:cNvPr id="0" name=""/>
        <dsp:cNvSpPr/>
      </dsp:nvSpPr>
      <dsp:spPr>
        <a:xfrm>
          <a:off x="744271" y="2736833"/>
          <a:ext cx="7280114" cy="831321"/>
        </a:xfrm>
        <a:prstGeom prst="rect">
          <a:avLst/>
        </a:prstGeom>
        <a:solidFill>
          <a:schemeClr val="lt1">
            <a:hueOff val="0"/>
            <a:satOff val="0"/>
            <a:lumOff val="0"/>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en-US" altLang="zh-CN" sz="1600" kern="1200" dirty="0" smtClean="0"/>
            <a:t>1</a:t>
          </a:r>
          <a:r>
            <a:rPr lang="zh-CN" altLang="en-US" sz="1600" kern="1200" dirty="0" smtClean="0"/>
            <a:t>、进一步挖掘</a:t>
          </a:r>
          <a:r>
            <a:rPr lang="en-US" altLang="zh-CN" sz="1600" kern="1200" dirty="0" smtClean="0"/>
            <a:t>49</a:t>
          </a:r>
          <a:r>
            <a:rPr lang="zh-CN" altLang="en-US" sz="1600" kern="1200" dirty="0" smtClean="0"/>
            <a:t>篇文献中的知识，引入其中的计算方法计算出新的可用属性</a:t>
          </a:r>
          <a:r>
            <a:rPr lang="en-US" altLang="zh-CN" sz="1600" kern="1200" dirty="0" smtClean="0"/>
            <a:t>;</a:t>
          </a:r>
        </a:p>
        <a:p>
          <a:pPr marL="0" marR="0" lvl="0" indent="0" algn="l" defTabSz="914400" eaLnBrk="1" fontAlgn="auto" latinLnBrk="0" hangingPunct="1">
            <a:lnSpc>
              <a:spcPct val="100000"/>
            </a:lnSpc>
            <a:spcBef>
              <a:spcPct val="0"/>
            </a:spcBef>
            <a:spcAft>
              <a:spcPts val="0"/>
            </a:spcAft>
            <a:buClrTx/>
            <a:buSzTx/>
            <a:buFontTx/>
            <a:buNone/>
            <a:tabLst/>
            <a:defRPr/>
          </a:pPr>
          <a:r>
            <a:rPr lang="en-US" altLang="zh-CN" sz="1600" kern="1200" dirty="0" smtClean="0"/>
            <a:t>2</a:t>
          </a:r>
          <a:r>
            <a:rPr lang="zh-CN" altLang="en-US" sz="1600" kern="1200" dirty="0" smtClean="0"/>
            <a:t>、基于王院士</a:t>
          </a:r>
          <a:r>
            <a:rPr lang="en-US" altLang="zh-CN" sz="1600" kern="1200" dirty="0" smtClean="0"/>
            <a:t>49</a:t>
          </a:r>
          <a:r>
            <a:rPr lang="zh-CN" altLang="en-US" sz="1600" kern="1200" dirty="0" smtClean="0"/>
            <a:t>篇文献与其他相关文献的数据，建立自己的蠕变数据库</a:t>
          </a:r>
          <a:r>
            <a:rPr lang="en-US" altLang="zh-CN" sz="1600" kern="1200" dirty="0" smtClean="0"/>
            <a:t>;</a:t>
          </a:r>
          <a:endParaRPr lang="zh-CN" altLang="en-US" sz="1600" kern="1200" dirty="0" smtClean="0"/>
        </a:p>
        <a:p>
          <a:pPr lvl="0" algn="l" defTabSz="755650">
            <a:lnSpc>
              <a:spcPct val="90000"/>
            </a:lnSpc>
            <a:spcBef>
              <a:spcPct val="0"/>
            </a:spcBef>
            <a:spcAft>
              <a:spcPct val="35000"/>
            </a:spcAft>
          </a:pPr>
          <a:endParaRPr lang="en-US" altLang="zh-CN" sz="1500" kern="1200" dirty="0" smtClean="0"/>
        </a:p>
      </dsp:txBody>
      <dsp:txXfrm>
        <a:off x="744271" y="2736833"/>
        <a:ext cx="7280114" cy="831321"/>
      </dsp:txXfrm>
    </dsp:sp>
    <dsp:sp modelId="{A169B63B-346A-4380-86E8-2C2A9073DB53}">
      <dsp:nvSpPr>
        <dsp:cNvPr id="0" name=""/>
        <dsp:cNvSpPr/>
      </dsp:nvSpPr>
      <dsp:spPr>
        <a:xfrm>
          <a:off x="760123" y="3783348"/>
          <a:ext cx="6520134" cy="592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b" anchorCtr="0">
          <a:noAutofit/>
        </a:bodyPr>
        <a:lstStyle/>
        <a:p>
          <a:pPr lvl="0" algn="l" defTabSz="1155700">
            <a:lnSpc>
              <a:spcPct val="90000"/>
            </a:lnSpc>
            <a:spcBef>
              <a:spcPct val="0"/>
            </a:spcBef>
            <a:spcAft>
              <a:spcPct val="35000"/>
            </a:spcAft>
          </a:pPr>
          <a:r>
            <a:rPr lang="zh-CN" altLang="en-US" sz="2600" kern="1200" dirty="0" smtClean="0"/>
            <a:t>其他</a:t>
          </a:r>
          <a:endParaRPr lang="zh-CN" altLang="en-US" sz="2600" kern="1200" dirty="0"/>
        </a:p>
      </dsp:txBody>
      <dsp:txXfrm>
        <a:off x="760123" y="3783348"/>
        <a:ext cx="6520134" cy="592739"/>
      </dsp:txXfrm>
    </dsp:sp>
    <dsp:sp modelId="{2DED227C-4006-495B-B1BF-2564DE1CADD1}">
      <dsp:nvSpPr>
        <dsp:cNvPr id="0" name=""/>
        <dsp:cNvSpPr/>
      </dsp:nvSpPr>
      <dsp:spPr>
        <a:xfrm>
          <a:off x="760123" y="4376087"/>
          <a:ext cx="1525711" cy="1207432"/>
        </a:xfrm>
        <a:prstGeom prst="chevron">
          <a:avLst>
            <a:gd name="adj" fmla="val 70610"/>
          </a:avLst>
        </a:prstGeom>
        <a:solidFill>
          <a:schemeClr val="accent5">
            <a:hueOff val="-6953714"/>
            <a:satOff val="27868"/>
            <a:lumOff val="6040"/>
            <a:alphaOff val="0"/>
          </a:schemeClr>
        </a:solidFill>
        <a:ln w="25400" cap="flat" cmpd="sng" algn="ctr">
          <a:solidFill>
            <a:schemeClr val="accent5">
              <a:hueOff val="-6953714"/>
              <a:satOff val="27868"/>
              <a:lumOff val="604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CB4E03-5344-45E4-9E0A-458F2E3835DA}">
      <dsp:nvSpPr>
        <dsp:cNvPr id="0" name=""/>
        <dsp:cNvSpPr/>
      </dsp:nvSpPr>
      <dsp:spPr>
        <a:xfrm>
          <a:off x="1676564" y="4376087"/>
          <a:ext cx="1525711" cy="1207432"/>
        </a:xfrm>
        <a:prstGeom prst="chevron">
          <a:avLst>
            <a:gd name="adj" fmla="val 70610"/>
          </a:avLst>
        </a:prstGeom>
        <a:solidFill>
          <a:schemeClr val="accent5">
            <a:hueOff val="-7450407"/>
            <a:satOff val="29858"/>
            <a:lumOff val="6471"/>
            <a:alphaOff val="0"/>
          </a:schemeClr>
        </a:solidFill>
        <a:ln w="25400" cap="flat" cmpd="sng" algn="ctr">
          <a:solidFill>
            <a:schemeClr val="accent5">
              <a:hueOff val="-7450407"/>
              <a:satOff val="29858"/>
              <a:lumOff val="647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39A0C9-A0FD-41E1-9E0E-9058C38011F4}">
      <dsp:nvSpPr>
        <dsp:cNvPr id="0" name=""/>
        <dsp:cNvSpPr/>
      </dsp:nvSpPr>
      <dsp:spPr>
        <a:xfrm>
          <a:off x="2593730" y="4376087"/>
          <a:ext cx="1525711" cy="1207432"/>
        </a:xfrm>
        <a:prstGeom prst="chevron">
          <a:avLst>
            <a:gd name="adj" fmla="val 70610"/>
          </a:avLst>
        </a:prstGeom>
        <a:solidFill>
          <a:schemeClr val="accent5">
            <a:hueOff val="-7947101"/>
            <a:satOff val="31849"/>
            <a:lumOff val="6902"/>
            <a:alphaOff val="0"/>
          </a:schemeClr>
        </a:solidFill>
        <a:ln w="25400" cap="flat" cmpd="sng" algn="ctr">
          <a:solidFill>
            <a:schemeClr val="accent5">
              <a:hueOff val="-7947101"/>
              <a:satOff val="31849"/>
              <a:lumOff val="690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652C83-3663-48DB-8708-7FBF2D0BFF8B}">
      <dsp:nvSpPr>
        <dsp:cNvPr id="0" name=""/>
        <dsp:cNvSpPr/>
      </dsp:nvSpPr>
      <dsp:spPr>
        <a:xfrm>
          <a:off x="3510171" y="4376087"/>
          <a:ext cx="1525711" cy="1207432"/>
        </a:xfrm>
        <a:prstGeom prst="chevron">
          <a:avLst>
            <a:gd name="adj" fmla="val 70610"/>
          </a:avLst>
        </a:prstGeom>
        <a:solidFill>
          <a:schemeClr val="accent5">
            <a:hueOff val="-8443795"/>
            <a:satOff val="33839"/>
            <a:lumOff val="7334"/>
            <a:alphaOff val="0"/>
          </a:schemeClr>
        </a:solidFill>
        <a:ln w="25400" cap="flat" cmpd="sng" algn="ctr">
          <a:solidFill>
            <a:schemeClr val="accent5">
              <a:hueOff val="-8443795"/>
              <a:satOff val="33839"/>
              <a:lumOff val="733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785886-BE2B-4E70-A050-C4DFCF646604}">
      <dsp:nvSpPr>
        <dsp:cNvPr id="0" name=""/>
        <dsp:cNvSpPr/>
      </dsp:nvSpPr>
      <dsp:spPr>
        <a:xfrm>
          <a:off x="4427336" y="4376087"/>
          <a:ext cx="1525711" cy="1207432"/>
        </a:xfrm>
        <a:prstGeom prst="chevron">
          <a:avLst>
            <a:gd name="adj" fmla="val 70610"/>
          </a:avLst>
        </a:prstGeom>
        <a:solidFill>
          <a:schemeClr val="accent5">
            <a:hueOff val="-8940489"/>
            <a:satOff val="35830"/>
            <a:lumOff val="7765"/>
            <a:alphaOff val="0"/>
          </a:schemeClr>
        </a:solidFill>
        <a:ln w="25400" cap="flat" cmpd="sng" algn="ctr">
          <a:solidFill>
            <a:schemeClr val="accent5">
              <a:hueOff val="-8940489"/>
              <a:satOff val="35830"/>
              <a:lumOff val="776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A81992-607A-4A4D-AA30-A4A4DDE792FF}">
      <dsp:nvSpPr>
        <dsp:cNvPr id="0" name=""/>
        <dsp:cNvSpPr/>
      </dsp:nvSpPr>
      <dsp:spPr>
        <a:xfrm>
          <a:off x="5343778" y="4376087"/>
          <a:ext cx="1525711" cy="1207432"/>
        </a:xfrm>
        <a:prstGeom prst="chevron">
          <a:avLst>
            <a:gd name="adj" fmla="val 70610"/>
          </a:avLst>
        </a:prstGeom>
        <a:solidFill>
          <a:schemeClr val="accent5">
            <a:hueOff val="-9437183"/>
            <a:satOff val="37820"/>
            <a:lumOff val="8197"/>
            <a:alphaOff val="0"/>
          </a:schemeClr>
        </a:solidFill>
        <a:ln w="25400" cap="flat" cmpd="sng" algn="ctr">
          <a:solidFill>
            <a:schemeClr val="accent5">
              <a:hueOff val="-9437183"/>
              <a:satOff val="37820"/>
              <a:lumOff val="819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D0838F-020C-4E44-AA6D-B7B7DCAE8DE5}">
      <dsp:nvSpPr>
        <dsp:cNvPr id="0" name=""/>
        <dsp:cNvSpPr/>
      </dsp:nvSpPr>
      <dsp:spPr>
        <a:xfrm>
          <a:off x="6260943" y="4376087"/>
          <a:ext cx="1525711" cy="1207432"/>
        </a:xfrm>
        <a:prstGeom prst="chevron">
          <a:avLst>
            <a:gd name="adj" fmla="val 70610"/>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4C7073-B3B9-419C-86E1-6D3AA0390A36}">
      <dsp:nvSpPr>
        <dsp:cNvPr id="0" name=""/>
        <dsp:cNvSpPr/>
      </dsp:nvSpPr>
      <dsp:spPr>
        <a:xfrm>
          <a:off x="760123" y="4496830"/>
          <a:ext cx="6604896" cy="965945"/>
        </a:xfrm>
        <a:prstGeom prst="rect">
          <a:avLst/>
        </a:prstGeom>
        <a:solidFill>
          <a:schemeClr val="lt1">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280" tIns="81280" rIns="81280" bIns="81280" numCol="1" spcCol="1270" anchor="ctr" anchorCtr="0">
          <a:noAutofit/>
        </a:bodyPr>
        <a:lstStyle/>
        <a:p>
          <a:pPr lvl="0" algn="l" defTabSz="1422400">
            <a:lnSpc>
              <a:spcPct val="90000"/>
            </a:lnSpc>
            <a:spcBef>
              <a:spcPct val="0"/>
            </a:spcBef>
            <a:spcAft>
              <a:spcPct val="35000"/>
            </a:spcAft>
          </a:pPr>
          <a:endParaRPr lang="zh-CN" altLang="en-US" sz="3200" kern="1200" dirty="0"/>
        </a:p>
      </dsp:txBody>
      <dsp:txXfrm>
        <a:off x="760123" y="4496830"/>
        <a:ext cx="6604896" cy="96594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876BBD-B8E7-4B0E-8832-C1CC1546A1CA}" type="datetimeFigureOut">
              <a:rPr lang="zh-CN" altLang="en-US" smtClean="0"/>
              <a:t>2017/12/27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EE1B59-1A3C-46A9-9E04-AFBC5E8CA535}" type="slidenum">
              <a:rPr lang="zh-CN" altLang="en-US" smtClean="0"/>
              <a:t>‹#›</a:t>
            </a:fld>
            <a:endParaRPr lang="zh-CN" altLang="en-US"/>
          </a:p>
        </p:txBody>
      </p:sp>
    </p:spTree>
    <p:extLst>
      <p:ext uri="{BB962C8B-B14F-4D97-AF65-F5344CB8AC3E}">
        <p14:creationId xmlns:p14="http://schemas.microsoft.com/office/powerpoint/2010/main" val="250042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zh-CN" altLang="en-US" dirty="0" smtClean="0">
              <a:ea typeface="宋体" charset="-122"/>
            </a:endParaRPr>
          </a:p>
        </p:txBody>
      </p:sp>
      <p:sp>
        <p:nvSpPr>
          <p:cNvPr id="29700" name="灯片编号占位符 3"/>
          <p:cNvSpPr>
            <a:spLocks noGrp="1"/>
          </p:cNvSpPr>
          <p:nvPr>
            <p:ph type="sldNum" sz="quarter" idx="5"/>
          </p:nvPr>
        </p:nvSpPr>
        <p:spPr>
          <a:noFill/>
          <a:ln>
            <a:miter lim="800000"/>
            <a:headEnd/>
            <a:tailEnd/>
          </a:ln>
        </p:spPr>
        <p:txBody>
          <a:bodyPr/>
          <a:lstStyle/>
          <a:p>
            <a:fld id="{4CBECCBB-217F-421F-A3E1-60ADDCCB3215}" type="slidenum">
              <a:rPr lang="en-US" altLang="zh-CN" smtClean="0">
                <a:solidFill>
                  <a:prstClr val="black"/>
                </a:solidFill>
              </a:rPr>
              <a:pPr/>
              <a:t>1</a:t>
            </a:fld>
            <a:endParaRPr lang="en-US" altLang="zh-CN" dirty="0" smtClean="0">
              <a:solidFill>
                <a:prstClr val="black"/>
              </a:solidFill>
            </a:endParaRPr>
          </a:p>
        </p:txBody>
      </p:sp>
    </p:spTree>
    <p:extLst>
      <p:ext uri="{BB962C8B-B14F-4D97-AF65-F5344CB8AC3E}">
        <p14:creationId xmlns:p14="http://schemas.microsoft.com/office/powerpoint/2010/main" val="3904101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当温度</a:t>
            </a:r>
            <a:r>
              <a:rPr lang="en-US" altLang="zh-CN" dirty="0" smtClean="0"/>
              <a:t>T≥</a:t>
            </a:r>
            <a:r>
              <a:rPr lang="zh-CN" altLang="en-US" dirty="0" smtClean="0"/>
              <a:t>（</a:t>
            </a:r>
            <a:r>
              <a:rPr lang="en-US" altLang="zh-CN" dirty="0" smtClean="0"/>
              <a:t>0.3~0.5</a:t>
            </a:r>
            <a:r>
              <a:rPr lang="zh-CN" altLang="en-US" dirty="0" smtClean="0"/>
              <a:t>）</a:t>
            </a:r>
            <a:r>
              <a:rPr lang="en-US" altLang="zh-CN" dirty="0" smtClean="0"/>
              <a:t>Tm</a:t>
            </a:r>
            <a:r>
              <a:rPr lang="zh-CN" altLang="en-US" dirty="0" smtClean="0"/>
              <a:t>时，材料在恒定载荷的持续作用下，发生与时间相关的塑性变形。实际上是因为在高温下原子热运动加剧，使位错从障碍中解放出来从而引起蠕变。水丽等在对一种镍基单晶合金的拉伸蠕变特征进行分析时发现，在</a:t>
            </a:r>
            <a:r>
              <a:rPr lang="en-US" altLang="zh-CN" dirty="0" smtClean="0"/>
              <a:t>980~1020℃</a:t>
            </a:r>
            <a:r>
              <a:rPr lang="zh-CN" altLang="en-US" dirty="0" smtClean="0"/>
              <a:t>、</a:t>
            </a:r>
            <a:r>
              <a:rPr lang="en-US" altLang="zh-CN" dirty="0" smtClean="0"/>
              <a:t>200~280MPa</a:t>
            </a:r>
            <a:r>
              <a:rPr lang="zh-CN" altLang="en-US" dirty="0" smtClean="0"/>
              <a:t>条件下蠕变曲线均由初始、稳态及加速蠕变阶段组成；在拉伸蠕变期间</a:t>
            </a:r>
            <a:r>
              <a:rPr lang="el-GR" altLang="zh-CN" dirty="0" smtClean="0"/>
              <a:t>γ′</a:t>
            </a:r>
            <a:r>
              <a:rPr lang="zh-CN" altLang="en-US" dirty="0" smtClean="0"/>
              <a:t>强化相由初始的立方体形态演化为与应力轴垂直的</a:t>
            </a:r>
            <a:r>
              <a:rPr lang="en-US" altLang="zh-CN" dirty="0" smtClean="0"/>
              <a:t>N-</a:t>
            </a:r>
            <a:r>
              <a:rPr lang="zh-CN" altLang="en-US" dirty="0" smtClean="0"/>
              <a:t>型筏形状；初始阶段位错在基体的八面体滑移系中运动；稳态阶段不同柏氏矢量的位错相遇，发生反应形成位错网；蠕变末期，应力集中致使大量位错在位错网破损处切入筏状</a:t>
            </a:r>
            <a:r>
              <a:rPr lang="el-GR" altLang="zh-CN" dirty="0" smtClean="0"/>
              <a:t>γ′</a:t>
            </a:r>
            <a:r>
              <a:rPr lang="zh-CN" altLang="en-US" dirty="0" smtClean="0"/>
              <a:t>相是合金发生蠕变断裂的主要原因。李楠等在研究热处理对一种镍基单晶高温合金高温蠕变性能的影响时发现，尺寸为</a:t>
            </a:r>
            <a:r>
              <a:rPr lang="en-US" altLang="zh-CN" dirty="0" smtClean="0"/>
              <a:t>0.4</a:t>
            </a:r>
            <a:r>
              <a:rPr lang="el-GR" altLang="zh-CN" dirty="0" smtClean="0"/>
              <a:t>μ</a:t>
            </a:r>
            <a:r>
              <a:rPr lang="en-US" altLang="zh-CN" dirty="0" smtClean="0"/>
              <a:t>m</a:t>
            </a:r>
            <a:r>
              <a:rPr lang="zh-CN" altLang="en-US" dirty="0" smtClean="0"/>
              <a:t>左右、规则排列的立方</a:t>
            </a:r>
            <a:r>
              <a:rPr lang="el-GR" altLang="zh-CN" dirty="0" smtClean="0"/>
              <a:t>γ′</a:t>
            </a:r>
            <a:r>
              <a:rPr lang="zh-CN" altLang="en-US" dirty="0" smtClean="0"/>
              <a:t>相具有较好的高温蠕变性能，而较小的</a:t>
            </a:r>
            <a:r>
              <a:rPr lang="el-GR" altLang="zh-CN" dirty="0" smtClean="0"/>
              <a:t>γ′</a:t>
            </a:r>
            <a:r>
              <a:rPr lang="zh-CN" altLang="en-US" dirty="0" smtClean="0"/>
              <a:t>相和较大的</a:t>
            </a:r>
            <a:r>
              <a:rPr lang="el-GR" altLang="zh-CN" dirty="0" smtClean="0"/>
              <a:t>γ′</a:t>
            </a:r>
            <a:r>
              <a:rPr lang="zh-CN" altLang="en-US" dirty="0" smtClean="0"/>
              <a:t>相均不利于合金在高温下的蠕变性能，二次时效处理对提高合金高温蠕变强度的作用不大，筏形组织的完善程度影响合金高温下的蠕变性能，二次</a:t>
            </a:r>
            <a:r>
              <a:rPr lang="el-GR" altLang="zh-CN" dirty="0" smtClean="0"/>
              <a:t>γ′</a:t>
            </a:r>
            <a:r>
              <a:rPr lang="zh-CN" altLang="en-US" dirty="0" smtClean="0"/>
              <a:t>相不利于提高合金高温蠕变性能</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11</a:t>
            </a:fld>
            <a:endParaRPr lang="zh-CN" altLang="en-US"/>
          </a:p>
        </p:txBody>
      </p:sp>
    </p:spTree>
    <p:extLst>
      <p:ext uri="{BB962C8B-B14F-4D97-AF65-F5344CB8AC3E}">
        <p14:creationId xmlns:p14="http://schemas.microsoft.com/office/powerpoint/2010/main" val="151419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当温度</a:t>
            </a:r>
            <a:r>
              <a:rPr lang="en-US" altLang="zh-CN" dirty="0" smtClean="0"/>
              <a:t>T≥</a:t>
            </a:r>
            <a:r>
              <a:rPr lang="zh-CN" altLang="en-US" dirty="0" smtClean="0"/>
              <a:t>（</a:t>
            </a:r>
            <a:r>
              <a:rPr lang="en-US" altLang="zh-CN" dirty="0" smtClean="0"/>
              <a:t>0.3~0.5</a:t>
            </a:r>
            <a:r>
              <a:rPr lang="zh-CN" altLang="en-US" dirty="0" smtClean="0"/>
              <a:t>）</a:t>
            </a:r>
            <a:r>
              <a:rPr lang="en-US" altLang="zh-CN" dirty="0" smtClean="0"/>
              <a:t>Tm</a:t>
            </a:r>
            <a:r>
              <a:rPr lang="zh-CN" altLang="en-US" dirty="0" smtClean="0"/>
              <a:t>时，材料在恒定载荷的持续作用下，发生与时间相关的塑性变形。实际上是因为在高温下原子热运动加剧，使位错从障碍中解放出来从而引起蠕变。水丽等在对一种镍基单晶合金的拉伸蠕变特征进行分析时发现，在</a:t>
            </a:r>
            <a:r>
              <a:rPr lang="en-US" altLang="zh-CN" dirty="0" smtClean="0"/>
              <a:t>980~1020℃</a:t>
            </a:r>
            <a:r>
              <a:rPr lang="zh-CN" altLang="en-US" dirty="0" smtClean="0"/>
              <a:t>、</a:t>
            </a:r>
            <a:r>
              <a:rPr lang="en-US" altLang="zh-CN" dirty="0" smtClean="0"/>
              <a:t>200~280MPa</a:t>
            </a:r>
            <a:r>
              <a:rPr lang="zh-CN" altLang="en-US" dirty="0" smtClean="0"/>
              <a:t>条件下蠕变曲线均由初始、稳态及加速蠕变阶段组成；在拉伸蠕变期间</a:t>
            </a:r>
            <a:r>
              <a:rPr lang="el-GR" altLang="zh-CN" dirty="0" smtClean="0"/>
              <a:t>γ′</a:t>
            </a:r>
            <a:r>
              <a:rPr lang="zh-CN" altLang="en-US" dirty="0" smtClean="0"/>
              <a:t>强化相由初始的立方体形态演化为与应力轴垂直的</a:t>
            </a:r>
            <a:r>
              <a:rPr lang="en-US" altLang="zh-CN" dirty="0" smtClean="0"/>
              <a:t>N-</a:t>
            </a:r>
            <a:r>
              <a:rPr lang="zh-CN" altLang="en-US" dirty="0" smtClean="0"/>
              <a:t>型筏形状；初始阶段位错在基体的八面体滑移系中运动；稳态阶段不同柏氏矢量的位错相遇，发生反应形成位错网；蠕变末期，应力集中致使大量位错在位错网破损处切入筏状</a:t>
            </a:r>
            <a:r>
              <a:rPr lang="el-GR" altLang="zh-CN" dirty="0" smtClean="0"/>
              <a:t>γ′</a:t>
            </a:r>
            <a:r>
              <a:rPr lang="zh-CN" altLang="en-US" dirty="0" smtClean="0"/>
              <a:t>相是合金发生蠕变断裂的主要原因。李楠等在研究热处理对一种镍基单晶高温合金高温蠕变性能的影响时发现，尺寸为</a:t>
            </a:r>
            <a:r>
              <a:rPr lang="en-US" altLang="zh-CN" dirty="0" smtClean="0"/>
              <a:t>0.4</a:t>
            </a:r>
            <a:r>
              <a:rPr lang="el-GR" altLang="zh-CN" dirty="0" smtClean="0"/>
              <a:t>μ</a:t>
            </a:r>
            <a:r>
              <a:rPr lang="en-US" altLang="zh-CN" dirty="0" smtClean="0"/>
              <a:t>m</a:t>
            </a:r>
            <a:r>
              <a:rPr lang="zh-CN" altLang="en-US" dirty="0" smtClean="0"/>
              <a:t>左右、规则排列的立方</a:t>
            </a:r>
            <a:r>
              <a:rPr lang="el-GR" altLang="zh-CN" dirty="0" smtClean="0"/>
              <a:t>γ′</a:t>
            </a:r>
            <a:r>
              <a:rPr lang="zh-CN" altLang="en-US" dirty="0" smtClean="0"/>
              <a:t>相具有较好的高温蠕变性能，而较小的</a:t>
            </a:r>
            <a:r>
              <a:rPr lang="el-GR" altLang="zh-CN" dirty="0" smtClean="0"/>
              <a:t>γ′</a:t>
            </a:r>
            <a:r>
              <a:rPr lang="zh-CN" altLang="en-US" dirty="0" smtClean="0"/>
              <a:t>相和较大的</a:t>
            </a:r>
            <a:r>
              <a:rPr lang="el-GR" altLang="zh-CN" dirty="0" smtClean="0"/>
              <a:t>γ′</a:t>
            </a:r>
            <a:r>
              <a:rPr lang="zh-CN" altLang="en-US" dirty="0" smtClean="0"/>
              <a:t>相均不利于合金在高温下的蠕变性能，二次时效处理对提高合金高温蠕变强度的作用不大，筏形组织的完善程度影响合金高温下的蠕变性能，二次</a:t>
            </a:r>
            <a:r>
              <a:rPr lang="el-GR" altLang="zh-CN" dirty="0" smtClean="0"/>
              <a:t>γ′</a:t>
            </a:r>
            <a:r>
              <a:rPr lang="zh-CN" altLang="en-US" dirty="0" smtClean="0"/>
              <a:t>相不利于提高合金高温蠕变性能</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12</a:t>
            </a:fld>
            <a:endParaRPr lang="zh-CN" altLang="en-US"/>
          </a:p>
        </p:txBody>
      </p:sp>
    </p:spTree>
    <p:extLst>
      <p:ext uri="{BB962C8B-B14F-4D97-AF65-F5344CB8AC3E}">
        <p14:creationId xmlns:p14="http://schemas.microsoft.com/office/powerpoint/2010/main" val="25268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当温度</a:t>
            </a:r>
            <a:r>
              <a:rPr lang="en-US" altLang="zh-CN" dirty="0" smtClean="0"/>
              <a:t>T≥</a:t>
            </a:r>
            <a:r>
              <a:rPr lang="zh-CN" altLang="en-US" dirty="0" smtClean="0"/>
              <a:t>（</a:t>
            </a:r>
            <a:r>
              <a:rPr lang="en-US" altLang="zh-CN" dirty="0" smtClean="0"/>
              <a:t>0.3~0.5</a:t>
            </a:r>
            <a:r>
              <a:rPr lang="zh-CN" altLang="en-US" dirty="0" smtClean="0"/>
              <a:t>）</a:t>
            </a:r>
            <a:r>
              <a:rPr lang="en-US" altLang="zh-CN" dirty="0" smtClean="0"/>
              <a:t>Tm</a:t>
            </a:r>
            <a:r>
              <a:rPr lang="zh-CN" altLang="en-US" dirty="0" smtClean="0"/>
              <a:t>时，材料在恒定载荷的持续作用下，发生与时间相关的塑性变形。实际上是因为在高温下原子热运动加剧，使位错从障碍中解放出来从而引起蠕变。水丽等在对一种镍基单晶合金的拉伸蠕变特征进行分析时发现，在</a:t>
            </a:r>
            <a:r>
              <a:rPr lang="en-US" altLang="zh-CN" dirty="0" smtClean="0"/>
              <a:t>980~1020℃</a:t>
            </a:r>
            <a:r>
              <a:rPr lang="zh-CN" altLang="en-US" dirty="0" smtClean="0"/>
              <a:t>、</a:t>
            </a:r>
            <a:r>
              <a:rPr lang="en-US" altLang="zh-CN" dirty="0" smtClean="0"/>
              <a:t>200~280MPa</a:t>
            </a:r>
            <a:r>
              <a:rPr lang="zh-CN" altLang="en-US" dirty="0" smtClean="0"/>
              <a:t>条件下蠕变曲线均由初始、稳态及加速蠕变阶段组成；在拉伸蠕变期间</a:t>
            </a:r>
            <a:r>
              <a:rPr lang="el-GR" altLang="zh-CN" dirty="0" smtClean="0"/>
              <a:t>γ′</a:t>
            </a:r>
            <a:r>
              <a:rPr lang="zh-CN" altLang="en-US" dirty="0" smtClean="0"/>
              <a:t>强化相由初始的立方体形态演化为与应力轴垂直的</a:t>
            </a:r>
            <a:r>
              <a:rPr lang="en-US" altLang="zh-CN" dirty="0" smtClean="0"/>
              <a:t>N-</a:t>
            </a:r>
            <a:r>
              <a:rPr lang="zh-CN" altLang="en-US" dirty="0" smtClean="0"/>
              <a:t>型筏形状；初始阶段位错在基体的八面体滑移系中运动；稳态阶段不同柏氏矢量的位错相遇，发生反应形成位错网；蠕变末期，应力集中致使大量位错在位错网破损处切入筏状</a:t>
            </a:r>
            <a:r>
              <a:rPr lang="el-GR" altLang="zh-CN" dirty="0" smtClean="0"/>
              <a:t>γ′</a:t>
            </a:r>
            <a:r>
              <a:rPr lang="zh-CN" altLang="en-US" dirty="0" smtClean="0"/>
              <a:t>相是合金发生蠕变断裂的主要原因。李楠等在研究热处理对一种镍基单晶高温合金高温蠕变性能的影响时发现，尺寸为</a:t>
            </a:r>
            <a:r>
              <a:rPr lang="en-US" altLang="zh-CN" dirty="0" smtClean="0"/>
              <a:t>0.4</a:t>
            </a:r>
            <a:r>
              <a:rPr lang="el-GR" altLang="zh-CN" dirty="0" smtClean="0"/>
              <a:t>μ</a:t>
            </a:r>
            <a:r>
              <a:rPr lang="en-US" altLang="zh-CN" dirty="0" smtClean="0"/>
              <a:t>m</a:t>
            </a:r>
            <a:r>
              <a:rPr lang="zh-CN" altLang="en-US" dirty="0" smtClean="0"/>
              <a:t>左右、规则排列的立方</a:t>
            </a:r>
            <a:r>
              <a:rPr lang="el-GR" altLang="zh-CN" dirty="0" smtClean="0"/>
              <a:t>γ′</a:t>
            </a:r>
            <a:r>
              <a:rPr lang="zh-CN" altLang="en-US" dirty="0" smtClean="0"/>
              <a:t>相具有较好的高温蠕变性能，而较小的</a:t>
            </a:r>
            <a:r>
              <a:rPr lang="el-GR" altLang="zh-CN" dirty="0" smtClean="0"/>
              <a:t>γ′</a:t>
            </a:r>
            <a:r>
              <a:rPr lang="zh-CN" altLang="en-US" dirty="0" smtClean="0"/>
              <a:t>相和较大的</a:t>
            </a:r>
            <a:r>
              <a:rPr lang="el-GR" altLang="zh-CN" dirty="0" smtClean="0"/>
              <a:t>γ′</a:t>
            </a:r>
            <a:r>
              <a:rPr lang="zh-CN" altLang="en-US" dirty="0" smtClean="0"/>
              <a:t>相均不利于合金在高温下的蠕变性能，二次时效处理对提高合金高温蠕变强度的作用不大，筏形组织的完善程度影响合金高温下的蠕变性能，二次</a:t>
            </a:r>
            <a:r>
              <a:rPr lang="el-GR" altLang="zh-CN" dirty="0" smtClean="0"/>
              <a:t>γ′</a:t>
            </a:r>
            <a:r>
              <a:rPr lang="zh-CN" altLang="en-US" dirty="0" smtClean="0"/>
              <a:t>相不利于提高合金高温蠕变性能</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13</a:t>
            </a:fld>
            <a:endParaRPr lang="zh-CN" altLang="en-US"/>
          </a:p>
        </p:txBody>
      </p:sp>
    </p:spTree>
    <p:extLst>
      <p:ext uri="{BB962C8B-B14F-4D97-AF65-F5344CB8AC3E}">
        <p14:creationId xmlns:p14="http://schemas.microsoft.com/office/powerpoint/2010/main" val="3464611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当温度</a:t>
            </a:r>
            <a:r>
              <a:rPr lang="en-US" altLang="zh-CN" dirty="0" smtClean="0"/>
              <a:t>T≥</a:t>
            </a:r>
            <a:r>
              <a:rPr lang="zh-CN" altLang="en-US" dirty="0" smtClean="0"/>
              <a:t>（</a:t>
            </a:r>
            <a:r>
              <a:rPr lang="en-US" altLang="zh-CN" dirty="0" smtClean="0"/>
              <a:t>0.3~0.5</a:t>
            </a:r>
            <a:r>
              <a:rPr lang="zh-CN" altLang="en-US" dirty="0" smtClean="0"/>
              <a:t>）</a:t>
            </a:r>
            <a:r>
              <a:rPr lang="en-US" altLang="zh-CN" dirty="0" smtClean="0"/>
              <a:t>Tm</a:t>
            </a:r>
            <a:r>
              <a:rPr lang="zh-CN" altLang="en-US" dirty="0" smtClean="0"/>
              <a:t>时，材料在恒定载荷的持续作用下，发生与时间相关的塑性变形。实际上是因为在高温下原子热运动加剧，使位错从障碍中解放出来从而引起蠕变。水丽等在对一种镍基单晶合金的拉伸蠕变特征进行分析时发现，在</a:t>
            </a:r>
            <a:r>
              <a:rPr lang="en-US" altLang="zh-CN" dirty="0" smtClean="0"/>
              <a:t>980~1020℃</a:t>
            </a:r>
            <a:r>
              <a:rPr lang="zh-CN" altLang="en-US" dirty="0" smtClean="0"/>
              <a:t>、</a:t>
            </a:r>
            <a:r>
              <a:rPr lang="en-US" altLang="zh-CN" dirty="0" smtClean="0"/>
              <a:t>200~280MPa</a:t>
            </a:r>
            <a:r>
              <a:rPr lang="zh-CN" altLang="en-US" dirty="0" smtClean="0"/>
              <a:t>条件下蠕变曲线均由初始、稳态及加速蠕变阶段组成；在拉伸蠕变期间</a:t>
            </a:r>
            <a:r>
              <a:rPr lang="el-GR" altLang="zh-CN" dirty="0" smtClean="0"/>
              <a:t>γ′</a:t>
            </a:r>
            <a:r>
              <a:rPr lang="zh-CN" altLang="en-US" dirty="0" smtClean="0"/>
              <a:t>强化相由初始的立方体形态演化为与应力轴垂直的</a:t>
            </a:r>
            <a:r>
              <a:rPr lang="en-US" altLang="zh-CN" dirty="0" smtClean="0"/>
              <a:t>N-</a:t>
            </a:r>
            <a:r>
              <a:rPr lang="zh-CN" altLang="en-US" dirty="0" smtClean="0"/>
              <a:t>型筏形状；初始阶段位错在基体的八面体滑移系中运动；稳态阶段不同柏氏矢量的位错相遇，发生反应形成位错网；蠕变末期，应力集中致使大量位错在位错网破损处切入筏状</a:t>
            </a:r>
            <a:r>
              <a:rPr lang="el-GR" altLang="zh-CN" dirty="0" smtClean="0"/>
              <a:t>γ′</a:t>
            </a:r>
            <a:r>
              <a:rPr lang="zh-CN" altLang="en-US" dirty="0" smtClean="0"/>
              <a:t>相是合金发生蠕变断裂的主要原因。李楠等在研究热处理对一种镍基单晶高温合金高温蠕变性能的影响时发现，尺寸为</a:t>
            </a:r>
            <a:r>
              <a:rPr lang="en-US" altLang="zh-CN" dirty="0" smtClean="0"/>
              <a:t>0.4</a:t>
            </a:r>
            <a:r>
              <a:rPr lang="el-GR" altLang="zh-CN" dirty="0" smtClean="0"/>
              <a:t>μ</a:t>
            </a:r>
            <a:r>
              <a:rPr lang="en-US" altLang="zh-CN" dirty="0" smtClean="0"/>
              <a:t>m</a:t>
            </a:r>
            <a:r>
              <a:rPr lang="zh-CN" altLang="en-US" dirty="0" smtClean="0"/>
              <a:t>左右、规则排列的立方</a:t>
            </a:r>
            <a:r>
              <a:rPr lang="el-GR" altLang="zh-CN" dirty="0" smtClean="0"/>
              <a:t>γ′</a:t>
            </a:r>
            <a:r>
              <a:rPr lang="zh-CN" altLang="en-US" dirty="0" smtClean="0"/>
              <a:t>相具有较好的高温蠕变性能，而较小的</a:t>
            </a:r>
            <a:r>
              <a:rPr lang="el-GR" altLang="zh-CN" dirty="0" smtClean="0"/>
              <a:t>γ′</a:t>
            </a:r>
            <a:r>
              <a:rPr lang="zh-CN" altLang="en-US" dirty="0" smtClean="0"/>
              <a:t>相和较大的</a:t>
            </a:r>
            <a:r>
              <a:rPr lang="el-GR" altLang="zh-CN" dirty="0" smtClean="0"/>
              <a:t>γ′</a:t>
            </a:r>
            <a:r>
              <a:rPr lang="zh-CN" altLang="en-US" dirty="0" smtClean="0"/>
              <a:t>相均不利于合金在高温下的蠕变性能，二次时效处理对提高合金高温蠕变强度的作用不大，筏形组织的完善程度影响合金高温下的蠕变性能，二次</a:t>
            </a:r>
            <a:r>
              <a:rPr lang="el-GR" altLang="zh-CN" dirty="0" smtClean="0"/>
              <a:t>γ′</a:t>
            </a:r>
            <a:r>
              <a:rPr lang="zh-CN" altLang="en-US" dirty="0" smtClean="0"/>
              <a:t>相不利于提高合金高温蠕变性能</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14</a:t>
            </a:fld>
            <a:endParaRPr lang="zh-CN" altLang="en-US"/>
          </a:p>
        </p:txBody>
      </p:sp>
    </p:spTree>
    <p:extLst>
      <p:ext uri="{BB962C8B-B14F-4D97-AF65-F5344CB8AC3E}">
        <p14:creationId xmlns:p14="http://schemas.microsoft.com/office/powerpoint/2010/main" val="3771537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当温度</a:t>
            </a:r>
            <a:r>
              <a:rPr lang="en-US" altLang="zh-CN" dirty="0" smtClean="0"/>
              <a:t>T≥</a:t>
            </a:r>
            <a:r>
              <a:rPr lang="zh-CN" altLang="en-US" dirty="0" smtClean="0"/>
              <a:t>（</a:t>
            </a:r>
            <a:r>
              <a:rPr lang="en-US" altLang="zh-CN" dirty="0" smtClean="0"/>
              <a:t>0.3~0.5</a:t>
            </a:r>
            <a:r>
              <a:rPr lang="zh-CN" altLang="en-US" dirty="0" smtClean="0"/>
              <a:t>）</a:t>
            </a:r>
            <a:r>
              <a:rPr lang="en-US" altLang="zh-CN" dirty="0" smtClean="0"/>
              <a:t>Tm</a:t>
            </a:r>
            <a:r>
              <a:rPr lang="zh-CN" altLang="en-US" dirty="0" smtClean="0"/>
              <a:t>时，材料在恒定载荷的持续作用下，发生与时间相关的塑性变形。实际上是因为在高温下原子热运动加剧，使位错从障碍中解放出来从而引起蠕变。水丽等在对一种镍基单晶合金的拉伸蠕变特征进行分析时发现，在</a:t>
            </a:r>
            <a:r>
              <a:rPr lang="en-US" altLang="zh-CN" dirty="0" smtClean="0"/>
              <a:t>980~1020℃</a:t>
            </a:r>
            <a:r>
              <a:rPr lang="zh-CN" altLang="en-US" dirty="0" smtClean="0"/>
              <a:t>、</a:t>
            </a:r>
            <a:r>
              <a:rPr lang="en-US" altLang="zh-CN" dirty="0" smtClean="0"/>
              <a:t>200~280MPa</a:t>
            </a:r>
            <a:r>
              <a:rPr lang="zh-CN" altLang="en-US" dirty="0" smtClean="0"/>
              <a:t>条件下蠕变曲线均由初始、稳态及加速蠕变阶段组成；在拉伸蠕变期间</a:t>
            </a:r>
            <a:r>
              <a:rPr lang="el-GR" altLang="zh-CN" dirty="0" smtClean="0"/>
              <a:t>γ′</a:t>
            </a:r>
            <a:r>
              <a:rPr lang="zh-CN" altLang="en-US" dirty="0" smtClean="0"/>
              <a:t>强化相由初始的立方体形态演化为与应力轴垂直的</a:t>
            </a:r>
            <a:r>
              <a:rPr lang="en-US" altLang="zh-CN" dirty="0" smtClean="0"/>
              <a:t>N-</a:t>
            </a:r>
            <a:r>
              <a:rPr lang="zh-CN" altLang="en-US" dirty="0" smtClean="0"/>
              <a:t>型筏形状；初始阶段位错在基体的八面体滑移系中运动；稳态阶段不同柏氏矢量的位错相遇，发生反应形成位错网；蠕变末期，应力集中致使大量位错在位错网破损处切入筏状</a:t>
            </a:r>
            <a:r>
              <a:rPr lang="el-GR" altLang="zh-CN" dirty="0" smtClean="0"/>
              <a:t>γ′</a:t>
            </a:r>
            <a:r>
              <a:rPr lang="zh-CN" altLang="en-US" dirty="0" smtClean="0"/>
              <a:t>相是合金发生蠕变断裂的主要原因。李楠等在研究热处理对一种镍基单晶高温合金高温蠕变性能的影响时发现，尺寸为</a:t>
            </a:r>
            <a:r>
              <a:rPr lang="en-US" altLang="zh-CN" dirty="0" smtClean="0"/>
              <a:t>0.4</a:t>
            </a:r>
            <a:r>
              <a:rPr lang="el-GR" altLang="zh-CN" dirty="0" smtClean="0"/>
              <a:t>μ</a:t>
            </a:r>
            <a:r>
              <a:rPr lang="en-US" altLang="zh-CN" dirty="0" smtClean="0"/>
              <a:t>m</a:t>
            </a:r>
            <a:r>
              <a:rPr lang="zh-CN" altLang="en-US" dirty="0" smtClean="0"/>
              <a:t>左右、规则排列的立方</a:t>
            </a:r>
            <a:r>
              <a:rPr lang="el-GR" altLang="zh-CN" dirty="0" smtClean="0"/>
              <a:t>γ′</a:t>
            </a:r>
            <a:r>
              <a:rPr lang="zh-CN" altLang="en-US" dirty="0" smtClean="0"/>
              <a:t>相具有较好的高温蠕变性能，而较小的</a:t>
            </a:r>
            <a:r>
              <a:rPr lang="el-GR" altLang="zh-CN" dirty="0" smtClean="0"/>
              <a:t>γ′</a:t>
            </a:r>
            <a:r>
              <a:rPr lang="zh-CN" altLang="en-US" dirty="0" smtClean="0"/>
              <a:t>相和较大的</a:t>
            </a:r>
            <a:r>
              <a:rPr lang="el-GR" altLang="zh-CN" dirty="0" smtClean="0"/>
              <a:t>γ′</a:t>
            </a:r>
            <a:r>
              <a:rPr lang="zh-CN" altLang="en-US" dirty="0" smtClean="0"/>
              <a:t>相均不利于合金在高温下的蠕变性能，二次时效处理对提高合金高温蠕变强度的作用不大，筏形组织的完善程度影响合金高温下的蠕变性能，二次</a:t>
            </a:r>
            <a:r>
              <a:rPr lang="el-GR" altLang="zh-CN" dirty="0" smtClean="0"/>
              <a:t>γ′</a:t>
            </a:r>
            <a:r>
              <a:rPr lang="zh-CN" altLang="en-US" dirty="0" smtClean="0"/>
              <a:t>相不利于提高合金高温蠕变性能</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15</a:t>
            </a:fld>
            <a:endParaRPr lang="zh-CN" altLang="en-US"/>
          </a:p>
        </p:txBody>
      </p:sp>
    </p:spTree>
    <p:extLst>
      <p:ext uri="{BB962C8B-B14F-4D97-AF65-F5344CB8AC3E}">
        <p14:creationId xmlns:p14="http://schemas.microsoft.com/office/powerpoint/2010/main" val="1385608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当温度</a:t>
            </a:r>
            <a:r>
              <a:rPr lang="en-US" altLang="zh-CN" dirty="0" smtClean="0"/>
              <a:t>T≥</a:t>
            </a:r>
            <a:r>
              <a:rPr lang="zh-CN" altLang="en-US" dirty="0" smtClean="0"/>
              <a:t>（</a:t>
            </a:r>
            <a:r>
              <a:rPr lang="en-US" altLang="zh-CN" dirty="0" smtClean="0"/>
              <a:t>0.3~0.5</a:t>
            </a:r>
            <a:r>
              <a:rPr lang="zh-CN" altLang="en-US" dirty="0" smtClean="0"/>
              <a:t>）</a:t>
            </a:r>
            <a:r>
              <a:rPr lang="en-US" altLang="zh-CN" dirty="0" smtClean="0"/>
              <a:t>Tm</a:t>
            </a:r>
            <a:r>
              <a:rPr lang="zh-CN" altLang="en-US" dirty="0" smtClean="0"/>
              <a:t>时，材料在恒定载荷的持续作用下，发生与时间相关的塑性变形。实际上是因为在高温下原子热运动加剧，使位错从障碍中解放出来从而引起蠕变。水丽等在对一种镍基单晶合金的拉伸蠕变特征进行分析时发现，在</a:t>
            </a:r>
            <a:r>
              <a:rPr lang="en-US" altLang="zh-CN" dirty="0" smtClean="0"/>
              <a:t>980~1020℃</a:t>
            </a:r>
            <a:r>
              <a:rPr lang="zh-CN" altLang="en-US" dirty="0" smtClean="0"/>
              <a:t>、</a:t>
            </a:r>
            <a:r>
              <a:rPr lang="en-US" altLang="zh-CN" dirty="0" smtClean="0"/>
              <a:t>200~280MPa</a:t>
            </a:r>
            <a:r>
              <a:rPr lang="zh-CN" altLang="en-US" dirty="0" smtClean="0"/>
              <a:t>条件下蠕变曲线均由初始、稳态及加速蠕变阶段组成；在拉伸蠕变期间</a:t>
            </a:r>
            <a:r>
              <a:rPr lang="el-GR" altLang="zh-CN" dirty="0" smtClean="0"/>
              <a:t>γ′</a:t>
            </a:r>
            <a:r>
              <a:rPr lang="zh-CN" altLang="en-US" dirty="0" smtClean="0"/>
              <a:t>强化相由初始的立方体形态演化为与应力轴垂直的</a:t>
            </a:r>
            <a:r>
              <a:rPr lang="en-US" altLang="zh-CN" dirty="0" smtClean="0"/>
              <a:t>N-</a:t>
            </a:r>
            <a:r>
              <a:rPr lang="zh-CN" altLang="en-US" dirty="0" smtClean="0"/>
              <a:t>型筏形状；初始阶段位错在基体的八面体滑移系中运动；稳态阶段不同柏氏矢量的位错相遇，发生反应形成位错网；蠕变末期，应力集中致使大量位错在位错网破损处切入筏状</a:t>
            </a:r>
            <a:r>
              <a:rPr lang="el-GR" altLang="zh-CN" dirty="0" smtClean="0"/>
              <a:t>γ′</a:t>
            </a:r>
            <a:r>
              <a:rPr lang="zh-CN" altLang="en-US" dirty="0" smtClean="0"/>
              <a:t>相是合金发生蠕变断裂的主要原因。李楠等在研究热处理对一种镍基单晶高温合金高温蠕变性能的影响时发现，尺寸为</a:t>
            </a:r>
            <a:r>
              <a:rPr lang="en-US" altLang="zh-CN" dirty="0" smtClean="0"/>
              <a:t>0.4</a:t>
            </a:r>
            <a:r>
              <a:rPr lang="el-GR" altLang="zh-CN" dirty="0" smtClean="0"/>
              <a:t>μ</a:t>
            </a:r>
            <a:r>
              <a:rPr lang="en-US" altLang="zh-CN" dirty="0" smtClean="0"/>
              <a:t>m</a:t>
            </a:r>
            <a:r>
              <a:rPr lang="zh-CN" altLang="en-US" dirty="0" smtClean="0"/>
              <a:t>左右、规则排列的立方</a:t>
            </a:r>
            <a:r>
              <a:rPr lang="el-GR" altLang="zh-CN" dirty="0" smtClean="0"/>
              <a:t>γ′</a:t>
            </a:r>
            <a:r>
              <a:rPr lang="zh-CN" altLang="en-US" dirty="0" smtClean="0"/>
              <a:t>相具有较好的高温蠕变性能，而较小的</a:t>
            </a:r>
            <a:r>
              <a:rPr lang="el-GR" altLang="zh-CN" dirty="0" smtClean="0"/>
              <a:t>γ′</a:t>
            </a:r>
            <a:r>
              <a:rPr lang="zh-CN" altLang="en-US" dirty="0" smtClean="0"/>
              <a:t>相和较大的</a:t>
            </a:r>
            <a:r>
              <a:rPr lang="el-GR" altLang="zh-CN" dirty="0" smtClean="0"/>
              <a:t>γ′</a:t>
            </a:r>
            <a:r>
              <a:rPr lang="zh-CN" altLang="en-US" dirty="0" smtClean="0"/>
              <a:t>相均不利于合金在高温下的蠕变性能，二次时效处理对提高合金高温蠕变强度的作用不大，筏形组织的完善程度影响合金高温下的蠕变性能，二次</a:t>
            </a:r>
            <a:r>
              <a:rPr lang="el-GR" altLang="zh-CN" dirty="0" smtClean="0"/>
              <a:t>γ′</a:t>
            </a:r>
            <a:r>
              <a:rPr lang="zh-CN" altLang="en-US" dirty="0" smtClean="0"/>
              <a:t>相不利于提高合金高温蠕变性能</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17</a:t>
            </a:fld>
            <a:endParaRPr lang="zh-CN" altLang="en-US"/>
          </a:p>
        </p:txBody>
      </p:sp>
    </p:spTree>
    <p:extLst>
      <p:ext uri="{BB962C8B-B14F-4D97-AF65-F5344CB8AC3E}">
        <p14:creationId xmlns:p14="http://schemas.microsoft.com/office/powerpoint/2010/main" val="2702826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18</a:t>
            </a:fld>
            <a:endParaRPr lang="zh-CN" altLang="en-US"/>
          </a:p>
        </p:txBody>
      </p:sp>
    </p:spTree>
    <p:extLst>
      <p:ext uri="{BB962C8B-B14F-4D97-AF65-F5344CB8AC3E}">
        <p14:creationId xmlns:p14="http://schemas.microsoft.com/office/powerpoint/2010/main" val="1423774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这里一共有</a:t>
            </a:r>
            <a:r>
              <a:rPr lang="en-US" altLang="zh-CN" dirty="0" smtClean="0"/>
              <a:t>57</a:t>
            </a:r>
            <a:r>
              <a:rPr lang="zh-CN" altLang="en-US" dirty="0" smtClean="0"/>
              <a:t>篇论文，包括外文</a:t>
            </a:r>
            <a:r>
              <a:rPr lang="en-US" altLang="zh-CN" dirty="0" smtClean="0"/>
              <a:t>39</a:t>
            </a:r>
            <a:r>
              <a:rPr lang="zh-CN" altLang="en-US" dirty="0" smtClean="0"/>
              <a:t>篇，中文文献</a:t>
            </a:r>
            <a:r>
              <a:rPr lang="en-US" altLang="zh-CN" dirty="0" smtClean="0"/>
              <a:t>18</a:t>
            </a:r>
            <a:r>
              <a:rPr lang="zh-CN" altLang="en-US" dirty="0" smtClean="0"/>
              <a:t>篇，但有的论文还有待筛查，可能会被删掉</a:t>
            </a:r>
            <a:endParaRPr lang="en-US" altLang="zh-CN" dirty="0" smtClean="0"/>
          </a:p>
          <a:p>
            <a:r>
              <a:rPr lang="zh-CN" altLang="en-US" dirty="0" smtClean="0"/>
              <a:t>要从这文献中提取三类数据</a:t>
            </a:r>
            <a:endParaRPr lang="en-US" altLang="zh-CN" dirty="0" smtClean="0"/>
          </a:p>
          <a:p>
            <a:r>
              <a:rPr lang="zh-CN" altLang="en-US" dirty="0" smtClean="0"/>
              <a:t>文献信息：数据的可溯源</a:t>
            </a:r>
            <a:endParaRPr lang="en-US" altLang="zh-CN" dirty="0" smtClean="0"/>
          </a:p>
          <a:p>
            <a:r>
              <a:rPr lang="zh-CN" altLang="en-US" dirty="0" smtClean="0"/>
              <a:t>表格数据：通过阅读文献内容可以筛选出可以训练的有关数据</a:t>
            </a:r>
            <a:endParaRPr lang="en-US" altLang="zh-CN" dirty="0" smtClean="0"/>
          </a:p>
          <a:p>
            <a:r>
              <a:rPr lang="zh-CN" altLang="en-US" dirty="0" smtClean="0"/>
              <a:t>图片信息：部分数据需通过描点得出，最后转换成表格数据</a:t>
            </a:r>
            <a:endParaRPr lang="en-US" altLang="zh-CN" dirty="0" smtClean="0"/>
          </a:p>
          <a:p>
            <a:r>
              <a:rPr lang="zh-CN" altLang="en-US" dirty="0" smtClean="0"/>
              <a:t>专利中有很多完整的信息</a:t>
            </a:r>
            <a:endParaRPr lang="zh-CN" altLang="en-US" dirty="0"/>
          </a:p>
        </p:txBody>
      </p:sp>
      <p:sp>
        <p:nvSpPr>
          <p:cNvPr id="4" name="灯片编号占位符 3"/>
          <p:cNvSpPr>
            <a:spLocks noGrp="1"/>
          </p:cNvSpPr>
          <p:nvPr>
            <p:ph type="sldNum" sz="quarter" idx="10"/>
          </p:nvPr>
        </p:nvSpPr>
        <p:spPr/>
        <p:txBody>
          <a:bodyPr/>
          <a:lstStyle/>
          <a:p>
            <a:fld id="{3B448A4E-E8D3-4150-9B5A-9DA8F69BCB64}" type="slidenum">
              <a:rPr lang="zh-CN" altLang="en-US" smtClean="0"/>
              <a:t>19</a:t>
            </a:fld>
            <a:endParaRPr lang="zh-CN" altLang="en-US"/>
          </a:p>
        </p:txBody>
      </p:sp>
    </p:spTree>
    <p:extLst>
      <p:ext uri="{BB962C8B-B14F-4D97-AF65-F5344CB8AC3E}">
        <p14:creationId xmlns:p14="http://schemas.microsoft.com/office/powerpoint/2010/main" val="1240038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加一个提问？</a:t>
            </a:r>
            <a:endParaRPr lang="en-US" altLang="zh-CN" dirty="0" smtClean="0"/>
          </a:p>
          <a:p>
            <a:r>
              <a:rPr lang="zh-CN" altLang="en-US" dirty="0" smtClean="0"/>
              <a:t>机器学习的方法再加一些？</a:t>
            </a:r>
            <a:endParaRPr lang="zh-CN" altLang="en-US" dirty="0"/>
          </a:p>
        </p:txBody>
      </p:sp>
      <p:sp>
        <p:nvSpPr>
          <p:cNvPr id="4" name="灯片编号占位符 3"/>
          <p:cNvSpPr>
            <a:spLocks noGrp="1"/>
          </p:cNvSpPr>
          <p:nvPr>
            <p:ph type="sldNum" sz="quarter" idx="10"/>
          </p:nvPr>
        </p:nvSpPr>
        <p:spPr/>
        <p:txBody>
          <a:bodyPr/>
          <a:lstStyle/>
          <a:p>
            <a:fld id="{3B448A4E-E8D3-4150-9B5A-9DA8F69BCB64}" type="slidenum">
              <a:rPr lang="zh-CN" altLang="en-US" smtClean="0"/>
              <a:t>20</a:t>
            </a:fld>
            <a:endParaRPr lang="zh-CN" altLang="en-US"/>
          </a:p>
        </p:txBody>
      </p:sp>
    </p:spTree>
    <p:extLst>
      <p:ext uri="{BB962C8B-B14F-4D97-AF65-F5344CB8AC3E}">
        <p14:creationId xmlns:p14="http://schemas.microsoft.com/office/powerpoint/2010/main" val="4240948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90</a:t>
            </a:r>
            <a:r>
              <a:rPr lang="zh-CN" altLang="en-US" dirty="0" smtClean="0"/>
              <a:t>年代之前处于一个摸索阶段，那时考虑的比较少</a:t>
            </a:r>
            <a:endParaRPr lang="zh-CN" altLang="en-US" dirty="0"/>
          </a:p>
        </p:txBody>
      </p:sp>
      <p:sp>
        <p:nvSpPr>
          <p:cNvPr id="4" name="灯片编号占位符 3"/>
          <p:cNvSpPr>
            <a:spLocks noGrp="1"/>
          </p:cNvSpPr>
          <p:nvPr>
            <p:ph type="sldNum" sz="quarter" idx="10"/>
          </p:nvPr>
        </p:nvSpPr>
        <p:spPr/>
        <p:txBody>
          <a:bodyPr/>
          <a:lstStyle/>
          <a:p>
            <a:fld id="{3B448A4E-E8D3-4150-9B5A-9DA8F69BCB64}" type="slidenum">
              <a:rPr lang="zh-CN" altLang="en-US" smtClean="0"/>
              <a:t>21</a:t>
            </a:fld>
            <a:endParaRPr lang="zh-CN" altLang="en-US"/>
          </a:p>
        </p:txBody>
      </p:sp>
    </p:spTree>
    <p:extLst>
      <p:ext uri="{BB962C8B-B14F-4D97-AF65-F5344CB8AC3E}">
        <p14:creationId xmlns:p14="http://schemas.microsoft.com/office/powerpoint/2010/main" val="2310582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16798847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SIPO</a:t>
            </a:r>
            <a:r>
              <a:rPr lang="zh-CN" altLang="en-US" dirty="0" smtClean="0"/>
              <a:t>国家知识产权局</a:t>
            </a:r>
            <a:endParaRPr lang="zh-CN" altLang="en-US" dirty="0"/>
          </a:p>
        </p:txBody>
      </p:sp>
      <p:sp>
        <p:nvSpPr>
          <p:cNvPr id="4" name="灯片编号占位符 3"/>
          <p:cNvSpPr>
            <a:spLocks noGrp="1"/>
          </p:cNvSpPr>
          <p:nvPr>
            <p:ph type="sldNum" sz="quarter" idx="10"/>
          </p:nvPr>
        </p:nvSpPr>
        <p:spPr/>
        <p:txBody>
          <a:bodyPr/>
          <a:lstStyle/>
          <a:p>
            <a:fld id="{3B448A4E-E8D3-4150-9B5A-9DA8F69BCB64}" type="slidenum">
              <a:rPr lang="zh-CN" altLang="en-US" smtClean="0"/>
              <a:t>22</a:t>
            </a:fld>
            <a:endParaRPr lang="zh-CN" altLang="en-US"/>
          </a:p>
        </p:txBody>
      </p:sp>
    </p:spTree>
    <p:extLst>
      <p:ext uri="{BB962C8B-B14F-4D97-AF65-F5344CB8AC3E}">
        <p14:creationId xmlns:p14="http://schemas.microsoft.com/office/powerpoint/2010/main" val="17945605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448A4E-E8D3-4150-9B5A-9DA8F69BCB64}" type="slidenum">
              <a:rPr lang="zh-CN" altLang="en-US" smtClean="0"/>
              <a:t>23</a:t>
            </a:fld>
            <a:endParaRPr lang="zh-CN" altLang="en-US"/>
          </a:p>
        </p:txBody>
      </p:sp>
    </p:spTree>
    <p:extLst>
      <p:ext uri="{BB962C8B-B14F-4D97-AF65-F5344CB8AC3E}">
        <p14:creationId xmlns:p14="http://schemas.microsoft.com/office/powerpoint/2010/main" val="27880767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集成学习（</a:t>
            </a:r>
            <a:r>
              <a:rPr lang="en-US" altLang="zh-CN" sz="1200" kern="1200" dirty="0" smtClean="0">
                <a:solidFill>
                  <a:schemeClr val="tx1"/>
                </a:solidFill>
                <a:effectLst/>
                <a:latin typeface="+mn-lt"/>
                <a:ea typeface="+mn-ea"/>
                <a:cs typeface="+mn-cs"/>
              </a:rPr>
              <a:t>Ensemble Learning</a:t>
            </a:r>
            <a:r>
              <a:rPr lang="zh-CN" altLang="zh-CN" sz="1200" kern="1200" dirty="0" smtClean="0">
                <a:solidFill>
                  <a:schemeClr val="tx1"/>
                </a:solidFill>
                <a:effectLst/>
                <a:latin typeface="+mn-lt"/>
                <a:ea typeface="+mn-ea"/>
                <a:cs typeface="+mn-cs"/>
              </a:rPr>
              <a:t>）是指将有限个学习器通过不同集成策略共同处理同一个问题，使集成的模型具有更强的泛化能力</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在机器学习领域已证明基于集成学习的预测优于单模型预测。因此，本课题将采用基于目标最优的选择性集成方法来构建单晶高温合金材料构效关系，“取长补短”，发挥各个算法的优势应对不同的数据类型，最终组合多个模型完成对性能的预测。本课题组的集成策略是对多个模型的组合优化，其主要思想是通过问题驱动自动选择最适合数据特点的模型，利用集成策略完成最优模型对合金数据的性能预测。在模型选择策略方面，机器学习方法按照问题类型不同，可以分为回归（</a:t>
            </a:r>
            <a:r>
              <a:rPr lang="en-US" altLang="zh-CN" sz="1200" kern="1200" dirty="0" smtClean="0">
                <a:solidFill>
                  <a:schemeClr val="tx1"/>
                </a:solidFill>
                <a:effectLst/>
                <a:latin typeface="+mn-lt"/>
                <a:ea typeface="+mn-ea"/>
                <a:cs typeface="+mn-cs"/>
              </a:rPr>
              <a:t>Logistics</a:t>
            </a:r>
            <a:r>
              <a:rPr lang="zh-CN" altLang="zh-CN" sz="1200" kern="1200" dirty="0" smtClean="0">
                <a:solidFill>
                  <a:schemeClr val="tx1"/>
                </a:solidFill>
                <a:effectLst/>
                <a:latin typeface="+mn-lt"/>
                <a:ea typeface="+mn-ea"/>
                <a:cs typeface="+mn-cs"/>
              </a:rPr>
              <a:t>、多元回归、支持向量机回归等）、分类（</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神经网络、支持向量机分类、贝叶斯网络等）、聚类（</a:t>
            </a:r>
            <a:r>
              <a:rPr lang="en-US" altLang="zh-CN" sz="1200" kern="1200" dirty="0" smtClean="0">
                <a:solidFill>
                  <a:schemeClr val="tx1"/>
                </a:solidFill>
                <a:effectLst/>
                <a:latin typeface="+mn-lt"/>
                <a:ea typeface="+mn-ea"/>
                <a:cs typeface="+mn-cs"/>
              </a:rPr>
              <a:t>K-means</a:t>
            </a:r>
            <a:r>
              <a:rPr lang="zh-CN" altLang="zh-CN" sz="1200" kern="1200" dirty="0" smtClean="0">
                <a:solidFill>
                  <a:schemeClr val="tx1"/>
                </a:solidFill>
                <a:effectLst/>
                <a:latin typeface="+mn-lt"/>
                <a:ea typeface="+mn-ea"/>
                <a:cs typeface="+mn-cs"/>
              </a:rPr>
              <a:t>、层次聚类等）等不同的学习方法。每一种学习方法各有特点、适合处理不同问题，如支持向量机适合处理小样本问题，神经网络适合处理非线性问题等，本团队拟使用在验证数据集上找到预测结果优的模型作为最终要集成的模型；在模型集成方面，通过对择优选择出的模型的预测结果进行加权投票或者取平均值。通过以上自适应得到的混合式集成学习模型，建立从成分到性能的预测模型以及高通量计算数据和反应实验数据内在规律的模型，对未知的非线性关系进行逼近，从而找到合金制备过程中成分、组织及性能的变化，可以对单晶高温合金制备过程的参数控制进行优化，以达到指导试验的目的。</a:t>
            </a:r>
          </a:p>
          <a:p>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现有的性能预测方法主要使用单一模型，泛化能力不强。集成学习是机器学习中常用的模型集成方法，可以提高预测精度与泛化能力，但在方法选择与结果集成策略上可解释性较弱。</a:t>
            </a:r>
            <a:r>
              <a:rPr lang="zh-CN" altLang="zh-CN" sz="1200" dirty="0" smtClean="0"/>
              <a:t>通过问题驱动自动选择最适合数据特点的模型，利用集成策略完成最优模型对合金数据的性能预测。</a:t>
            </a:r>
            <a:endParaRPr lang="zh-CN" altLang="en-US" sz="1400" dirty="0" smtClean="0"/>
          </a:p>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30</a:t>
            </a:fld>
            <a:endParaRPr lang="zh-CN" altLang="en-US"/>
          </a:p>
        </p:txBody>
      </p:sp>
    </p:spTree>
    <p:extLst>
      <p:ext uri="{BB962C8B-B14F-4D97-AF65-F5344CB8AC3E}">
        <p14:creationId xmlns:p14="http://schemas.microsoft.com/office/powerpoint/2010/main" val="5990322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使用基于集成学习的单晶高温合金性能预测方法对单晶高温合金进行预测分析，依旧存在机器学习方法的“黑箱”问题，即机器学习获取的知识不易被人理解。而规则提取是建立具有“黑箱性”机器学习系统解释机制的一种途径，其目的是将机器学习中隐含的知识以一种易于理解的方式表达，提高机器学习方法的可解释性。本课题将采用面向结构和面向性能两种方法进行对基于集成学习的自适应混合式性能预测模型学习结果进行规则抽取。</a:t>
            </a:r>
            <a:r>
              <a:rPr lang="zh-CN" altLang="zh-CN" sz="1200" b="1" kern="1200" dirty="0" smtClean="0">
                <a:solidFill>
                  <a:schemeClr val="tx1"/>
                </a:solidFill>
                <a:effectLst/>
                <a:latin typeface="+mn-lt"/>
                <a:ea typeface="+mn-ea"/>
                <a:cs typeface="+mn-cs"/>
              </a:rPr>
              <a:t>采用基于结构的方法</a:t>
            </a:r>
            <a:r>
              <a:rPr lang="zh-CN" altLang="zh-CN" sz="1200" kern="1200" dirty="0" smtClean="0">
                <a:solidFill>
                  <a:schemeClr val="tx1"/>
                </a:solidFill>
                <a:effectLst/>
                <a:latin typeface="+mn-lt"/>
                <a:ea typeface="+mn-ea"/>
                <a:cs typeface="+mn-cs"/>
              </a:rPr>
              <a:t>，将规则抽取视为一个搜索过程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把已训练好的神经网络</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支持向量机等学习器的结构（网络结构、权重或者支持向量）映射成易于理解的</a:t>
            </a:r>
            <a:r>
              <a:rPr lang="en-US" altLang="zh-CN" sz="1200" kern="1200" dirty="0" smtClean="0">
                <a:solidFill>
                  <a:schemeClr val="tx1"/>
                </a:solidFill>
                <a:effectLst/>
                <a:latin typeface="+mn-lt"/>
                <a:ea typeface="+mn-ea"/>
                <a:cs typeface="+mn-cs"/>
              </a:rPr>
              <a:t>if-then-else</a:t>
            </a:r>
            <a:r>
              <a:rPr lang="zh-CN" altLang="zh-CN" sz="1200" kern="1200" dirty="0" smtClean="0">
                <a:solidFill>
                  <a:schemeClr val="tx1"/>
                </a:solidFill>
                <a:effectLst/>
                <a:latin typeface="+mn-lt"/>
                <a:ea typeface="+mn-ea"/>
                <a:cs typeface="+mn-cs"/>
              </a:rPr>
              <a:t>规则；采用基于性能的规则抽取方法，将学习器作为一个整体来处理</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使得抽取出的规则在功能上对学习器有重现能力</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也就是产生一组可以替代原学习器的规则。这里我们拟采用决策树方法如</a:t>
            </a:r>
            <a:r>
              <a:rPr lang="en-US" altLang="zh-CN" sz="1200" kern="1200" dirty="0" smtClean="0">
                <a:solidFill>
                  <a:schemeClr val="tx1"/>
                </a:solidFill>
                <a:effectLst/>
                <a:latin typeface="+mn-lt"/>
                <a:ea typeface="+mn-ea"/>
                <a:cs typeface="+mn-cs"/>
              </a:rPr>
              <a:t>ID3/C4.5</a:t>
            </a:r>
            <a:r>
              <a:rPr lang="zh-CN" altLang="zh-CN" sz="1200" kern="1200" dirty="0" smtClean="0">
                <a:solidFill>
                  <a:schemeClr val="tx1"/>
                </a:solidFill>
                <a:effectLst/>
                <a:latin typeface="+mn-lt"/>
                <a:ea typeface="+mn-ea"/>
                <a:cs typeface="+mn-cs"/>
              </a:rPr>
              <a:t>方法算法对学习器学习结构构建决策树，进而将决策树转换成易于理解的</a:t>
            </a:r>
            <a:r>
              <a:rPr lang="en-US" altLang="zh-CN" sz="1200" kern="1200" dirty="0" smtClean="0">
                <a:solidFill>
                  <a:schemeClr val="tx1"/>
                </a:solidFill>
                <a:effectLst/>
                <a:latin typeface="+mn-lt"/>
                <a:ea typeface="+mn-ea"/>
                <a:cs typeface="+mn-cs"/>
              </a:rPr>
              <a:t>if-then-else</a:t>
            </a:r>
            <a:r>
              <a:rPr lang="zh-CN" altLang="zh-CN" sz="1200" kern="1200" dirty="0" smtClean="0">
                <a:solidFill>
                  <a:schemeClr val="tx1"/>
                </a:solidFill>
                <a:effectLst/>
                <a:latin typeface="+mn-lt"/>
                <a:ea typeface="+mn-ea"/>
                <a:cs typeface="+mn-cs"/>
              </a:rPr>
              <a:t>规则。由于我们采用不同的学习方法从不同的角度对单晶高温合金材料的构效关系进行了建模，通过规则抽取方法必然产生各种不同的</a:t>
            </a:r>
            <a:r>
              <a:rPr lang="en-US" altLang="zh-CN" sz="1200" kern="1200" dirty="0" smtClean="0">
                <a:solidFill>
                  <a:schemeClr val="tx1"/>
                </a:solidFill>
                <a:effectLst/>
                <a:latin typeface="+mn-lt"/>
                <a:ea typeface="+mn-ea"/>
                <a:cs typeface="+mn-cs"/>
              </a:rPr>
              <a:t>if-then-else</a:t>
            </a:r>
            <a:r>
              <a:rPr lang="zh-CN" altLang="zh-CN" sz="1200" kern="1200" dirty="0" smtClean="0">
                <a:solidFill>
                  <a:schemeClr val="tx1"/>
                </a:solidFill>
                <a:effectLst/>
                <a:latin typeface="+mn-lt"/>
                <a:ea typeface="+mn-ea"/>
                <a:cs typeface="+mn-cs"/>
              </a:rPr>
              <a:t>规则。这些规则很可能存在冗余性、不一致性和不确定性。本课题将结合专家经验，采用模糊集等方法实现对规则的约简。</a:t>
            </a:r>
          </a:p>
        </p:txBody>
      </p:sp>
      <p:sp>
        <p:nvSpPr>
          <p:cNvPr id="4" name="灯片编号占位符 3"/>
          <p:cNvSpPr>
            <a:spLocks noGrp="1"/>
          </p:cNvSpPr>
          <p:nvPr>
            <p:ph type="sldNum" sz="quarter" idx="10"/>
          </p:nvPr>
        </p:nvSpPr>
        <p:spPr/>
        <p:txBody>
          <a:bodyPr/>
          <a:lstStyle/>
          <a:p>
            <a:fld id="{48EE1B59-1A3C-46A9-9E04-AFBC5E8CA535}" type="slidenum">
              <a:rPr lang="zh-CN" altLang="en-US" smtClean="0"/>
              <a:t>31</a:t>
            </a:fld>
            <a:endParaRPr lang="zh-CN" altLang="en-US"/>
          </a:p>
        </p:txBody>
      </p:sp>
    </p:spTree>
    <p:extLst>
      <p:ext uri="{BB962C8B-B14F-4D97-AF65-F5344CB8AC3E}">
        <p14:creationId xmlns:p14="http://schemas.microsoft.com/office/powerpoint/2010/main" val="2204301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943706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240263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Re</a:t>
            </a:r>
            <a:r>
              <a:rPr lang="zh-CN" altLang="en-US" sz="1200" dirty="0" smtClean="0"/>
              <a:t>、</a:t>
            </a:r>
            <a:r>
              <a:rPr lang="en-US" altLang="zh-CN" sz="1200" dirty="0" smtClean="0"/>
              <a:t>Ru</a:t>
            </a:r>
            <a:r>
              <a:rPr lang="zh-CN" altLang="en-US" sz="1200" dirty="0" smtClean="0"/>
              <a:t>元素更加倾向于占据</a:t>
            </a:r>
            <a:r>
              <a:rPr lang="en-US" altLang="zh-CN" sz="1200" dirty="0" smtClean="0"/>
              <a:t>Ni</a:t>
            </a:r>
            <a:r>
              <a:rPr lang="zh-CN" altLang="en-US" sz="1200" dirty="0" smtClean="0"/>
              <a:t>原子的位置；</a:t>
            </a:r>
            <a:r>
              <a:rPr lang="en-US" altLang="zh-CN" sz="1200" dirty="0" smtClean="0"/>
              <a:t>Re</a:t>
            </a:r>
            <a:r>
              <a:rPr lang="zh-CN" altLang="en-US" sz="1200" dirty="0" smtClean="0"/>
              <a:t>、</a:t>
            </a:r>
            <a:r>
              <a:rPr lang="en-US" altLang="zh-CN" sz="1200" dirty="0" smtClean="0"/>
              <a:t>Ru</a:t>
            </a:r>
            <a:r>
              <a:rPr lang="zh-CN" altLang="en-US" sz="1200" dirty="0" smtClean="0"/>
              <a:t>元素的掺杂对</a:t>
            </a:r>
            <a:r>
              <a:rPr lang="en-US" altLang="zh-CN" sz="1200" dirty="0" smtClean="0"/>
              <a:t>Mo</a:t>
            </a:r>
            <a:r>
              <a:rPr lang="zh-CN" altLang="en-US" sz="1200" dirty="0" smtClean="0"/>
              <a:t>元素的分配行为没有影响；</a:t>
            </a:r>
            <a:r>
              <a:rPr lang="en-US" altLang="zh-CN" sz="1200" dirty="0" smtClean="0"/>
              <a:t>Re</a:t>
            </a:r>
            <a:r>
              <a:rPr lang="zh-CN" altLang="en-US" sz="1200" dirty="0" smtClean="0"/>
              <a:t>元素的掺杂对</a:t>
            </a:r>
            <a:r>
              <a:rPr lang="en-US" altLang="zh-CN" sz="1200" dirty="0" smtClean="0"/>
              <a:t>W</a:t>
            </a:r>
            <a:r>
              <a:rPr lang="zh-CN" altLang="en-US" sz="1200" dirty="0" smtClean="0"/>
              <a:t>元素的分配行为有影响，使得</a:t>
            </a:r>
            <a:r>
              <a:rPr lang="en-US" altLang="zh-CN" sz="1200" dirty="0" smtClean="0"/>
              <a:t>W</a:t>
            </a:r>
            <a:r>
              <a:rPr lang="zh-CN" altLang="en-US" sz="1200" dirty="0" smtClean="0"/>
              <a:t>元素向</a:t>
            </a:r>
            <a:r>
              <a:rPr lang="el-GR" altLang="zh-CN" sz="1200" dirty="0" smtClean="0"/>
              <a:t>γ′</a:t>
            </a:r>
            <a:r>
              <a:rPr lang="zh-CN" altLang="en-US" sz="1200" dirty="0" smtClean="0"/>
              <a:t>相偏析而不再向</a:t>
            </a:r>
            <a:r>
              <a:rPr lang="el-GR" altLang="zh-CN" sz="1200" dirty="0" smtClean="0"/>
              <a:t>γ</a:t>
            </a:r>
            <a:r>
              <a:rPr lang="zh-CN" altLang="en-US" sz="1200" dirty="0" smtClean="0"/>
              <a:t>相中偏析，减少强化元素在</a:t>
            </a:r>
            <a:r>
              <a:rPr lang="el-GR" altLang="zh-CN" sz="1200" dirty="0" smtClean="0"/>
              <a:t>γ</a:t>
            </a:r>
            <a:r>
              <a:rPr lang="zh-CN" altLang="en-US" sz="1200" dirty="0" smtClean="0"/>
              <a:t>相中的分布，从而尽可能的避免了强化元素在</a:t>
            </a:r>
            <a:r>
              <a:rPr lang="el-GR" altLang="zh-CN" sz="1200" dirty="0" smtClean="0"/>
              <a:t>γ</a:t>
            </a:r>
            <a:r>
              <a:rPr lang="zh-CN" altLang="en-US" sz="1200" dirty="0" smtClean="0"/>
              <a:t>相中的过饱和，减少了</a:t>
            </a:r>
            <a:r>
              <a:rPr lang="en-US" altLang="zh-CN" sz="1200" dirty="0" smtClean="0"/>
              <a:t>TCP</a:t>
            </a:r>
            <a:r>
              <a:rPr lang="zh-CN" altLang="en-US" sz="1200" dirty="0" smtClean="0"/>
              <a:t>有害相析出的可能性。而</a:t>
            </a:r>
            <a:r>
              <a:rPr lang="en-US" altLang="zh-CN" sz="1200" dirty="0" smtClean="0"/>
              <a:t>Ru</a:t>
            </a:r>
            <a:r>
              <a:rPr lang="zh-CN" altLang="en-US" sz="1200" dirty="0" smtClean="0"/>
              <a:t>的掺杂并没有影响</a:t>
            </a:r>
            <a:r>
              <a:rPr lang="en-US" altLang="zh-CN" sz="1200" dirty="0" smtClean="0"/>
              <a:t>W</a:t>
            </a:r>
            <a:r>
              <a:rPr lang="zh-CN" altLang="en-US" sz="1200" dirty="0" smtClean="0"/>
              <a:t>的分配行为</a:t>
            </a:r>
            <a:r>
              <a:rPr lang="en-US" altLang="zh-CN" sz="1200" dirty="0" smtClean="0"/>
              <a:t>"</a:t>
            </a:r>
          </a:p>
        </p:txBody>
      </p:sp>
      <p:sp>
        <p:nvSpPr>
          <p:cNvPr id="4" name="灯片编号占位符 3"/>
          <p:cNvSpPr>
            <a:spLocks noGrp="1"/>
          </p:cNvSpPr>
          <p:nvPr>
            <p:ph type="sldNum" sz="quarter" idx="10"/>
          </p:nvPr>
        </p:nvSpPr>
        <p:spPr/>
        <p:txBody>
          <a:bodyPr/>
          <a:lstStyle/>
          <a:p>
            <a:fld id="{48EE1B59-1A3C-46A9-9E04-AFBC5E8CA535}" type="slidenum">
              <a:rPr lang="zh-CN" altLang="en-US" smtClean="0"/>
              <a:t>6</a:t>
            </a:fld>
            <a:endParaRPr lang="zh-CN" altLang="en-US"/>
          </a:p>
        </p:txBody>
      </p:sp>
    </p:spTree>
    <p:extLst>
      <p:ext uri="{BB962C8B-B14F-4D97-AF65-F5344CB8AC3E}">
        <p14:creationId xmlns:p14="http://schemas.microsoft.com/office/powerpoint/2010/main" val="3583995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Re</a:t>
            </a:r>
            <a:r>
              <a:rPr lang="zh-CN" altLang="en-US" sz="1200" dirty="0" smtClean="0"/>
              <a:t>、</a:t>
            </a:r>
            <a:r>
              <a:rPr lang="en-US" altLang="zh-CN" sz="1200" dirty="0" smtClean="0"/>
              <a:t>Ru</a:t>
            </a:r>
            <a:r>
              <a:rPr lang="zh-CN" altLang="en-US" sz="1200" dirty="0" smtClean="0"/>
              <a:t>元素更加倾向于占据</a:t>
            </a:r>
            <a:r>
              <a:rPr lang="en-US" altLang="zh-CN" sz="1200" dirty="0" smtClean="0"/>
              <a:t>Ni</a:t>
            </a:r>
            <a:r>
              <a:rPr lang="zh-CN" altLang="en-US" sz="1200" dirty="0" smtClean="0"/>
              <a:t>原子的位置；</a:t>
            </a:r>
            <a:r>
              <a:rPr lang="en-US" altLang="zh-CN" sz="1200" dirty="0" smtClean="0"/>
              <a:t>Re</a:t>
            </a:r>
            <a:r>
              <a:rPr lang="zh-CN" altLang="en-US" sz="1200" dirty="0" smtClean="0"/>
              <a:t>、</a:t>
            </a:r>
            <a:r>
              <a:rPr lang="en-US" altLang="zh-CN" sz="1200" dirty="0" smtClean="0"/>
              <a:t>Ru</a:t>
            </a:r>
            <a:r>
              <a:rPr lang="zh-CN" altLang="en-US" sz="1200" dirty="0" smtClean="0"/>
              <a:t>元素的掺杂对</a:t>
            </a:r>
            <a:r>
              <a:rPr lang="en-US" altLang="zh-CN" sz="1200" dirty="0" smtClean="0"/>
              <a:t>Mo</a:t>
            </a:r>
            <a:r>
              <a:rPr lang="zh-CN" altLang="en-US" sz="1200" dirty="0" smtClean="0"/>
              <a:t>元素的分配行为没有影响；</a:t>
            </a:r>
            <a:r>
              <a:rPr lang="en-US" altLang="zh-CN" sz="1200" dirty="0" smtClean="0"/>
              <a:t>Re</a:t>
            </a:r>
            <a:r>
              <a:rPr lang="zh-CN" altLang="en-US" sz="1200" dirty="0" smtClean="0"/>
              <a:t>元素的掺杂对</a:t>
            </a:r>
            <a:r>
              <a:rPr lang="en-US" altLang="zh-CN" sz="1200" dirty="0" smtClean="0"/>
              <a:t>W</a:t>
            </a:r>
            <a:r>
              <a:rPr lang="zh-CN" altLang="en-US" sz="1200" dirty="0" smtClean="0"/>
              <a:t>元素的分配行为有影响，使得</a:t>
            </a:r>
            <a:r>
              <a:rPr lang="en-US" altLang="zh-CN" sz="1200" dirty="0" smtClean="0"/>
              <a:t>W</a:t>
            </a:r>
            <a:r>
              <a:rPr lang="zh-CN" altLang="en-US" sz="1200" dirty="0" smtClean="0"/>
              <a:t>元素向</a:t>
            </a:r>
            <a:r>
              <a:rPr lang="el-GR" altLang="zh-CN" sz="1200" dirty="0" smtClean="0"/>
              <a:t>γ′</a:t>
            </a:r>
            <a:r>
              <a:rPr lang="zh-CN" altLang="en-US" sz="1200" dirty="0" smtClean="0"/>
              <a:t>相偏析而不再向</a:t>
            </a:r>
            <a:r>
              <a:rPr lang="el-GR" altLang="zh-CN" sz="1200" dirty="0" smtClean="0"/>
              <a:t>γ</a:t>
            </a:r>
            <a:r>
              <a:rPr lang="zh-CN" altLang="en-US" sz="1200" dirty="0" smtClean="0"/>
              <a:t>相中偏析，减少强化元素在</a:t>
            </a:r>
            <a:r>
              <a:rPr lang="el-GR" altLang="zh-CN" sz="1200" dirty="0" smtClean="0"/>
              <a:t>γ</a:t>
            </a:r>
            <a:r>
              <a:rPr lang="zh-CN" altLang="en-US" sz="1200" dirty="0" smtClean="0"/>
              <a:t>相中的分布，从而尽可能的避免了强化元素在</a:t>
            </a:r>
            <a:r>
              <a:rPr lang="el-GR" altLang="zh-CN" sz="1200" dirty="0" smtClean="0"/>
              <a:t>γ</a:t>
            </a:r>
            <a:r>
              <a:rPr lang="zh-CN" altLang="en-US" sz="1200" dirty="0" smtClean="0"/>
              <a:t>相中的过饱和，减少了</a:t>
            </a:r>
            <a:r>
              <a:rPr lang="en-US" altLang="zh-CN" sz="1200" dirty="0" smtClean="0"/>
              <a:t>TCP</a:t>
            </a:r>
            <a:r>
              <a:rPr lang="zh-CN" altLang="en-US" sz="1200" dirty="0" smtClean="0"/>
              <a:t>有害相析出的可能性。而</a:t>
            </a:r>
            <a:r>
              <a:rPr lang="en-US" altLang="zh-CN" sz="1200" dirty="0" smtClean="0"/>
              <a:t>Ru</a:t>
            </a:r>
            <a:r>
              <a:rPr lang="zh-CN" altLang="en-US" sz="1200" dirty="0" smtClean="0"/>
              <a:t>的掺杂并没有影响</a:t>
            </a:r>
            <a:r>
              <a:rPr lang="en-US" altLang="zh-CN" sz="1200" dirty="0" smtClean="0"/>
              <a:t>W</a:t>
            </a:r>
            <a:r>
              <a:rPr lang="zh-CN" altLang="en-US" sz="1200" dirty="0" smtClean="0"/>
              <a:t>的分配行为</a:t>
            </a:r>
            <a:r>
              <a:rPr lang="en-US" altLang="zh-CN" sz="1200" dirty="0" smtClean="0"/>
              <a:t>"</a:t>
            </a:r>
          </a:p>
        </p:txBody>
      </p:sp>
      <p:sp>
        <p:nvSpPr>
          <p:cNvPr id="4" name="灯片编号占位符 3"/>
          <p:cNvSpPr>
            <a:spLocks noGrp="1"/>
          </p:cNvSpPr>
          <p:nvPr>
            <p:ph type="sldNum" sz="quarter" idx="10"/>
          </p:nvPr>
        </p:nvSpPr>
        <p:spPr/>
        <p:txBody>
          <a:bodyPr/>
          <a:lstStyle/>
          <a:p>
            <a:fld id="{48EE1B59-1A3C-46A9-9E04-AFBC5E8CA535}" type="slidenum">
              <a:rPr lang="zh-CN" altLang="en-US" smtClean="0"/>
              <a:t>7</a:t>
            </a:fld>
            <a:endParaRPr lang="zh-CN" altLang="en-US"/>
          </a:p>
        </p:txBody>
      </p:sp>
    </p:spTree>
    <p:extLst>
      <p:ext uri="{BB962C8B-B14F-4D97-AF65-F5344CB8AC3E}">
        <p14:creationId xmlns:p14="http://schemas.microsoft.com/office/powerpoint/2010/main" val="358346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Re</a:t>
            </a:r>
            <a:r>
              <a:rPr lang="zh-CN" altLang="en-US" sz="1200" dirty="0" smtClean="0"/>
              <a:t>、</a:t>
            </a:r>
            <a:r>
              <a:rPr lang="en-US" altLang="zh-CN" sz="1200" dirty="0" smtClean="0"/>
              <a:t>Ru</a:t>
            </a:r>
            <a:r>
              <a:rPr lang="zh-CN" altLang="en-US" sz="1200" dirty="0" smtClean="0"/>
              <a:t>元素更加倾向于占据</a:t>
            </a:r>
            <a:r>
              <a:rPr lang="en-US" altLang="zh-CN" sz="1200" dirty="0" smtClean="0"/>
              <a:t>Ni</a:t>
            </a:r>
            <a:r>
              <a:rPr lang="zh-CN" altLang="en-US" sz="1200" dirty="0" smtClean="0"/>
              <a:t>原子的位置；</a:t>
            </a:r>
            <a:r>
              <a:rPr lang="en-US" altLang="zh-CN" sz="1200" dirty="0" smtClean="0"/>
              <a:t>Re</a:t>
            </a:r>
            <a:r>
              <a:rPr lang="zh-CN" altLang="en-US" sz="1200" dirty="0" smtClean="0"/>
              <a:t>、</a:t>
            </a:r>
            <a:r>
              <a:rPr lang="en-US" altLang="zh-CN" sz="1200" dirty="0" smtClean="0"/>
              <a:t>Ru</a:t>
            </a:r>
            <a:r>
              <a:rPr lang="zh-CN" altLang="en-US" sz="1200" dirty="0" smtClean="0"/>
              <a:t>元素的掺杂对</a:t>
            </a:r>
            <a:r>
              <a:rPr lang="en-US" altLang="zh-CN" sz="1200" dirty="0" smtClean="0"/>
              <a:t>Mo</a:t>
            </a:r>
            <a:r>
              <a:rPr lang="zh-CN" altLang="en-US" sz="1200" dirty="0" smtClean="0"/>
              <a:t>元素的分配行为没有影响；</a:t>
            </a:r>
            <a:r>
              <a:rPr lang="en-US" altLang="zh-CN" sz="1200" dirty="0" smtClean="0"/>
              <a:t>Re</a:t>
            </a:r>
            <a:r>
              <a:rPr lang="zh-CN" altLang="en-US" sz="1200" dirty="0" smtClean="0"/>
              <a:t>元素的掺杂对</a:t>
            </a:r>
            <a:r>
              <a:rPr lang="en-US" altLang="zh-CN" sz="1200" dirty="0" smtClean="0"/>
              <a:t>W</a:t>
            </a:r>
            <a:r>
              <a:rPr lang="zh-CN" altLang="en-US" sz="1200" dirty="0" smtClean="0"/>
              <a:t>元素的分配行为有影响，使得</a:t>
            </a:r>
            <a:r>
              <a:rPr lang="en-US" altLang="zh-CN" sz="1200" dirty="0" smtClean="0"/>
              <a:t>W</a:t>
            </a:r>
            <a:r>
              <a:rPr lang="zh-CN" altLang="en-US" sz="1200" dirty="0" smtClean="0"/>
              <a:t>元素向</a:t>
            </a:r>
            <a:r>
              <a:rPr lang="el-GR" altLang="zh-CN" sz="1200" dirty="0" smtClean="0"/>
              <a:t>γ′</a:t>
            </a:r>
            <a:r>
              <a:rPr lang="zh-CN" altLang="en-US" sz="1200" dirty="0" smtClean="0"/>
              <a:t>相偏析而不再向</a:t>
            </a:r>
            <a:r>
              <a:rPr lang="el-GR" altLang="zh-CN" sz="1200" dirty="0" smtClean="0"/>
              <a:t>γ</a:t>
            </a:r>
            <a:r>
              <a:rPr lang="zh-CN" altLang="en-US" sz="1200" dirty="0" smtClean="0"/>
              <a:t>相中偏析，减少强化元素在</a:t>
            </a:r>
            <a:r>
              <a:rPr lang="el-GR" altLang="zh-CN" sz="1200" dirty="0" smtClean="0"/>
              <a:t>γ</a:t>
            </a:r>
            <a:r>
              <a:rPr lang="zh-CN" altLang="en-US" sz="1200" dirty="0" smtClean="0"/>
              <a:t>相中的分布，从而尽可能的避免了强化元素在</a:t>
            </a:r>
            <a:r>
              <a:rPr lang="el-GR" altLang="zh-CN" sz="1200" dirty="0" smtClean="0"/>
              <a:t>γ</a:t>
            </a:r>
            <a:r>
              <a:rPr lang="zh-CN" altLang="en-US" sz="1200" dirty="0" smtClean="0"/>
              <a:t>相中的过饱和，减少了</a:t>
            </a:r>
            <a:r>
              <a:rPr lang="en-US" altLang="zh-CN" sz="1200" dirty="0" smtClean="0"/>
              <a:t>TCP</a:t>
            </a:r>
            <a:r>
              <a:rPr lang="zh-CN" altLang="en-US" sz="1200" dirty="0" smtClean="0"/>
              <a:t>有害相析出的可能性。而</a:t>
            </a:r>
            <a:r>
              <a:rPr lang="en-US" altLang="zh-CN" sz="1200" dirty="0" smtClean="0"/>
              <a:t>Ru</a:t>
            </a:r>
            <a:r>
              <a:rPr lang="zh-CN" altLang="en-US" sz="1200" dirty="0" smtClean="0"/>
              <a:t>的掺杂并没有影响</a:t>
            </a:r>
            <a:r>
              <a:rPr lang="en-US" altLang="zh-CN" sz="1200" dirty="0" smtClean="0"/>
              <a:t>W</a:t>
            </a:r>
            <a:r>
              <a:rPr lang="zh-CN" altLang="en-US" sz="1200" dirty="0" smtClean="0"/>
              <a:t>的分配行为</a:t>
            </a:r>
            <a:r>
              <a:rPr lang="en-US" altLang="zh-CN" sz="1200" dirty="0" smtClean="0"/>
              <a:t>"</a:t>
            </a:r>
          </a:p>
        </p:txBody>
      </p:sp>
      <p:sp>
        <p:nvSpPr>
          <p:cNvPr id="4" name="灯片编号占位符 3"/>
          <p:cNvSpPr>
            <a:spLocks noGrp="1"/>
          </p:cNvSpPr>
          <p:nvPr>
            <p:ph type="sldNum" sz="quarter" idx="10"/>
          </p:nvPr>
        </p:nvSpPr>
        <p:spPr/>
        <p:txBody>
          <a:bodyPr/>
          <a:lstStyle/>
          <a:p>
            <a:fld id="{48EE1B59-1A3C-46A9-9E04-AFBC5E8CA535}" type="slidenum">
              <a:rPr lang="zh-CN" altLang="en-US" smtClean="0"/>
              <a:t>8</a:t>
            </a:fld>
            <a:endParaRPr lang="zh-CN" altLang="en-US"/>
          </a:p>
        </p:txBody>
      </p:sp>
    </p:spTree>
    <p:extLst>
      <p:ext uri="{BB962C8B-B14F-4D97-AF65-F5344CB8AC3E}">
        <p14:creationId xmlns:p14="http://schemas.microsoft.com/office/powerpoint/2010/main" val="2800692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当温度</a:t>
            </a:r>
            <a:r>
              <a:rPr lang="en-US" altLang="zh-CN" dirty="0" smtClean="0"/>
              <a:t>T≥</a:t>
            </a:r>
            <a:r>
              <a:rPr lang="zh-CN" altLang="en-US" dirty="0" smtClean="0"/>
              <a:t>（</a:t>
            </a:r>
            <a:r>
              <a:rPr lang="en-US" altLang="zh-CN" dirty="0" smtClean="0"/>
              <a:t>0.3~0.5</a:t>
            </a:r>
            <a:r>
              <a:rPr lang="zh-CN" altLang="en-US" dirty="0" smtClean="0"/>
              <a:t>）</a:t>
            </a:r>
            <a:r>
              <a:rPr lang="en-US" altLang="zh-CN" dirty="0" smtClean="0"/>
              <a:t>Tm</a:t>
            </a:r>
            <a:r>
              <a:rPr lang="zh-CN" altLang="en-US" dirty="0" smtClean="0"/>
              <a:t>时，材料在恒定载荷的持续作用下，发生与时间相关的塑性变形。实际上是因为在高温下原子热运动加剧，使位错从障碍中解放出来从而引起蠕变。水丽等在对一种镍基单晶合金的拉伸蠕变特征进行分析时发现，在</a:t>
            </a:r>
            <a:r>
              <a:rPr lang="en-US" altLang="zh-CN" dirty="0" smtClean="0"/>
              <a:t>980~1020℃</a:t>
            </a:r>
            <a:r>
              <a:rPr lang="zh-CN" altLang="en-US" dirty="0" smtClean="0"/>
              <a:t>、</a:t>
            </a:r>
            <a:r>
              <a:rPr lang="en-US" altLang="zh-CN" dirty="0" smtClean="0"/>
              <a:t>200~280MPa</a:t>
            </a:r>
            <a:r>
              <a:rPr lang="zh-CN" altLang="en-US" dirty="0" smtClean="0"/>
              <a:t>条件下蠕变曲线均由初始、稳态及加速蠕变阶段组成；在拉伸蠕变期间</a:t>
            </a:r>
            <a:r>
              <a:rPr lang="el-GR" altLang="zh-CN" dirty="0" smtClean="0"/>
              <a:t>γ′</a:t>
            </a:r>
            <a:r>
              <a:rPr lang="zh-CN" altLang="en-US" dirty="0" smtClean="0"/>
              <a:t>强化相由初始的立方体形态演化为与应力轴垂直的</a:t>
            </a:r>
            <a:r>
              <a:rPr lang="en-US" altLang="zh-CN" dirty="0" smtClean="0"/>
              <a:t>N-</a:t>
            </a:r>
            <a:r>
              <a:rPr lang="zh-CN" altLang="en-US" dirty="0" smtClean="0"/>
              <a:t>型筏形状；初始阶段位错在基体的八面体滑移系中运动；稳态阶段不同柏氏矢量的位错相遇，发生反应形成位错网；蠕变末期，应力集中致使大量位错在位错网破损处切入筏状</a:t>
            </a:r>
            <a:r>
              <a:rPr lang="el-GR" altLang="zh-CN" dirty="0" smtClean="0"/>
              <a:t>γ′</a:t>
            </a:r>
            <a:r>
              <a:rPr lang="zh-CN" altLang="en-US" dirty="0" smtClean="0"/>
              <a:t>相是合金发生蠕变断裂的主要原因。李楠等在研究热处理对一种镍基单晶高温合金高温蠕变性能的影响时发现，尺寸为</a:t>
            </a:r>
            <a:r>
              <a:rPr lang="en-US" altLang="zh-CN" dirty="0" smtClean="0"/>
              <a:t>0.4</a:t>
            </a:r>
            <a:r>
              <a:rPr lang="el-GR" altLang="zh-CN" dirty="0" smtClean="0"/>
              <a:t>μ</a:t>
            </a:r>
            <a:r>
              <a:rPr lang="en-US" altLang="zh-CN" dirty="0" smtClean="0"/>
              <a:t>m</a:t>
            </a:r>
            <a:r>
              <a:rPr lang="zh-CN" altLang="en-US" dirty="0" smtClean="0"/>
              <a:t>左右、规则排列的立方</a:t>
            </a:r>
            <a:r>
              <a:rPr lang="el-GR" altLang="zh-CN" dirty="0" smtClean="0"/>
              <a:t>γ′</a:t>
            </a:r>
            <a:r>
              <a:rPr lang="zh-CN" altLang="en-US" dirty="0" smtClean="0"/>
              <a:t>相具有较好的高温蠕变性能，而较小的</a:t>
            </a:r>
            <a:r>
              <a:rPr lang="el-GR" altLang="zh-CN" dirty="0" smtClean="0"/>
              <a:t>γ′</a:t>
            </a:r>
            <a:r>
              <a:rPr lang="zh-CN" altLang="en-US" dirty="0" smtClean="0"/>
              <a:t>相和较大的</a:t>
            </a:r>
            <a:r>
              <a:rPr lang="el-GR" altLang="zh-CN" dirty="0" smtClean="0"/>
              <a:t>γ′</a:t>
            </a:r>
            <a:r>
              <a:rPr lang="zh-CN" altLang="en-US" dirty="0" smtClean="0"/>
              <a:t>相均不利于合金在高温下的蠕变性能，二次时效处理对提高合金高温蠕变强度的作用不大，筏形组织的完善程度影响合金高温下的蠕变性能，二次</a:t>
            </a:r>
            <a:r>
              <a:rPr lang="el-GR" altLang="zh-CN" dirty="0" smtClean="0"/>
              <a:t>γ′</a:t>
            </a:r>
            <a:r>
              <a:rPr lang="zh-CN" altLang="en-US" dirty="0" smtClean="0"/>
              <a:t>相不利于提高合金高温蠕变性能</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9</a:t>
            </a:fld>
            <a:endParaRPr lang="zh-CN" altLang="en-US"/>
          </a:p>
        </p:txBody>
      </p:sp>
    </p:spTree>
    <p:extLst>
      <p:ext uri="{BB962C8B-B14F-4D97-AF65-F5344CB8AC3E}">
        <p14:creationId xmlns:p14="http://schemas.microsoft.com/office/powerpoint/2010/main" val="2952071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当温度</a:t>
            </a:r>
            <a:r>
              <a:rPr lang="en-US" altLang="zh-CN" dirty="0" smtClean="0"/>
              <a:t>T≥</a:t>
            </a:r>
            <a:r>
              <a:rPr lang="zh-CN" altLang="en-US" dirty="0" smtClean="0"/>
              <a:t>（</a:t>
            </a:r>
            <a:r>
              <a:rPr lang="en-US" altLang="zh-CN" dirty="0" smtClean="0"/>
              <a:t>0.3~0.5</a:t>
            </a:r>
            <a:r>
              <a:rPr lang="zh-CN" altLang="en-US" dirty="0" smtClean="0"/>
              <a:t>）</a:t>
            </a:r>
            <a:r>
              <a:rPr lang="en-US" altLang="zh-CN" dirty="0" smtClean="0"/>
              <a:t>Tm</a:t>
            </a:r>
            <a:r>
              <a:rPr lang="zh-CN" altLang="en-US" dirty="0" smtClean="0"/>
              <a:t>时，材料在恒定载荷的持续作用下，发生与时间相关的塑性变形。实际上是因为在高温下原子热运动加剧，使位错从障碍中解放出来从而引起蠕变。水丽等在对一种镍基单晶合金的拉伸蠕变特征进行分析时发现，在</a:t>
            </a:r>
            <a:r>
              <a:rPr lang="en-US" altLang="zh-CN" dirty="0" smtClean="0"/>
              <a:t>980~1020℃</a:t>
            </a:r>
            <a:r>
              <a:rPr lang="zh-CN" altLang="en-US" dirty="0" smtClean="0"/>
              <a:t>、</a:t>
            </a:r>
            <a:r>
              <a:rPr lang="en-US" altLang="zh-CN" dirty="0" smtClean="0"/>
              <a:t>200~280MPa</a:t>
            </a:r>
            <a:r>
              <a:rPr lang="zh-CN" altLang="en-US" dirty="0" smtClean="0"/>
              <a:t>条件下蠕变曲线均由初始、稳态及加速蠕变阶段组成；在拉伸蠕变期间</a:t>
            </a:r>
            <a:r>
              <a:rPr lang="el-GR" altLang="zh-CN" dirty="0" smtClean="0"/>
              <a:t>γ′</a:t>
            </a:r>
            <a:r>
              <a:rPr lang="zh-CN" altLang="en-US" dirty="0" smtClean="0"/>
              <a:t>强化相由初始的立方体形态演化为与应力轴垂直的</a:t>
            </a:r>
            <a:r>
              <a:rPr lang="en-US" altLang="zh-CN" dirty="0" smtClean="0"/>
              <a:t>N-</a:t>
            </a:r>
            <a:r>
              <a:rPr lang="zh-CN" altLang="en-US" dirty="0" smtClean="0"/>
              <a:t>型筏形状；初始阶段位错在基体的八面体滑移系中运动；稳态阶段不同柏氏矢量的位错相遇，发生反应形成位错网；蠕变末期，应力集中致使大量位错在位错网破损处切入筏状</a:t>
            </a:r>
            <a:r>
              <a:rPr lang="el-GR" altLang="zh-CN" dirty="0" smtClean="0"/>
              <a:t>γ′</a:t>
            </a:r>
            <a:r>
              <a:rPr lang="zh-CN" altLang="en-US" dirty="0" smtClean="0"/>
              <a:t>相是合金发生蠕变断裂的主要原因。李楠等在研究热处理对一种镍基单晶高温合金高温蠕变性能的影响时发现，尺寸为</a:t>
            </a:r>
            <a:r>
              <a:rPr lang="en-US" altLang="zh-CN" dirty="0" smtClean="0"/>
              <a:t>0.4</a:t>
            </a:r>
            <a:r>
              <a:rPr lang="el-GR" altLang="zh-CN" dirty="0" smtClean="0"/>
              <a:t>μ</a:t>
            </a:r>
            <a:r>
              <a:rPr lang="en-US" altLang="zh-CN" dirty="0" smtClean="0"/>
              <a:t>m</a:t>
            </a:r>
            <a:r>
              <a:rPr lang="zh-CN" altLang="en-US" dirty="0" smtClean="0"/>
              <a:t>左右、规则排列的立方</a:t>
            </a:r>
            <a:r>
              <a:rPr lang="el-GR" altLang="zh-CN" dirty="0" smtClean="0"/>
              <a:t>γ′</a:t>
            </a:r>
            <a:r>
              <a:rPr lang="zh-CN" altLang="en-US" dirty="0" smtClean="0"/>
              <a:t>相具有较好的高温蠕变性能，而较小的</a:t>
            </a:r>
            <a:r>
              <a:rPr lang="el-GR" altLang="zh-CN" dirty="0" smtClean="0"/>
              <a:t>γ′</a:t>
            </a:r>
            <a:r>
              <a:rPr lang="zh-CN" altLang="en-US" dirty="0" smtClean="0"/>
              <a:t>相和较大的</a:t>
            </a:r>
            <a:r>
              <a:rPr lang="el-GR" altLang="zh-CN" dirty="0" smtClean="0"/>
              <a:t>γ′</a:t>
            </a:r>
            <a:r>
              <a:rPr lang="zh-CN" altLang="en-US" dirty="0" smtClean="0"/>
              <a:t>相均不利于合金在高温下的蠕变性能，二次时效处理对提高合金高温蠕变强度的作用不大，筏形组织的完善程度影响合金高温下的蠕变性能，二次</a:t>
            </a:r>
            <a:r>
              <a:rPr lang="el-GR" altLang="zh-CN" dirty="0" smtClean="0"/>
              <a:t>γ′</a:t>
            </a:r>
            <a:r>
              <a:rPr lang="zh-CN" altLang="en-US" dirty="0" smtClean="0"/>
              <a:t>相不利于提高合金高温蠕变性能</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10</a:t>
            </a:fld>
            <a:endParaRPr lang="zh-CN" altLang="en-US"/>
          </a:p>
        </p:txBody>
      </p:sp>
    </p:spTree>
    <p:extLst>
      <p:ext uri="{BB962C8B-B14F-4D97-AF65-F5344CB8AC3E}">
        <p14:creationId xmlns:p14="http://schemas.microsoft.com/office/powerpoint/2010/main" val="919467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2017/12/27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Picture 13" descr="muba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0" y="-6350"/>
            <a:ext cx="913765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0"/>
          <p:cNvSpPr>
            <a:spLocks noChangeArrowheads="1"/>
          </p:cNvSpPr>
          <p:nvPr userDrawn="1"/>
        </p:nvSpPr>
        <p:spPr bwMode="auto">
          <a:xfrm>
            <a:off x="7560332" y="366713"/>
            <a:ext cx="169796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spcBef>
                <a:spcPct val="20000"/>
              </a:spcBef>
              <a:defRPr sz="2800">
                <a:solidFill>
                  <a:schemeClr val="tx1"/>
                </a:solidFill>
                <a:latin typeface="Times New Roman" pitchFamily="18" charset="0"/>
                <a:ea typeface="仿宋_GB2312" pitchFamily="1" charset="-122"/>
                <a:sym typeface="仿宋_GB2312" pitchFamily="1" charset="-122"/>
              </a:defRPr>
            </a:lvl1pPr>
            <a:lvl2pPr marL="742950" indent="-285750" latinLnBrk="1">
              <a:spcBef>
                <a:spcPct val="20000"/>
              </a:spcBef>
              <a:defRPr sz="2400">
                <a:solidFill>
                  <a:schemeClr val="tx1"/>
                </a:solidFill>
                <a:latin typeface="Times New Roman" pitchFamily="18" charset="0"/>
                <a:ea typeface="仿宋_GB2312" pitchFamily="1" charset="-122"/>
                <a:sym typeface="仿宋_GB2312" pitchFamily="1" charset="-122"/>
              </a:defRPr>
            </a:lvl2pPr>
            <a:lvl3pPr marL="1143000" indent="-228600" latinLnBrk="1">
              <a:spcBef>
                <a:spcPct val="20000"/>
              </a:spcBef>
              <a:defRPr sz="2000">
                <a:solidFill>
                  <a:schemeClr val="tx1"/>
                </a:solidFill>
                <a:latin typeface="Times New Roman" pitchFamily="18" charset="0"/>
                <a:ea typeface="仿宋_GB2312" pitchFamily="1" charset="-122"/>
                <a:sym typeface="仿宋_GB2312" pitchFamily="1" charset="-122"/>
              </a:defRPr>
            </a:lvl3pPr>
            <a:lvl4pPr marL="16002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4pPr>
            <a:lvl5pPr marL="20574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5pPr>
            <a:lvl6pPr marL="25146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6pPr>
            <a:lvl7pPr marL="29718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7pPr>
            <a:lvl8pPr marL="34290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8pPr>
            <a:lvl9pPr marL="38862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9pPr>
          </a:lstStyle>
          <a:p>
            <a:pPr eaLnBrk="1" latinLnBrk="0" hangingPunct="1">
              <a:spcBef>
                <a:spcPct val="0"/>
              </a:spcBef>
            </a:pPr>
            <a:r>
              <a:rPr lang="zh-CN" altLang="zh-CN" sz="1800" b="1" i="1" dirty="0">
                <a:solidFill>
                  <a:srgbClr val="CC0000"/>
                </a:solidFill>
                <a:latin typeface="Monotype Corsiva" pitchFamily="66" charset="0"/>
                <a:ea typeface="宋体" pitchFamily="2" charset="-122"/>
                <a:sym typeface="Monotype Corsiva" pitchFamily="66" charset="0"/>
              </a:rPr>
              <a:t>MLA@SHU</a:t>
            </a:r>
            <a:endParaRPr lang="zh-CN" altLang="zh-CN" sz="1800" dirty="0">
              <a:latin typeface="Arial" pitchFamily="34" charset="0"/>
              <a:ea typeface="宋体" pitchFamily="2" charset="-122"/>
            </a:endParaRPr>
          </a:p>
        </p:txBody>
      </p:sp>
      <p:sp>
        <p:nvSpPr>
          <p:cNvPr id="9" name="标题 1"/>
          <p:cNvSpPr>
            <a:spLocks noGrp="1" noChangeArrowheads="1"/>
          </p:cNvSpPr>
          <p:nvPr>
            <p:ph type="ctrTitle" idx="4294967295"/>
          </p:nvPr>
        </p:nvSpPr>
        <p:spPr>
          <a:xfrm>
            <a:off x="650875" y="931863"/>
            <a:ext cx="7989888" cy="2001837"/>
          </a:xfrm>
        </p:spPr>
        <p:txBody>
          <a:bodyPr>
            <a:normAutofit/>
          </a:bodyPr>
          <a:lstStyle>
            <a:lvl1pPr algn="ctr" rtl="0" eaLnBrk="1" fontAlgn="base" hangingPunct="1">
              <a:spcBef>
                <a:spcPct val="0"/>
              </a:spcBef>
              <a:spcAft>
                <a:spcPct val="0"/>
              </a:spcAft>
              <a:defRPr lang="zh-CN" altLang="zh-CN" sz="4000" dirty="0" smtClean="0">
                <a:solidFill>
                  <a:schemeClr val="tx2">
                    <a:lumMod val="75000"/>
                  </a:schemeClr>
                </a:solidFill>
                <a:effectLst/>
                <a:latin typeface="方正姚体" panose="02010601030101010101" pitchFamily="2" charset="-122"/>
                <a:ea typeface="方正姚体" panose="02010601030101010101" pitchFamily="2" charset="-122"/>
                <a:cs typeface="+mj-cs"/>
                <a:sym typeface="Times New Roman" pitchFamily="18" charset="0"/>
              </a:defRPr>
            </a:lvl1pPr>
          </a:lstStyle>
          <a:p>
            <a:pPr eaLnBrk="1" hangingPunct="1"/>
            <a:r>
              <a:rPr lang="zh-CN" altLang="en-US" dirty="0" smtClean="0"/>
              <a:t>标题</a:t>
            </a:r>
            <a:endParaRPr lang="zh-CN" altLang="zh-CN" dirty="0" smtClean="0"/>
          </a:p>
        </p:txBody>
      </p:sp>
      <p:sp>
        <p:nvSpPr>
          <p:cNvPr id="10" name="矩形 9"/>
          <p:cNvSpPr/>
          <p:nvPr userDrawn="1"/>
        </p:nvSpPr>
        <p:spPr>
          <a:xfrm>
            <a:off x="6535738" y="5181600"/>
            <a:ext cx="2608262" cy="142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2400" b="1" dirty="0">
                <a:solidFill>
                  <a:schemeClr val="tx2">
                    <a:lumMod val="75000"/>
                  </a:schemeClr>
                </a:solidFill>
                <a:latin typeface="华文宋体" panose="02010600040101010101" pitchFamily="2" charset="-122"/>
                <a:ea typeface="华文宋体" panose="02010600040101010101" pitchFamily="2" charset="-122"/>
              </a:rPr>
              <a:t>报告人：</a:t>
            </a:r>
            <a:r>
              <a:rPr lang="en-US" altLang="zh-CN" sz="2400" b="1" dirty="0">
                <a:solidFill>
                  <a:schemeClr val="tx2">
                    <a:lumMod val="75000"/>
                  </a:schemeClr>
                </a:solidFill>
                <a:latin typeface="华文宋体" panose="02010600040101010101" pitchFamily="2" charset="-122"/>
                <a:ea typeface="华文宋体" panose="02010600040101010101" pitchFamily="2" charset="-122"/>
              </a:rPr>
              <a:t>XXX</a:t>
            </a:r>
          </a:p>
        </p:txBody>
      </p:sp>
      <p:pic>
        <p:nvPicPr>
          <p:cNvPr id="11" name="Picture 10" descr="bad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1138" y="15875"/>
            <a:ext cx="61118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3" descr="muban"/>
          <p:cNvPicPr>
            <a:picLocks noChangeAspect="1" noChangeArrowheads="1"/>
          </p:cNvPicPr>
          <p:nvPr/>
        </p:nvPicPr>
        <p:blipFill>
          <a:blip r:embed="rId2" cstate="print"/>
          <a:srcRect/>
          <a:stretch>
            <a:fillRect/>
          </a:stretch>
        </p:blipFill>
        <p:spPr bwMode="auto">
          <a:xfrm>
            <a:off x="0" y="0"/>
            <a:ext cx="9144000" cy="6870700"/>
          </a:xfrm>
          <a:prstGeom prst="rect">
            <a:avLst/>
          </a:prstGeom>
          <a:noFill/>
          <a:ln w="9525">
            <a:noFill/>
            <a:miter lim="800000"/>
            <a:headEnd/>
            <a:tailEnd/>
          </a:ln>
        </p:spPr>
      </p:pic>
      <p:pic>
        <p:nvPicPr>
          <p:cNvPr id="5" name="Picture 10" descr="badge"/>
          <p:cNvPicPr>
            <a:picLocks noChangeAspect="1" noChangeArrowheads="1"/>
          </p:cNvPicPr>
          <p:nvPr/>
        </p:nvPicPr>
        <p:blipFill>
          <a:blip r:embed="rId3" cstate="print"/>
          <a:srcRect/>
          <a:stretch>
            <a:fillRect/>
          </a:stretch>
        </p:blipFill>
        <p:spPr bwMode="auto">
          <a:xfrm>
            <a:off x="211138" y="15875"/>
            <a:ext cx="611187" cy="793750"/>
          </a:xfrm>
          <a:prstGeom prst="rect">
            <a:avLst/>
          </a:prstGeom>
          <a:noFill/>
          <a:ln w="9525">
            <a:noFill/>
            <a:miter lim="800000"/>
            <a:headEnd/>
            <a:tailEnd/>
          </a:ln>
        </p:spPr>
      </p:pic>
      <p:sp>
        <p:nvSpPr>
          <p:cNvPr id="3075" name="Rectangle 3"/>
          <p:cNvSpPr>
            <a:spLocks noGrp="1" noChangeArrowheads="1"/>
          </p:cNvSpPr>
          <p:nvPr>
            <p:ph type="ctrTitle"/>
          </p:nvPr>
        </p:nvSpPr>
        <p:spPr>
          <a:xfrm>
            <a:off x="381000" y="838200"/>
            <a:ext cx="7772400" cy="1143000"/>
          </a:xfrm>
        </p:spPr>
        <p:txBody>
          <a:bodyPr/>
          <a:lstStyle>
            <a:lvl1pPr>
              <a:defRPr/>
            </a:lvl1pPr>
          </a:lstStyle>
          <a:p>
            <a:pPr lvl="0"/>
            <a:r>
              <a:rPr lang="zh-CN" altLang="en-US" noProof="0" smtClean="0"/>
              <a:t>单击此处编辑母版标题样式</a:t>
            </a:r>
          </a:p>
        </p:txBody>
      </p:sp>
      <p:sp>
        <p:nvSpPr>
          <p:cNvPr id="3076" name="Rectangle 4"/>
          <p:cNvSpPr>
            <a:spLocks noGrp="1" noChangeArrowheads="1"/>
          </p:cNvSpPr>
          <p:nvPr>
            <p:ph type="subTitle" idx="1"/>
          </p:nvPr>
        </p:nvSpPr>
        <p:spPr>
          <a:xfrm>
            <a:off x="1219200" y="2286000"/>
            <a:ext cx="6400800" cy="762000"/>
          </a:xfrm>
        </p:spPr>
        <p:txBody>
          <a:bodyPr/>
          <a:lstStyle>
            <a:lvl1pPr marL="0" indent="0" algn="ctr">
              <a:buFontTx/>
              <a:buNone/>
              <a:defRPr/>
            </a:lvl1pPr>
          </a:lstStyle>
          <a:p>
            <a:pPr lvl="0"/>
            <a:r>
              <a:rPr lang="zh-CN" altLang="en-US" noProof="0" smtClean="0"/>
              <a:t>单击此处编辑母版副标题样式</a:t>
            </a:r>
          </a:p>
        </p:txBody>
      </p:sp>
      <p:sp>
        <p:nvSpPr>
          <p:cNvPr id="6" name="Rectangle 5"/>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solidFill>
                <a:srgbClr val="000000"/>
              </a:solidFill>
            </a:endParaRPr>
          </a:p>
        </p:txBody>
      </p:sp>
      <p:sp>
        <p:nvSpPr>
          <p:cNvPr id="8" name="Rectangle 7"/>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86674296-4520-4ADA-8062-77D8DD342917}" type="slidenum">
              <a:rPr lang="en-US" altLang="zh-CN">
                <a:solidFill>
                  <a:srgbClr val="000000"/>
                </a:solidFill>
              </a:rPr>
              <a:pPr>
                <a:defRPr/>
              </a:pPr>
              <a:t>‹#›</a:t>
            </a:fld>
            <a:endParaRPr lang="en-US" altLang="zh-CN">
              <a:solidFill>
                <a:srgbClr val="000000"/>
              </a:solidFill>
            </a:endParaRPr>
          </a:p>
        </p:txBody>
      </p:sp>
      <p:sp>
        <p:nvSpPr>
          <p:cNvPr id="9" name="Text Box 10"/>
          <p:cNvSpPr txBox="1">
            <a:spLocks noChangeArrowheads="1"/>
          </p:cNvSpPr>
          <p:nvPr userDrawn="1"/>
        </p:nvSpPr>
        <p:spPr bwMode="auto">
          <a:xfrm>
            <a:off x="7633518" y="409675"/>
            <a:ext cx="20510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000" b="1" i="1" dirty="0">
                <a:solidFill>
                  <a:srgbClr val="CC0000"/>
                </a:solidFill>
                <a:latin typeface="Monotype Corsiva" pitchFamily="66" charset="0"/>
                <a:ea typeface="宋体" charset="-122"/>
              </a:rPr>
              <a:t>ML@SHU</a:t>
            </a:r>
          </a:p>
        </p:txBody>
      </p:sp>
    </p:spTree>
    <p:extLst>
      <p:ext uri="{BB962C8B-B14F-4D97-AF65-F5344CB8AC3E}">
        <p14:creationId xmlns:p14="http://schemas.microsoft.com/office/powerpoint/2010/main" val="1216680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eaLnBrk="1" latinLnBrk="1" hangingPunct="1">
              <a:defRPr/>
            </a:lvl1pPr>
            <a:lvl2pPr eaLnBrk="1" latinLnBrk="1" hangingPunct="1">
              <a:defRPr/>
            </a:lvl2pPr>
            <a:lvl3pPr eaLnBrk="1" latinLnBrk="1" hangingPunct="1">
              <a:defRPr/>
            </a:lvl3pPr>
            <a:lvl4pPr eaLnBrk="1" latinLnBrk="1" hangingPunct="1">
              <a:defRPr/>
            </a:lvl4pPr>
            <a:lvl5pPr eaLnBrk="1" latinLnBrk="1" hangingPunct="1">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xfrm>
            <a:off x="7203504" y="6248400"/>
            <a:ext cx="1905000" cy="457200"/>
          </a:xfrm>
          <a:ln/>
        </p:spPr>
        <p:txBody>
          <a:bodyPr/>
          <a:lstStyle>
            <a:lvl1pPr>
              <a:defRPr/>
            </a:lvl1pPr>
          </a:lstStyle>
          <a:p>
            <a:pPr>
              <a:defRPr/>
            </a:pPr>
            <a:fld id="{F2E302E4-BEB6-4312-B792-E7FAFFD715A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29808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082BF30-B662-4783-AF9A-85AF3C93869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27482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82898C9-36E5-43D4-81F6-868388B1D4E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6057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A28C9362-FEB4-4D52-B36B-6FC5F09BEE3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9708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0461889-50F4-4201-9752-B6FA2AC95F5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5252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711C70E-584F-4720-9E7A-EFDA588A611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902612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EE66102-431F-47BF-88CB-7FD0F9A0642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26022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5B3A3D5-05DF-473B-B4D6-8F3ED2B3D57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5608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79EEF80-5236-49C6-9398-2A5B94FD987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015501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02FC3FF-479D-42C6-AE30-88097C97B86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272030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76A6F45-D57F-48CD-A9E5-5D0E15731AC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850058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70EDEA5-AB39-4954-B2BC-15C7F3D9781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581450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8351756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890012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18864" y="759842"/>
            <a:ext cx="8229600" cy="796950"/>
          </a:xfrm>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文本占位符 2"/>
          <p:cNvSpPr>
            <a:spLocks noGrp="1"/>
          </p:cNvSpPr>
          <p:nvPr>
            <p:ph idx="1"/>
          </p:nvPr>
        </p:nvSpPr>
        <p:spPr>
          <a:xfrm>
            <a:off x="611560" y="1844824"/>
            <a:ext cx="8075240" cy="4281339"/>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smtClean="0"/>
              <a:t>第二级</a:t>
            </a:r>
          </a:p>
        </p:txBody>
      </p:sp>
    </p:spTree>
    <p:extLst>
      <p:ext uri="{BB962C8B-B14F-4D97-AF65-F5344CB8AC3E}">
        <p14:creationId xmlns:p14="http://schemas.microsoft.com/office/powerpoint/2010/main" val="282677881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3566593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0614783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083693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18864" y="759842"/>
            <a:ext cx="8229600" cy="796950"/>
          </a:xfrm>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t>2017/12/27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文本占位符 2"/>
          <p:cNvSpPr>
            <a:spLocks noGrp="1"/>
          </p:cNvSpPr>
          <p:nvPr>
            <p:ph idx="1"/>
          </p:nvPr>
        </p:nvSpPr>
        <p:spPr>
          <a:xfrm>
            <a:off x="611560" y="1844824"/>
            <a:ext cx="8075240" cy="4281339"/>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smtClean="0"/>
              <a:t>第二级</a:t>
            </a:r>
          </a:p>
        </p:txBody>
      </p:sp>
    </p:spTree>
    <p:extLst>
      <p:ext uri="{BB962C8B-B14F-4D97-AF65-F5344CB8AC3E}">
        <p14:creationId xmlns:p14="http://schemas.microsoft.com/office/powerpoint/2010/main" val="114598150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标题 1"/>
          <p:cNvSpPr>
            <a:spLocks noGrp="1"/>
          </p:cNvSpPr>
          <p:nvPr>
            <p:ph type="title"/>
          </p:nvPr>
        </p:nvSpPr>
        <p:spPr>
          <a:xfrm>
            <a:off x="518864" y="759842"/>
            <a:ext cx="8229600" cy="796950"/>
          </a:xfrm>
        </p:spPr>
        <p:txBody>
          <a:bodyPr/>
          <a:lstStyle/>
          <a:p>
            <a:r>
              <a:rPr lang="zh-CN" altLang="en-US" dirty="0" smtClean="0"/>
              <a:t>单击此处编辑母版标题样式</a:t>
            </a:r>
            <a:endParaRPr lang="zh-CN" altLang="en-US" dirty="0"/>
          </a:p>
        </p:txBody>
      </p:sp>
      <p:sp>
        <p:nvSpPr>
          <p:cNvPr id="7" name="文本占位符 2"/>
          <p:cNvSpPr>
            <a:spLocks noGrp="1"/>
          </p:cNvSpPr>
          <p:nvPr>
            <p:ph idx="1"/>
          </p:nvPr>
        </p:nvSpPr>
        <p:spPr>
          <a:xfrm>
            <a:off x="601216" y="1772816"/>
            <a:ext cx="8435280" cy="4525963"/>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smtClean="0"/>
              <a:t>第二级</a:t>
            </a:r>
          </a:p>
        </p:txBody>
      </p:sp>
    </p:spTree>
    <p:extLst>
      <p:ext uri="{BB962C8B-B14F-4D97-AF65-F5344CB8AC3E}">
        <p14:creationId xmlns:p14="http://schemas.microsoft.com/office/powerpoint/2010/main" val="341385054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
        <p:nvSpPr>
          <p:cNvPr id="7" name="标题 1"/>
          <p:cNvSpPr>
            <a:spLocks noGrp="1" noChangeArrowheads="1"/>
          </p:cNvSpPr>
          <p:nvPr>
            <p:ph type="title" idx="4294967295"/>
          </p:nvPr>
        </p:nvSpPr>
        <p:spPr>
          <a:xfrm>
            <a:off x="517525" y="765175"/>
            <a:ext cx="8086725" cy="890588"/>
          </a:xfrm>
        </p:spPr>
        <p:txBody>
          <a:bodyPr>
            <a:normAutofit/>
          </a:bodyPr>
          <a:lstStyle>
            <a:lvl1pPr algn="ctr" rtl="0" eaLnBrk="1" fontAlgn="base" hangingPunct="1">
              <a:spcBef>
                <a:spcPct val="0"/>
              </a:spcBef>
              <a:spcAft>
                <a:spcPct val="0"/>
              </a:spcAft>
              <a:defRPr lang="zh-CN" altLang="en-US" sz="3600" dirty="0" smtClean="0">
                <a:solidFill>
                  <a:schemeClr val="tx2">
                    <a:lumMod val="75000"/>
                  </a:schemeClr>
                </a:solidFill>
                <a:effectLst>
                  <a:outerShdw blurRad="50800" dist="38100" dir="16200000" rotWithShape="0">
                    <a:prstClr val="black">
                      <a:alpha val="40000"/>
                    </a:prstClr>
                  </a:outerShdw>
                </a:effectLst>
                <a:latin typeface="Times New Roman" panose="02020603050405020304" pitchFamily="18" charset="0"/>
                <a:ea typeface="+mj-ea"/>
                <a:cs typeface="Times New Roman" panose="02020603050405020304" pitchFamily="18" charset="0"/>
                <a:sym typeface="Times New Roman" pitchFamily="18" charset="0"/>
              </a:defRPr>
            </a:lvl1pPr>
          </a:lstStyle>
          <a:p>
            <a:pPr eaLnBrk="1" hangingPunct="1"/>
            <a:r>
              <a:rPr lang="en-US" altLang="zh-CN" dirty="0" smtClean="0"/>
              <a:t>Thank you!</a:t>
            </a:r>
            <a:endParaRPr lang="zh-CN" altLang="en-US" dirty="0" smtClean="0"/>
          </a:p>
        </p:txBody>
      </p:sp>
      <p:pic>
        <p:nvPicPr>
          <p:cNvPr id="8" name="Picture 3" descr="BD04972_"/>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39752" y="2276475"/>
            <a:ext cx="4610447" cy="3457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811169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33634675"/>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7" name="Picture 13" descr="muba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0" y="-6350"/>
            <a:ext cx="913765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0"/>
          <p:cNvSpPr>
            <a:spLocks noChangeArrowheads="1"/>
          </p:cNvSpPr>
          <p:nvPr userDrawn="1"/>
        </p:nvSpPr>
        <p:spPr bwMode="auto">
          <a:xfrm>
            <a:off x="7560332" y="366713"/>
            <a:ext cx="169796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spcBef>
                <a:spcPct val="20000"/>
              </a:spcBef>
              <a:defRPr sz="2800">
                <a:solidFill>
                  <a:schemeClr val="tx1"/>
                </a:solidFill>
                <a:latin typeface="Times New Roman" pitchFamily="18" charset="0"/>
                <a:ea typeface="仿宋_GB2312" pitchFamily="1" charset="-122"/>
                <a:sym typeface="仿宋_GB2312" pitchFamily="1" charset="-122"/>
              </a:defRPr>
            </a:lvl1pPr>
            <a:lvl2pPr marL="742950" indent="-285750" latinLnBrk="1">
              <a:spcBef>
                <a:spcPct val="20000"/>
              </a:spcBef>
              <a:defRPr sz="2400">
                <a:solidFill>
                  <a:schemeClr val="tx1"/>
                </a:solidFill>
                <a:latin typeface="Times New Roman" pitchFamily="18" charset="0"/>
                <a:ea typeface="仿宋_GB2312" pitchFamily="1" charset="-122"/>
                <a:sym typeface="仿宋_GB2312" pitchFamily="1" charset="-122"/>
              </a:defRPr>
            </a:lvl2pPr>
            <a:lvl3pPr marL="1143000" indent="-228600" latinLnBrk="1">
              <a:spcBef>
                <a:spcPct val="20000"/>
              </a:spcBef>
              <a:defRPr sz="2000">
                <a:solidFill>
                  <a:schemeClr val="tx1"/>
                </a:solidFill>
                <a:latin typeface="Times New Roman" pitchFamily="18" charset="0"/>
                <a:ea typeface="仿宋_GB2312" pitchFamily="1" charset="-122"/>
                <a:sym typeface="仿宋_GB2312" pitchFamily="1" charset="-122"/>
              </a:defRPr>
            </a:lvl3pPr>
            <a:lvl4pPr marL="16002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4pPr>
            <a:lvl5pPr marL="20574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5pPr>
            <a:lvl6pPr marL="25146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6pPr>
            <a:lvl7pPr marL="29718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7pPr>
            <a:lvl8pPr marL="34290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8pPr>
            <a:lvl9pPr marL="38862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9pPr>
          </a:lstStyle>
          <a:p>
            <a:pPr latinLnBrk="0">
              <a:spcBef>
                <a:spcPct val="0"/>
              </a:spcBef>
            </a:pPr>
            <a:r>
              <a:rPr lang="zh-CN" altLang="zh-CN" sz="1800" b="1" i="1" dirty="0">
                <a:solidFill>
                  <a:srgbClr val="CC0000"/>
                </a:solidFill>
                <a:latin typeface="Monotype Corsiva" pitchFamily="66" charset="0"/>
                <a:ea typeface="宋体" pitchFamily="2" charset="-122"/>
                <a:sym typeface="Monotype Corsiva" pitchFamily="66" charset="0"/>
              </a:rPr>
              <a:t>MLA@SHU</a:t>
            </a:r>
            <a:endParaRPr lang="zh-CN" altLang="zh-CN" sz="1800" dirty="0">
              <a:solidFill>
                <a:prstClr val="black"/>
              </a:solidFill>
              <a:latin typeface="Arial" pitchFamily="34" charset="0"/>
              <a:ea typeface="宋体" pitchFamily="2" charset="-122"/>
            </a:endParaRPr>
          </a:p>
        </p:txBody>
      </p:sp>
      <p:sp>
        <p:nvSpPr>
          <p:cNvPr id="9" name="标题 1"/>
          <p:cNvSpPr>
            <a:spLocks noGrp="1" noChangeArrowheads="1"/>
          </p:cNvSpPr>
          <p:nvPr>
            <p:ph type="ctrTitle" idx="4294967295"/>
          </p:nvPr>
        </p:nvSpPr>
        <p:spPr>
          <a:xfrm>
            <a:off x="650875" y="931863"/>
            <a:ext cx="7989888" cy="2001837"/>
          </a:xfrm>
        </p:spPr>
        <p:txBody>
          <a:bodyPr>
            <a:normAutofit/>
          </a:bodyPr>
          <a:lstStyle>
            <a:lvl1pPr algn="ctr" rtl="0" eaLnBrk="1" fontAlgn="base" hangingPunct="1">
              <a:spcBef>
                <a:spcPct val="0"/>
              </a:spcBef>
              <a:spcAft>
                <a:spcPct val="0"/>
              </a:spcAft>
              <a:defRPr lang="zh-CN" altLang="zh-CN" sz="4000" dirty="0" smtClean="0">
                <a:solidFill>
                  <a:schemeClr val="tx2">
                    <a:lumMod val="75000"/>
                  </a:schemeClr>
                </a:solidFill>
                <a:effectLst/>
                <a:latin typeface="方正姚体" panose="02010601030101010101" pitchFamily="2" charset="-122"/>
                <a:ea typeface="方正姚体" panose="02010601030101010101" pitchFamily="2" charset="-122"/>
                <a:cs typeface="+mj-cs"/>
                <a:sym typeface="Times New Roman" pitchFamily="18" charset="0"/>
              </a:defRPr>
            </a:lvl1pPr>
          </a:lstStyle>
          <a:p>
            <a:pPr eaLnBrk="1" hangingPunct="1"/>
            <a:r>
              <a:rPr lang="zh-CN" altLang="en-US" dirty="0" smtClean="0"/>
              <a:t>标题</a:t>
            </a:r>
            <a:endParaRPr lang="zh-CN" altLang="zh-CN" dirty="0" smtClean="0"/>
          </a:p>
        </p:txBody>
      </p:sp>
      <p:sp>
        <p:nvSpPr>
          <p:cNvPr id="10" name="矩形 9"/>
          <p:cNvSpPr/>
          <p:nvPr userDrawn="1"/>
        </p:nvSpPr>
        <p:spPr>
          <a:xfrm>
            <a:off x="6535738" y="5181600"/>
            <a:ext cx="2608262" cy="142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b="1" dirty="0">
                <a:solidFill>
                  <a:srgbClr val="0000FF">
                    <a:lumMod val="75000"/>
                  </a:srgbClr>
                </a:solidFill>
                <a:latin typeface="华文宋体" panose="02010600040101010101" pitchFamily="2" charset="-122"/>
                <a:ea typeface="华文宋体" panose="02010600040101010101" pitchFamily="2" charset="-122"/>
              </a:rPr>
              <a:t>报告人：</a:t>
            </a:r>
            <a:r>
              <a:rPr lang="en-US" altLang="zh-CN" sz="2400" b="1" dirty="0">
                <a:solidFill>
                  <a:srgbClr val="0000FF">
                    <a:lumMod val="75000"/>
                  </a:srgbClr>
                </a:solidFill>
                <a:latin typeface="华文宋体" panose="02010600040101010101" pitchFamily="2" charset="-122"/>
                <a:ea typeface="华文宋体" panose="02010600040101010101" pitchFamily="2" charset="-122"/>
              </a:rPr>
              <a:t>XXX</a:t>
            </a:r>
          </a:p>
        </p:txBody>
      </p:sp>
      <p:pic>
        <p:nvPicPr>
          <p:cNvPr id="11" name="Picture 10" descr="bad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1138" y="15875"/>
            <a:ext cx="61118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800637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t>2017/12/27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2847672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2017/12/27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标题 1"/>
          <p:cNvSpPr>
            <a:spLocks noGrp="1"/>
          </p:cNvSpPr>
          <p:nvPr>
            <p:ph type="title"/>
          </p:nvPr>
        </p:nvSpPr>
        <p:spPr>
          <a:xfrm>
            <a:off x="518864" y="759842"/>
            <a:ext cx="8229600" cy="796950"/>
          </a:xfrm>
        </p:spPr>
        <p:txBody>
          <a:bodyPr/>
          <a:lstStyle/>
          <a:p>
            <a:r>
              <a:rPr lang="zh-CN" altLang="en-US" dirty="0" smtClean="0"/>
              <a:t>单击此处编辑母版标题样式</a:t>
            </a:r>
            <a:endParaRPr lang="zh-CN" altLang="en-US" dirty="0"/>
          </a:p>
        </p:txBody>
      </p:sp>
      <p:sp>
        <p:nvSpPr>
          <p:cNvPr id="7" name="文本占位符 2"/>
          <p:cNvSpPr>
            <a:spLocks noGrp="1"/>
          </p:cNvSpPr>
          <p:nvPr>
            <p:ph idx="1"/>
          </p:nvPr>
        </p:nvSpPr>
        <p:spPr>
          <a:xfrm>
            <a:off x="601216" y="1772816"/>
            <a:ext cx="8435280" cy="4525963"/>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smtClean="0"/>
              <a:t>第二级</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2017/12/27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标题 1"/>
          <p:cNvSpPr>
            <a:spLocks noGrp="1" noChangeArrowheads="1"/>
          </p:cNvSpPr>
          <p:nvPr>
            <p:ph type="title" idx="4294967295"/>
          </p:nvPr>
        </p:nvSpPr>
        <p:spPr>
          <a:xfrm>
            <a:off x="517525" y="765175"/>
            <a:ext cx="8086725" cy="890588"/>
          </a:xfrm>
        </p:spPr>
        <p:txBody>
          <a:bodyPr>
            <a:normAutofit/>
          </a:bodyPr>
          <a:lstStyle>
            <a:lvl1pPr algn="ctr" rtl="0" eaLnBrk="1" fontAlgn="base" hangingPunct="1">
              <a:spcBef>
                <a:spcPct val="0"/>
              </a:spcBef>
              <a:spcAft>
                <a:spcPct val="0"/>
              </a:spcAft>
              <a:defRPr lang="zh-CN" altLang="en-US" sz="3600" dirty="0" smtClean="0">
                <a:solidFill>
                  <a:schemeClr val="tx2">
                    <a:lumMod val="75000"/>
                  </a:schemeClr>
                </a:solidFill>
                <a:effectLst>
                  <a:outerShdw blurRad="50800" dist="38100" dir="16200000" rotWithShape="0">
                    <a:prstClr val="black">
                      <a:alpha val="40000"/>
                    </a:prstClr>
                  </a:outerShdw>
                </a:effectLst>
                <a:latin typeface="Times New Roman" panose="02020603050405020304" pitchFamily="18" charset="0"/>
                <a:ea typeface="+mj-ea"/>
                <a:cs typeface="Times New Roman" panose="02020603050405020304" pitchFamily="18" charset="0"/>
                <a:sym typeface="Times New Roman" pitchFamily="18" charset="0"/>
              </a:defRPr>
            </a:lvl1pPr>
          </a:lstStyle>
          <a:p>
            <a:pPr eaLnBrk="1" hangingPunct="1"/>
            <a:r>
              <a:rPr lang="en-US" altLang="zh-CN" dirty="0" smtClean="0"/>
              <a:t>Thank you!</a:t>
            </a:r>
            <a:endParaRPr lang="zh-CN" altLang="en-US" dirty="0" smtClean="0"/>
          </a:p>
        </p:txBody>
      </p:sp>
      <p:pic>
        <p:nvPicPr>
          <p:cNvPr id="8" name="Picture 3" descr="BD04972_"/>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39752" y="2276475"/>
            <a:ext cx="4610447" cy="3457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214802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image" Target="../media/image9.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image" Target="../media/image8.png"/><Relationship Id="rId2" Type="http://schemas.openxmlformats.org/officeDocument/2006/relationships/slideLayout" Target="../slideLayouts/slideLayout12.xml"/><Relationship Id="rId16"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7.jpeg"/><Relationship Id="rId10" Type="http://schemas.openxmlformats.org/officeDocument/2006/relationships/slideLayout" Target="../slideLayouts/slideLayout20.xml"/><Relationship Id="rId19" Type="http://schemas.openxmlformats.org/officeDocument/2006/relationships/image" Target="../media/image10.png"/><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2.gi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image" Target="../media/image1.jpg"/><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theme" Target="../theme/theme3.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30832" y="759842"/>
            <a:ext cx="8229600" cy="79695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51520" y="1600200"/>
            <a:ext cx="8435280" cy="4525963"/>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13"/>
              </a:buBlip>
            </a:pPr>
            <a:r>
              <a:rPr lang="zh-CN" altLang="en-US" dirty="0" smtClean="0"/>
              <a:t>第二级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2017/12/27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2" r:id="rId5"/>
    <p:sldLayoutId id="2147483661" r:id="rId6"/>
    <p:sldLayoutId id="2147483655" r:id="rId7"/>
    <p:sldLayoutId id="2147483660" r:id="rId8"/>
    <p:sldLayoutId id="2147483656" r:id="rId9"/>
    <p:sldLayoutId id="2147483659" r:id="rId10"/>
  </p:sldLayoutIdLst>
  <p:timing>
    <p:tnLst>
      <p:par>
        <p:cTn id="1" dur="indefinite" restart="never" nodeType="tmRoot"/>
      </p:par>
    </p:tnLst>
  </p:timing>
  <p:txStyles>
    <p:titleStyle>
      <a:lvl1pPr algn="l" defTabSz="914400" rtl="0" eaLnBrk="1" fontAlgn="base" latinLnBrk="0" hangingPunct="1">
        <a:spcBef>
          <a:spcPct val="0"/>
        </a:spcBef>
        <a:spcAft>
          <a:spcPct val="0"/>
        </a:spcAft>
        <a:buNone/>
        <a:defRPr lang="zh-CN" altLang="en-US" sz="3200" b="1" kern="1200" cap="all" dirty="0">
          <a:solidFill>
            <a:schemeClr val="tx2">
              <a:lumMod val="75000"/>
            </a:schemeClr>
          </a:solidFill>
          <a:effectLst>
            <a:reflection blurRad="12700" stA="48000" endA="300" endPos="55000" dir="5400000" sy="-90000" algn="bl" rotWithShape="0"/>
          </a:effectLst>
          <a:latin typeface="微软雅黑" pitchFamily="34" charset="-122"/>
          <a:ea typeface="微软雅黑" pitchFamily="34" charset="-122"/>
          <a:cs typeface="+mj-cs"/>
          <a:sym typeface="Times New Roman" pitchFamily="18" charset="0"/>
        </a:defRPr>
      </a:lvl1pPr>
    </p:titleStyle>
    <p:bodyStyle>
      <a:lvl1pPr marL="457200" indent="-457200" algn="l" defTabSz="0" rtl="0" eaLnBrk="0" fontAlgn="base" latinLnBrk="1" hangingPunct="0">
        <a:spcBef>
          <a:spcPct val="20000"/>
        </a:spcBef>
        <a:spcAft>
          <a:spcPct val="0"/>
        </a:spcAft>
        <a:buFontTx/>
        <a:buBlip>
          <a:blip r:embed="rId13"/>
        </a:buBlip>
        <a:defRPr lang="zh-CN" altLang="en-US" sz="2800" kern="1200" dirty="0" smtClean="0">
          <a:solidFill>
            <a:schemeClr val="tx1"/>
          </a:solidFill>
          <a:latin typeface="华文新魏" panose="02010800040101010101" pitchFamily="2" charset="-122"/>
          <a:ea typeface="华文新魏" panose="02010800040101010101" pitchFamily="2" charset="-122"/>
          <a:cs typeface="+mn-cs"/>
          <a:sym typeface="仿宋_GB2312" pitchFamily="1" charset="-122"/>
        </a:defRPr>
      </a:lvl1pPr>
      <a:lvl2pPr marL="457200" indent="-4572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muban copy"/>
          <p:cNvPicPr>
            <a:picLocks noChangeAspect="1" noChangeArrowheads="1"/>
          </p:cNvPicPr>
          <p:nvPr/>
        </p:nvPicPr>
        <p:blipFill>
          <a:blip r:embed="rId15" cstate="print"/>
          <a:srcRect/>
          <a:stretch>
            <a:fillRect/>
          </a:stretch>
        </p:blipFill>
        <p:spPr bwMode="auto">
          <a:xfrm>
            <a:off x="0" y="-4763"/>
            <a:ext cx="9144000" cy="6867526"/>
          </a:xfrm>
          <a:prstGeom prst="rect">
            <a:avLst/>
          </a:prstGeom>
          <a:noFill/>
          <a:ln w="9525">
            <a:noFill/>
            <a:miter lim="800000"/>
            <a:headEnd/>
            <a:tailEnd/>
          </a:ln>
        </p:spPr>
      </p:pic>
      <p:sp>
        <p:nvSpPr>
          <p:cNvPr id="1027"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fontAlgn="base">
              <a:spcBef>
                <a:spcPct val="0"/>
              </a:spcBef>
              <a:spcAft>
                <a:spcPct val="0"/>
              </a:spcAft>
              <a:defRPr/>
            </a:pPr>
            <a:endParaRPr kumimoji="1" lang="en-US" altLang="zh-CN">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fontAlgn="base">
              <a:spcBef>
                <a:spcPct val="0"/>
              </a:spcBef>
              <a:spcAft>
                <a:spcPct val="0"/>
              </a:spcAft>
              <a:defRPr/>
            </a:pPr>
            <a:endParaRPr kumimoji="1" lang="en-US" altLang="zh-CN">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fontAlgn="base">
              <a:spcBef>
                <a:spcPct val="0"/>
              </a:spcBef>
              <a:spcAft>
                <a:spcPct val="0"/>
              </a:spcAft>
              <a:defRPr/>
            </a:pPr>
            <a:fld id="{A1258F3D-7904-47C1-B8D2-4B2F5D2F63EB}" type="slidenum">
              <a:rPr kumimoji="1" lang="en-US" altLang="zh-CN">
                <a:solidFill>
                  <a:srgbClr val="000000"/>
                </a:solidFill>
              </a:rPr>
              <a:pPr fontAlgn="base">
                <a:spcBef>
                  <a:spcPct val="0"/>
                </a:spcBef>
                <a:spcAft>
                  <a:spcPct val="0"/>
                </a:spcAft>
                <a:defRPr/>
              </a:pPr>
              <a:t>‹#›</a:t>
            </a:fld>
            <a:endParaRPr kumimoji="1" lang="en-US" altLang="zh-CN">
              <a:solidFill>
                <a:srgbClr val="000000"/>
              </a:solidFill>
            </a:endParaRPr>
          </a:p>
        </p:txBody>
      </p:sp>
      <p:pic>
        <p:nvPicPr>
          <p:cNvPr id="1032" name="Picture 9" descr="badge"/>
          <p:cNvPicPr>
            <a:picLocks noChangeAspect="1" noChangeArrowheads="1"/>
          </p:cNvPicPr>
          <p:nvPr/>
        </p:nvPicPr>
        <p:blipFill>
          <a:blip r:embed="rId16" cstate="print"/>
          <a:srcRect/>
          <a:stretch>
            <a:fillRect/>
          </a:stretch>
        </p:blipFill>
        <p:spPr bwMode="auto">
          <a:xfrm>
            <a:off x="211138" y="15875"/>
            <a:ext cx="611187" cy="793750"/>
          </a:xfrm>
          <a:prstGeom prst="rect">
            <a:avLst/>
          </a:prstGeom>
          <a:noFill/>
          <a:ln w="9525">
            <a:noFill/>
            <a:miter lim="800000"/>
            <a:headEnd/>
            <a:tailEnd/>
          </a:ln>
        </p:spPr>
      </p:pic>
      <p:sp>
        <p:nvSpPr>
          <p:cNvPr id="9" name="Text Box 10"/>
          <p:cNvSpPr txBox="1">
            <a:spLocks noChangeArrowheads="1"/>
          </p:cNvSpPr>
          <p:nvPr userDrawn="1"/>
        </p:nvSpPr>
        <p:spPr bwMode="auto">
          <a:xfrm>
            <a:off x="7633518" y="409675"/>
            <a:ext cx="20510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000" b="1" i="1" dirty="0">
                <a:solidFill>
                  <a:srgbClr val="CC0000"/>
                </a:solidFill>
                <a:latin typeface="Monotype Corsiva" pitchFamily="66" charset="0"/>
                <a:ea typeface="宋体" charset="-122"/>
              </a:rPr>
              <a:t>ML@SHU</a:t>
            </a:r>
          </a:p>
        </p:txBody>
      </p:sp>
    </p:spTree>
    <p:extLst>
      <p:ext uri="{BB962C8B-B14F-4D97-AF65-F5344CB8AC3E}">
        <p14:creationId xmlns:p14="http://schemas.microsoft.com/office/powerpoint/2010/main" val="387376777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xStyles>
    <p:titleStyle>
      <a:lvl1pPr algn="ctr" rtl="0" eaLnBrk="0" fontAlgn="base" hangingPunct="0">
        <a:spcBef>
          <a:spcPct val="0"/>
        </a:spcBef>
        <a:spcAft>
          <a:spcPct val="0"/>
        </a:spcAft>
        <a:defRPr kumimoji="1" sz="4000">
          <a:solidFill>
            <a:srgbClr val="00246C"/>
          </a:solidFill>
          <a:latin typeface="+mj-lt"/>
          <a:ea typeface="+mj-ea"/>
          <a:cs typeface="+mj-cs"/>
        </a:defRPr>
      </a:lvl1pPr>
      <a:lvl2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2pPr>
      <a:lvl3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3pPr>
      <a:lvl4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4pPr>
      <a:lvl5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5pPr>
      <a:lvl6pPr marL="457200" algn="ctr" rtl="0" fontAlgn="base">
        <a:spcBef>
          <a:spcPct val="0"/>
        </a:spcBef>
        <a:spcAft>
          <a:spcPct val="0"/>
        </a:spcAft>
        <a:defRPr kumimoji="1" sz="4000">
          <a:solidFill>
            <a:srgbClr val="00246C"/>
          </a:solidFill>
          <a:latin typeface="Times New Roman" pitchFamily="18" charset="0"/>
          <a:ea typeface="方正姚体" pitchFamily="2" charset="-122"/>
        </a:defRPr>
      </a:lvl6pPr>
      <a:lvl7pPr marL="914400" algn="ctr" rtl="0" fontAlgn="base">
        <a:spcBef>
          <a:spcPct val="0"/>
        </a:spcBef>
        <a:spcAft>
          <a:spcPct val="0"/>
        </a:spcAft>
        <a:defRPr kumimoji="1" sz="4000">
          <a:solidFill>
            <a:srgbClr val="00246C"/>
          </a:solidFill>
          <a:latin typeface="Times New Roman" pitchFamily="18" charset="0"/>
          <a:ea typeface="方正姚体" pitchFamily="2" charset="-122"/>
        </a:defRPr>
      </a:lvl7pPr>
      <a:lvl8pPr marL="1371600" algn="ctr" rtl="0" fontAlgn="base">
        <a:spcBef>
          <a:spcPct val="0"/>
        </a:spcBef>
        <a:spcAft>
          <a:spcPct val="0"/>
        </a:spcAft>
        <a:defRPr kumimoji="1" sz="4000">
          <a:solidFill>
            <a:srgbClr val="00246C"/>
          </a:solidFill>
          <a:latin typeface="Times New Roman" pitchFamily="18" charset="0"/>
          <a:ea typeface="方正姚体" pitchFamily="2" charset="-122"/>
        </a:defRPr>
      </a:lvl8pPr>
      <a:lvl9pPr marL="1828800" algn="ctr" rtl="0" fontAlgn="base">
        <a:spcBef>
          <a:spcPct val="0"/>
        </a:spcBef>
        <a:spcAft>
          <a:spcPct val="0"/>
        </a:spcAft>
        <a:defRPr kumimoji="1" sz="4000">
          <a:solidFill>
            <a:srgbClr val="00246C"/>
          </a:solidFill>
          <a:latin typeface="Times New Roman" pitchFamily="18" charset="0"/>
          <a:ea typeface="方正姚体" pitchFamily="2" charset="-122"/>
        </a:defRPr>
      </a:lvl9pPr>
    </p:titleStyle>
    <p:bodyStyle>
      <a:lvl1pPr marL="342900" indent="-342900" algn="l" rtl="0" eaLnBrk="0" fontAlgn="base" hangingPunct="0">
        <a:spcBef>
          <a:spcPct val="20000"/>
        </a:spcBef>
        <a:spcAft>
          <a:spcPct val="0"/>
        </a:spcAft>
        <a:buBlip>
          <a:blip r:embed="rId17"/>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8"/>
        </a:buBlip>
        <a:defRPr kumimoji="1" sz="2400">
          <a:solidFill>
            <a:schemeClr val="tx1"/>
          </a:solidFill>
          <a:latin typeface="+mn-lt"/>
          <a:ea typeface="+mn-ea"/>
        </a:defRPr>
      </a:lvl2pPr>
      <a:lvl3pPr marL="1143000" indent="-228600" algn="l" rtl="0" eaLnBrk="0" fontAlgn="base" hangingPunct="0">
        <a:spcBef>
          <a:spcPct val="20000"/>
        </a:spcBef>
        <a:spcAft>
          <a:spcPct val="0"/>
        </a:spcAft>
        <a:buBlip>
          <a:blip r:embed="rId19"/>
        </a:buBlip>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30832" y="759842"/>
            <a:ext cx="8229600" cy="79695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51520" y="1600200"/>
            <a:ext cx="8435280" cy="4525963"/>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13"/>
              </a:buBlip>
            </a:pPr>
            <a:r>
              <a:rPr lang="zh-CN" altLang="en-US" dirty="0" smtClean="0"/>
              <a:t>第二级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2017/12/27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883971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Lst>
  <p:timing>
    <p:tnLst>
      <p:par>
        <p:cTn id="1" dur="indefinite" restart="never" nodeType="tmRoot"/>
      </p:par>
    </p:tnLst>
  </p:timing>
  <p:txStyles>
    <p:titleStyle>
      <a:lvl1pPr algn="l" defTabSz="914400" rtl="0" eaLnBrk="1" fontAlgn="base" latinLnBrk="0" hangingPunct="1">
        <a:spcBef>
          <a:spcPct val="0"/>
        </a:spcBef>
        <a:spcAft>
          <a:spcPct val="0"/>
        </a:spcAft>
        <a:buNone/>
        <a:defRPr lang="zh-CN" altLang="en-US" sz="3200" b="1" kern="1200" cap="all" dirty="0">
          <a:solidFill>
            <a:schemeClr val="tx2">
              <a:lumMod val="75000"/>
            </a:schemeClr>
          </a:solidFill>
          <a:effectLst>
            <a:reflection blurRad="12700" stA="48000" endA="300" endPos="55000" dir="5400000" sy="-90000" algn="bl" rotWithShape="0"/>
          </a:effectLst>
          <a:latin typeface="微软雅黑" pitchFamily="34" charset="-122"/>
          <a:ea typeface="微软雅黑" pitchFamily="34" charset="-122"/>
          <a:cs typeface="+mj-cs"/>
          <a:sym typeface="Times New Roman" pitchFamily="18" charset="0"/>
        </a:defRPr>
      </a:lvl1pPr>
    </p:titleStyle>
    <p:bodyStyle>
      <a:lvl1pPr marL="457200" indent="-457200" algn="l" defTabSz="0" rtl="0" eaLnBrk="0" fontAlgn="base" latinLnBrk="1" hangingPunct="0">
        <a:spcBef>
          <a:spcPct val="20000"/>
        </a:spcBef>
        <a:spcAft>
          <a:spcPct val="0"/>
        </a:spcAft>
        <a:buFontTx/>
        <a:buBlip>
          <a:blip r:embed="rId13"/>
        </a:buBlip>
        <a:defRPr lang="zh-CN" altLang="en-US" sz="2800" kern="1200" dirty="0" smtClean="0">
          <a:solidFill>
            <a:schemeClr val="tx1"/>
          </a:solidFill>
          <a:latin typeface="华文新魏" panose="02010800040101010101" pitchFamily="2" charset="-122"/>
          <a:ea typeface="华文新魏" panose="02010800040101010101" pitchFamily="2" charset="-122"/>
          <a:cs typeface="+mn-cs"/>
          <a:sym typeface="仿宋_GB2312" pitchFamily="1" charset="-122"/>
        </a:defRPr>
      </a:lvl1pPr>
      <a:lvl2pPr marL="457200" indent="-4572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image" Target="../media/image14.emf"/><Relationship Id="rId5" Type="http://schemas.openxmlformats.org/officeDocument/2006/relationships/diagramQuickStyle" Target="../diagrams/quickStyle5.xml"/><Relationship Id="rId10" Type="http://schemas.openxmlformats.org/officeDocument/2006/relationships/image" Target="../media/image13.emf"/><Relationship Id="rId4" Type="http://schemas.openxmlformats.org/officeDocument/2006/relationships/diagramLayout" Target="../diagrams/layout5.xml"/><Relationship Id="rId9" Type="http://schemas.openxmlformats.org/officeDocument/2006/relationships/image" Target="../media/image12.emf"/></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image" Target="../media/image21.png"/><Relationship Id="rId4" Type="http://schemas.openxmlformats.org/officeDocument/2006/relationships/diagramLayout" Target="../diagrams/layout7.xml"/><Relationship Id="rId9"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9.png"/><Relationship Id="rId4" Type="http://schemas.openxmlformats.org/officeDocument/2006/relationships/image" Target="../media/image21.png"/><Relationship Id="rId9"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5.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5.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5.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25.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5.xml"/><Relationship Id="rId5" Type="http://schemas.openxmlformats.org/officeDocument/2006/relationships/image" Target="../media/image36.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5.xml"/><Relationship Id="rId5" Type="http://schemas.openxmlformats.org/officeDocument/2006/relationships/image" Target="../media/image48.png"/><Relationship Id="rId4" Type="http://schemas.openxmlformats.org/officeDocument/2006/relationships/image" Target="../media/image47.png"/></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62000" y="1600200"/>
            <a:ext cx="7772400" cy="1143000"/>
          </a:xfrm>
        </p:spPr>
        <p:txBody>
          <a:bodyPr/>
          <a:lstStyle/>
          <a:p>
            <a:pPr eaLnBrk="1" hangingPunct="1"/>
            <a:r>
              <a:rPr lang="zh-CN" altLang="en-US" b="1" dirty="0">
                <a:solidFill>
                  <a:schemeClr val="tx1"/>
                </a:solidFill>
              </a:rPr>
              <a:t>基于机器学习的合金材料</a:t>
            </a:r>
            <a:r>
              <a:rPr lang="en-US" altLang="zh-CN" b="1" dirty="0">
                <a:solidFill>
                  <a:schemeClr val="tx1"/>
                </a:solidFill>
              </a:rPr>
              <a:t/>
            </a:r>
            <a:br>
              <a:rPr lang="en-US" altLang="zh-CN" b="1" dirty="0">
                <a:solidFill>
                  <a:schemeClr val="tx1"/>
                </a:solidFill>
              </a:rPr>
            </a:br>
            <a:r>
              <a:rPr lang="zh-CN" altLang="en-US" b="1" dirty="0" smtClean="0">
                <a:solidFill>
                  <a:schemeClr val="tx1"/>
                </a:solidFill>
              </a:rPr>
              <a:t>性能预测</a:t>
            </a:r>
          </a:p>
        </p:txBody>
      </p:sp>
      <p:sp>
        <p:nvSpPr>
          <p:cNvPr id="3075" name="Rectangle 3"/>
          <p:cNvSpPr>
            <a:spLocks noGrp="1" noChangeArrowheads="1"/>
          </p:cNvSpPr>
          <p:nvPr>
            <p:ph type="subTitle" idx="1"/>
          </p:nvPr>
        </p:nvSpPr>
        <p:spPr>
          <a:xfrm>
            <a:off x="2362200" y="5562600"/>
            <a:ext cx="5018112" cy="838200"/>
          </a:xfrm>
        </p:spPr>
        <p:txBody>
          <a:bodyPr/>
          <a:lstStyle/>
          <a:p>
            <a:pPr eaLnBrk="1" hangingPunct="1"/>
            <a:r>
              <a:rPr lang="zh-CN" altLang="en-US" sz="2400" dirty="0" smtClean="0"/>
              <a:t>上海大学  施思齐、刘悦</a:t>
            </a:r>
            <a:endParaRPr lang="en-US" altLang="zh-CN" sz="2400" dirty="0" smtClean="0"/>
          </a:p>
          <a:p>
            <a:pPr eaLnBrk="1" hangingPunct="1"/>
            <a:fld id="{CC69852C-4AA5-48D6-969A-322DEAAD4E07}" type="datetime2">
              <a:rPr lang="zh-CN" altLang="en-US" sz="2400" smtClean="0"/>
              <a:t>2017年12月27日</a:t>
            </a:fld>
            <a:endParaRPr lang="zh-CN" altLang="en-US" sz="2400" dirty="0" smtClean="0"/>
          </a:p>
        </p:txBody>
      </p:sp>
    </p:spTree>
    <p:extLst>
      <p:ext uri="{BB962C8B-B14F-4D97-AF65-F5344CB8AC3E}">
        <p14:creationId xmlns:p14="http://schemas.microsoft.com/office/powerpoint/2010/main" val="762841616"/>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力</a:t>
            </a:r>
            <a:r>
              <a:rPr lang="zh-CN" altLang="en-US" dirty="0" smtClean="0"/>
              <a:t>学性能</a:t>
            </a:r>
            <a:r>
              <a:rPr lang="en-US" altLang="zh-CN" dirty="0" smtClean="0"/>
              <a:t>(12</a:t>
            </a:r>
            <a:r>
              <a:rPr lang="zh-CN" altLang="en-US" dirty="0" smtClean="0"/>
              <a:t>篇</a:t>
            </a:r>
            <a:r>
              <a:rPr lang="en-US" altLang="zh-CN"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549024734"/>
              </p:ext>
            </p:extLst>
          </p:nvPr>
        </p:nvGraphicFramePr>
        <p:xfrm>
          <a:off x="207647" y="764705"/>
          <a:ext cx="8805664" cy="5394960"/>
        </p:xfrm>
        <a:graphic>
          <a:graphicData uri="http://schemas.openxmlformats.org/drawingml/2006/table">
            <a:tbl>
              <a:tblPr firstRow="1" bandRow="1">
                <a:tableStyleId>{00A15C55-8517-42AA-B614-E9B94910E393}</a:tableStyleId>
              </a:tblPr>
              <a:tblGrid>
                <a:gridCol w="3165944"/>
                <a:gridCol w="3142625"/>
                <a:gridCol w="2497095"/>
              </a:tblGrid>
              <a:tr h="357179">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1290423">
                <a:tc>
                  <a:txBody>
                    <a:bodyPr/>
                    <a:lstStyle/>
                    <a:p>
                      <a:r>
                        <a:rPr lang="en-US" altLang="zh-CN" sz="1500" dirty="0" smtClean="0"/>
                        <a:t>《Influence of alloying elements upon the theoretical tensile</a:t>
                      </a:r>
                      <a:r>
                        <a:rPr lang="en-US" altLang="zh-CN" sz="1500" baseline="0" dirty="0" smtClean="0"/>
                        <a:t> </a:t>
                      </a:r>
                      <a:r>
                        <a:rPr lang="en-US" altLang="zh-CN" sz="1500" dirty="0" smtClean="0"/>
                        <a:t>strength of Ni-based model superalloy: </a:t>
                      </a:r>
                      <a:r>
                        <a:rPr lang="el-GR" altLang="zh-CN" sz="1500" dirty="0" smtClean="0"/>
                        <a:t>γ-</a:t>
                      </a:r>
                      <a:r>
                        <a:rPr lang="en-US" altLang="zh-CN" sz="1500" dirty="0" smtClean="0"/>
                        <a:t>Ni/</a:t>
                      </a:r>
                      <a:r>
                        <a:rPr lang="el-GR" altLang="zh-CN" sz="1500" dirty="0" smtClean="0"/>
                        <a:t>γ‘-</a:t>
                      </a:r>
                      <a:r>
                        <a:rPr lang="en-US" altLang="zh-CN" sz="1500" dirty="0" smtClean="0"/>
                        <a:t>Ni3Al multilayer》(2016)</a:t>
                      </a:r>
                    </a:p>
                  </a:txBody>
                  <a:tcPr/>
                </a:tc>
                <a:tc>
                  <a:txBody>
                    <a:bodyPr/>
                    <a:lstStyle/>
                    <a:p>
                      <a:r>
                        <a:rPr lang="zh-CN" altLang="en-US" sz="1400" dirty="0" smtClean="0"/>
                        <a:t>研究合金元素</a:t>
                      </a:r>
                      <a:r>
                        <a:rPr lang="en-US" altLang="zh-CN" sz="1400" dirty="0" smtClean="0"/>
                        <a:t>Re</a:t>
                      </a:r>
                      <a:r>
                        <a:rPr lang="zh-CN" altLang="en-US" sz="1400" dirty="0" smtClean="0"/>
                        <a:t>、</a:t>
                      </a:r>
                      <a:r>
                        <a:rPr lang="en-US" altLang="zh-CN" sz="1400" dirty="0" smtClean="0"/>
                        <a:t>Ru</a:t>
                      </a:r>
                      <a:r>
                        <a:rPr lang="zh-CN" altLang="en-US" sz="1400" dirty="0" smtClean="0"/>
                        <a:t>、</a:t>
                      </a:r>
                      <a:r>
                        <a:rPr lang="en-US" altLang="zh-CN" sz="1400" dirty="0" smtClean="0"/>
                        <a:t>Cr</a:t>
                      </a:r>
                      <a:r>
                        <a:rPr lang="zh-CN" altLang="en-US" sz="1400" dirty="0" smtClean="0"/>
                        <a:t>、</a:t>
                      </a:r>
                      <a:r>
                        <a:rPr lang="en-US" altLang="zh-CN" sz="1400" dirty="0" smtClean="0"/>
                        <a:t>Mo</a:t>
                      </a:r>
                      <a:r>
                        <a:rPr lang="zh-CN" altLang="en-US" sz="1400" dirty="0" smtClean="0"/>
                        <a:t>等对</a:t>
                      </a:r>
                      <a:r>
                        <a:rPr lang="en-US" altLang="zh-CN" sz="1400" dirty="0" smtClean="0"/>
                        <a:t>: </a:t>
                      </a:r>
                      <a:r>
                        <a:rPr lang="el-GR" altLang="zh-CN" sz="1400" dirty="0" smtClean="0"/>
                        <a:t>γ-</a:t>
                      </a:r>
                      <a:r>
                        <a:rPr lang="en-US" altLang="zh-CN" sz="1400" dirty="0" smtClean="0"/>
                        <a:t>Ni/</a:t>
                      </a:r>
                      <a:r>
                        <a:rPr lang="el-GR" altLang="zh-CN" sz="1400" dirty="0" smtClean="0"/>
                        <a:t>γ‘-</a:t>
                      </a:r>
                      <a:r>
                        <a:rPr lang="en-US" altLang="zh-CN" sz="1400" dirty="0" smtClean="0"/>
                        <a:t>Ni3Al</a:t>
                      </a:r>
                      <a:r>
                        <a:rPr lang="zh-CN" altLang="en-US" sz="1400" dirty="0" smtClean="0"/>
                        <a:t>多层结构的理想拉伸强度的影响</a:t>
                      </a:r>
                      <a:r>
                        <a:rPr lang="en-US" altLang="zh-CN" sz="1400" dirty="0" smtClean="0"/>
                        <a:t>.</a:t>
                      </a:r>
                    </a:p>
                  </a:txBody>
                  <a:tcPr/>
                </a:tc>
                <a:tc>
                  <a:txBody>
                    <a:bodyPr/>
                    <a:lstStyle/>
                    <a:p>
                      <a:r>
                        <a:rPr lang="zh-CN" altLang="en-US" sz="1200" dirty="0" smtClean="0">
                          <a:solidFill>
                            <a:schemeClr val="tx1"/>
                          </a:solidFill>
                        </a:rPr>
                        <a:t>临界应变比纯</a:t>
                      </a:r>
                      <a:r>
                        <a:rPr lang="el-GR" altLang="zh-CN" sz="1200" dirty="0" smtClean="0">
                          <a:solidFill>
                            <a:schemeClr val="tx1"/>
                          </a:solidFill>
                        </a:rPr>
                        <a:t>γ’-</a:t>
                      </a:r>
                      <a:r>
                        <a:rPr lang="en-US" altLang="zh-CN" sz="1200" dirty="0" smtClean="0">
                          <a:solidFill>
                            <a:schemeClr val="tx1"/>
                          </a:solidFill>
                        </a:rPr>
                        <a:t>Ni3Al</a:t>
                      </a:r>
                      <a:r>
                        <a:rPr lang="zh-CN" altLang="en-US" sz="1200" dirty="0" smtClean="0">
                          <a:solidFill>
                            <a:schemeClr val="tx1"/>
                          </a:solidFill>
                        </a:rPr>
                        <a:t>相低</a:t>
                      </a:r>
                      <a:r>
                        <a:rPr lang="en-US" altLang="zh-CN" sz="1200" dirty="0" smtClean="0">
                          <a:solidFill>
                            <a:schemeClr val="tx1"/>
                          </a:solidFill>
                        </a:rPr>
                        <a:t>38</a:t>
                      </a:r>
                      <a:r>
                        <a:rPr lang="zh-CN" altLang="en-US" sz="1200" dirty="0" smtClean="0">
                          <a:solidFill>
                            <a:schemeClr val="tx1"/>
                          </a:solidFill>
                        </a:rPr>
                        <a:t>％</a:t>
                      </a:r>
                      <a:r>
                        <a:rPr lang="en-US" altLang="zh-CN" sz="1200" dirty="0" smtClean="0">
                          <a:solidFill>
                            <a:schemeClr val="tx1"/>
                          </a:solidFill>
                        </a:rPr>
                        <a:t>,</a:t>
                      </a:r>
                      <a:r>
                        <a:rPr lang="zh-CN" altLang="en-US" sz="1200" dirty="0" smtClean="0">
                          <a:solidFill>
                            <a:schemeClr val="tx1"/>
                          </a:solidFill>
                        </a:rPr>
                        <a:t>但镍基高温合金的拉伸强度比</a:t>
                      </a:r>
                      <a:r>
                        <a:rPr lang="el-GR" altLang="zh-CN" sz="1200" dirty="0" smtClean="0">
                          <a:solidFill>
                            <a:schemeClr val="tx1"/>
                          </a:solidFill>
                        </a:rPr>
                        <a:t>γ’-</a:t>
                      </a:r>
                      <a:r>
                        <a:rPr lang="en-US" altLang="zh-CN" sz="1200" dirty="0" smtClean="0">
                          <a:solidFill>
                            <a:schemeClr val="tx1"/>
                          </a:solidFill>
                        </a:rPr>
                        <a:t>Ni3Al</a:t>
                      </a:r>
                      <a:r>
                        <a:rPr lang="zh-CN" altLang="en-US" sz="1200" dirty="0" smtClean="0">
                          <a:solidFill>
                            <a:schemeClr val="tx1"/>
                          </a:solidFill>
                        </a:rPr>
                        <a:t>相高约</a:t>
                      </a:r>
                      <a:r>
                        <a:rPr lang="en-US" altLang="zh-CN" sz="1200" dirty="0" smtClean="0">
                          <a:solidFill>
                            <a:schemeClr val="tx1"/>
                          </a:solidFill>
                        </a:rPr>
                        <a:t>1GPa.</a:t>
                      </a:r>
                      <a:r>
                        <a:rPr lang="zh-CN" altLang="en-US" sz="1200" dirty="0" smtClean="0">
                          <a:solidFill>
                            <a:schemeClr val="tx1"/>
                          </a:solidFill>
                        </a:rPr>
                        <a:t>除了</a:t>
                      </a:r>
                      <a:r>
                        <a:rPr lang="en-US" altLang="zh-CN" sz="1200" dirty="0" smtClean="0">
                          <a:solidFill>
                            <a:schemeClr val="tx1"/>
                          </a:solidFill>
                        </a:rPr>
                        <a:t>Ta</a:t>
                      </a:r>
                      <a:r>
                        <a:rPr lang="zh-CN" altLang="en-US" sz="1200" dirty="0" smtClean="0">
                          <a:solidFill>
                            <a:schemeClr val="tx1"/>
                          </a:solidFill>
                        </a:rPr>
                        <a:t>元素</a:t>
                      </a:r>
                      <a:r>
                        <a:rPr lang="en-US" altLang="zh-CN" sz="1200" dirty="0" smtClean="0">
                          <a:solidFill>
                            <a:schemeClr val="tx1"/>
                          </a:solidFill>
                        </a:rPr>
                        <a:t>,</a:t>
                      </a:r>
                      <a:r>
                        <a:rPr lang="zh-CN" altLang="en-US" sz="1200" dirty="0" smtClean="0">
                          <a:solidFill>
                            <a:schemeClr val="tx1"/>
                          </a:solidFill>
                        </a:rPr>
                        <a:t>在</a:t>
                      </a:r>
                      <a:r>
                        <a:rPr lang="el-GR" altLang="zh-CN" sz="1200" dirty="0" smtClean="0">
                          <a:solidFill>
                            <a:schemeClr val="tx1"/>
                          </a:solidFill>
                        </a:rPr>
                        <a:t>γ-</a:t>
                      </a:r>
                      <a:r>
                        <a:rPr lang="en-US" altLang="zh-CN" sz="1200" dirty="0" smtClean="0">
                          <a:solidFill>
                            <a:schemeClr val="tx1"/>
                          </a:solidFill>
                        </a:rPr>
                        <a:t>Ni/</a:t>
                      </a:r>
                      <a:r>
                        <a:rPr lang="el-GR" altLang="zh-CN" sz="1200" dirty="0" smtClean="0">
                          <a:solidFill>
                            <a:schemeClr val="tx1"/>
                          </a:solidFill>
                        </a:rPr>
                        <a:t>γ’-</a:t>
                      </a:r>
                      <a:r>
                        <a:rPr lang="en-US" altLang="zh-CN" sz="1200" dirty="0" smtClean="0">
                          <a:solidFill>
                            <a:schemeClr val="tx1"/>
                          </a:solidFill>
                        </a:rPr>
                        <a:t>Ni3Al</a:t>
                      </a:r>
                      <a:r>
                        <a:rPr lang="zh-CN" altLang="en-US" sz="1200" dirty="0" smtClean="0">
                          <a:solidFill>
                            <a:schemeClr val="tx1"/>
                          </a:solidFill>
                        </a:rPr>
                        <a:t>界面的</a:t>
                      </a:r>
                      <a:r>
                        <a:rPr lang="en-US" altLang="zh-CN" sz="1200" dirty="0" smtClean="0">
                          <a:solidFill>
                            <a:schemeClr val="tx1"/>
                          </a:solidFill>
                        </a:rPr>
                        <a:t>Al</a:t>
                      </a:r>
                      <a:r>
                        <a:rPr lang="zh-CN" altLang="en-US" sz="1200" dirty="0" smtClean="0">
                          <a:solidFill>
                            <a:schemeClr val="tx1"/>
                          </a:solidFill>
                        </a:rPr>
                        <a:t>位点上掺杂其他合金元素显着提高了</a:t>
                      </a:r>
                      <a:r>
                        <a:rPr lang="el-GR" altLang="zh-CN" sz="1200" dirty="0" smtClean="0">
                          <a:solidFill>
                            <a:schemeClr val="tx1"/>
                          </a:solidFill>
                        </a:rPr>
                        <a:t>γ-</a:t>
                      </a:r>
                      <a:r>
                        <a:rPr lang="en-US" altLang="zh-CN" sz="1200" dirty="0" smtClean="0">
                          <a:solidFill>
                            <a:schemeClr val="tx1"/>
                          </a:solidFill>
                        </a:rPr>
                        <a:t>Ni/</a:t>
                      </a:r>
                      <a:r>
                        <a:rPr lang="el-GR" altLang="zh-CN" sz="1200" dirty="0" smtClean="0">
                          <a:solidFill>
                            <a:schemeClr val="tx1"/>
                          </a:solidFill>
                        </a:rPr>
                        <a:t>γ’-</a:t>
                      </a:r>
                      <a:r>
                        <a:rPr lang="en-US" altLang="zh-CN" sz="1200" dirty="0" smtClean="0">
                          <a:solidFill>
                            <a:schemeClr val="tx1"/>
                          </a:solidFill>
                        </a:rPr>
                        <a:t>Ni3Al</a:t>
                      </a:r>
                      <a:r>
                        <a:rPr lang="zh-CN" altLang="en-US" sz="1200" dirty="0" smtClean="0">
                          <a:solidFill>
                            <a:schemeClr val="tx1"/>
                          </a:solidFill>
                        </a:rPr>
                        <a:t>多层的理论拉伸强度</a:t>
                      </a:r>
                      <a:r>
                        <a:rPr lang="en-US" altLang="zh-CN" sz="1200" dirty="0" smtClean="0">
                          <a:solidFill>
                            <a:schemeClr val="tx1"/>
                          </a:solidFill>
                        </a:rPr>
                        <a:t>(&gt; 7</a:t>
                      </a:r>
                      <a:r>
                        <a:rPr lang="zh-CN" altLang="en-US" sz="1200" dirty="0" smtClean="0">
                          <a:solidFill>
                            <a:schemeClr val="tx1"/>
                          </a:solidFill>
                        </a:rPr>
                        <a:t>％）或临界应变</a:t>
                      </a:r>
                      <a:r>
                        <a:rPr lang="en-US" altLang="zh-CN" sz="1200" dirty="0" smtClean="0">
                          <a:solidFill>
                            <a:schemeClr val="tx1"/>
                          </a:solidFill>
                        </a:rPr>
                        <a:t>(&gt; 10</a:t>
                      </a:r>
                      <a:r>
                        <a:rPr lang="zh-CN" altLang="en-US" sz="1200" dirty="0" smtClean="0">
                          <a:solidFill>
                            <a:schemeClr val="tx1"/>
                          </a:solidFill>
                        </a:rPr>
                        <a:t>％</a:t>
                      </a:r>
                      <a:r>
                        <a:rPr lang="en-US" altLang="zh-CN" sz="1200" dirty="0" smtClean="0">
                          <a:solidFill>
                            <a:schemeClr val="tx1"/>
                          </a:solidFill>
                        </a:rPr>
                        <a:t>).</a:t>
                      </a:r>
                      <a:endParaRPr lang="zh-CN" altLang="en-US" sz="1200" dirty="0">
                        <a:solidFill>
                          <a:schemeClr val="tx1"/>
                        </a:solidFill>
                      </a:endParaRPr>
                    </a:p>
                  </a:txBody>
                  <a:tcPr/>
                </a:tc>
              </a:tr>
              <a:tr h="998943">
                <a:tc>
                  <a:txBody>
                    <a:bodyPr/>
                    <a:lstStyle/>
                    <a:p>
                      <a:r>
                        <a:rPr lang="en-US" altLang="zh-CN" sz="1600" dirty="0" smtClean="0"/>
                        <a:t>《The effect of the alloying element on the temparature dependent ideal shear strength of </a:t>
                      </a:r>
                      <a:r>
                        <a:rPr lang="el-GR" altLang="zh-CN" sz="1600" dirty="0" smtClean="0"/>
                        <a:t>γ‘-</a:t>
                      </a:r>
                      <a:r>
                        <a:rPr lang="en-US" altLang="zh-CN" sz="1600" dirty="0" smtClean="0"/>
                        <a:t>Ni3Al </a:t>
                      </a:r>
                      <a:r>
                        <a:rPr lang="en-US" altLang="zh-CN" dirty="0" smtClean="0"/>
                        <a:t>》(2016)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研究合金元素</a:t>
                      </a:r>
                      <a:r>
                        <a:rPr lang="en-US" altLang="zh-CN" sz="1400" dirty="0" smtClean="0"/>
                        <a:t>Re</a:t>
                      </a:r>
                      <a:r>
                        <a:rPr lang="zh-CN" altLang="en-US" sz="1400" dirty="0" smtClean="0"/>
                        <a:t>、</a:t>
                      </a:r>
                      <a:r>
                        <a:rPr lang="en-US" altLang="zh-CN" sz="1400" dirty="0" smtClean="0"/>
                        <a:t>Ru</a:t>
                      </a:r>
                      <a:r>
                        <a:rPr lang="zh-CN" altLang="en-US" sz="1400" dirty="0" smtClean="0"/>
                        <a:t>、</a:t>
                      </a:r>
                      <a:r>
                        <a:rPr lang="en-US" altLang="zh-CN" sz="1400" dirty="0" smtClean="0"/>
                        <a:t>Cr</a:t>
                      </a:r>
                      <a:r>
                        <a:rPr lang="zh-CN" altLang="en-US" sz="1400" dirty="0" smtClean="0"/>
                        <a:t>、</a:t>
                      </a:r>
                      <a:r>
                        <a:rPr lang="en-US" altLang="zh-CN" sz="1400" dirty="0" smtClean="0"/>
                        <a:t>Mo</a:t>
                      </a:r>
                      <a:r>
                        <a:rPr lang="zh-CN" altLang="en-US" sz="1400" dirty="0" smtClean="0"/>
                        <a:t>等对</a:t>
                      </a:r>
                      <a:r>
                        <a:rPr lang="el-GR" altLang="zh-CN" sz="1400" dirty="0" smtClean="0"/>
                        <a:t>γ‘-</a:t>
                      </a:r>
                      <a:r>
                        <a:rPr lang="en-US" altLang="zh-CN" sz="1400" dirty="0" smtClean="0"/>
                        <a:t>Ni3Al </a:t>
                      </a:r>
                      <a:r>
                        <a:rPr lang="zh-CN" altLang="en-US" sz="1400" dirty="0" smtClean="0"/>
                        <a:t>相温度依赖的理想剪切强度的影响</a:t>
                      </a:r>
                      <a:endParaRPr lang="zh-CN" altLang="en-US" sz="1400" dirty="0"/>
                    </a:p>
                  </a:txBody>
                  <a:tcPr/>
                </a:tc>
                <a:tc>
                  <a:txBody>
                    <a:bodyPr/>
                    <a:lstStyle/>
                    <a:p>
                      <a:r>
                        <a:rPr lang="zh-CN" altLang="en-US" sz="1200" dirty="0" smtClean="0"/>
                        <a:t>对于</a:t>
                      </a:r>
                      <a:r>
                        <a:rPr lang="en-US" altLang="zh-CN" sz="1200" dirty="0" smtClean="0"/>
                        <a:t>{111}[11-2]</a:t>
                      </a:r>
                      <a:r>
                        <a:rPr lang="zh-CN" altLang="en-US" sz="1200" dirty="0" smtClean="0"/>
                        <a:t>滑移体系，发现除了</a:t>
                      </a:r>
                      <a:r>
                        <a:rPr lang="en-US" altLang="zh-CN" sz="1200" dirty="0" smtClean="0"/>
                        <a:t>Co</a:t>
                      </a:r>
                      <a:r>
                        <a:rPr lang="zh-CN" altLang="en-US" sz="1200" dirty="0" smtClean="0"/>
                        <a:t>之外的所有合金元素</a:t>
                      </a:r>
                      <a:r>
                        <a:rPr lang="en-US" altLang="zh-CN" sz="1200" dirty="0" smtClean="0"/>
                        <a:t>(Re</a:t>
                      </a:r>
                      <a:r>
                        <a:rPr lang="zh-CN" altLang="en-US" sz="1200" dirty="0" smtClean="0"/>
                        <a:t>、</a:t>
                      </a:r>
                      <a:r>
                        <a:rPr lang="en-US" altLang="zh-CN" sz="1200" dirty="0" smtClean="0"/>
                        <a:t>Ru</a:t>
                      </a:r>
                      <a:r>
                        <a:rPr lang="zh-CN" altLang="en-US" sz="1200" dirty="0" smtClean="0"/>
                        <a:t>、</a:t>
                      </a:r>
                      <a:r>
                        <a:rPr lang="en-US" altLang="zh-CN" sz="1200" dirty="0" smtClean="0"/>
                        <a:t>Mo</a:t>
                      </a:r>
                      <a:r>
                        <a:rPr lang="zh-CN" altLang="en-US" sz="1200" dirty="0" smtClean="0"/>
                        <a:t>、</a:t>
                      </a:r>
                      <a:r>
                        <a:rPr lang="en-US" altLang="zh-CN" sz="1200" dirty="0" smtClean="0"/>
                        <a:t>Cr</a:t>
                      </a:r>
                      <a:r>
                        <a:rPr lang="zh-CN" altLang="en-US" sz="1200" dirty="0" smtClean="0"/>
                        <a:t>、</a:t>
                      </a:r>
                      <a:r>
                        <a:rPr lang="en-US" altLang="zh-CN" sz="1200" dirty="0" smtClean="0"/>
                        <a:t>Co</a:t>
                      </a:r>
                      <a:r>
                        <a:rPr lang="zh-CN" altLang="en-US" sz="1200" dirty="0" smtClean="0"/>
                        <a:t>、</a:t>
                      </a:r>
                      <a:r>
                        <a:rPr lang="en-US" altLang="zh-CN" sz="1200" dirty="0" smtClean="0"/>
                        <a:t>W</a:t>
                      </a:r>
                      <a:r>
                        <a:rPr lang="zh-CN" altLang="en-US" sz="1200" dirty="0" smtClean="0"/>
                        <a:t>、</a:t>
                      </a:r>
                      <a:r>
                        <a:rPr lang="en-US" altLang="zh-CN" sz="1200" dirty="0" smtClean="0"/>
                        <a:t>Ta)</a:t>
                      </a:r>
                      <a:r>
                        <a:rPr lang="zh-CN" altLang="en-US" sz="1200" dirty="0" smtClean="0"/>
                        <a:t>都可以在一定温度下改善</a:t>
                      </a:r>
                      <a:r>
                        <a:rPr lang="el-GR" altLang="zh-CN" sz="1200" dirty="0" smtClean="0"/>
                        <a:t>γ’-</a:t>
                      </a:r>
                      <a:r>
                        <a:rPr lang="en-US" altLang="zh-CN" sz="1200" dirty="0" smtClean="0"/>
                        <a:t>Ni3Al</a:t>
                      </a:r>
                      <a:r>
                        <a:rPr lang="zh-CN" altLang="en-US" sz="1200" dirty="0" smtClean="0"/>
                        <a:t>的温度依赖的理想剪切强度</a:t>
                      </a:r>
                      <a:r>
                        <a:rPr lang="en-US" altLang="zh-CN" sz="1200" dirty="0" smtClean="0">
                          <a:solidFill>
                            <a:srgbClr val="FF0000"/>
                          </a:solidFill>
                        </a:rPr>
                        <a:t>sIS</a:t>
                      </a:r>
                      <a:r>
                        <a:rPr lang="en-US" altLang="zh-CN" sz="1200" dirty="0" smtClean="0"/>
                        <a:t>.</a:t>
                      </a:r>
                      <a:r>
                        <a:rPr lang="zh-CN" altLang="en-US" sz="1200" dirty="0" smtClean="0"/>
                        <a:t>在这些元素中，</a:t>
                      </a:r>
                      <a:r>
                        <a:rPr lang="en-US" altLang="zh-CN" sz="1200" dirty="0" smtClean="0"/>
                        <a:t>Re</a:t>
                      </a:r>
                      <a:r>
                        <a:rPr lang="zh-CN" altLang="en-US" sz="1200" dirty="0" smtClean="0"/>
                        <a:t>是最有效的元素，并且发现掺杂少量的</a:t>
                      </a:r>
                      <a:r>
                        <a:rPr lang="en-US" altLang="zh-CN" sz="1200" dirty="0" smtClean="0"/>
                        <a:t>Re</a:t>
                      </a:r>
                      <a:r>
                        <a:rPr lang="zh-CN" altLang="en-US" sz="1200" dirty="0" smtClean="0"/>
                        <a:t>（≥</a:t>
                      </a:r>
                      <a:r>
                        <a:rPr lang="en-US" altLang="zh-CN" sz="1200" dirty="0" smtClean="0"/>
                        <a:t>3at</a:t>
                      </a:r>
                      <a:r>
                        <a:rPr lang="zh-CN" altLang="en-US" sz="1200" dirty="0" smtClean="0"/>
                        <a:t>％）在</a:t>
                      </a:r>
                      <a:r>
                        <a:rPr lang="en-US" altLang="zh-CN" sz="1200" dirty="0" smtClean="0"/>
                        <a:t>0K</a:t>
                      </a:r>
                      <a:r>
                        <a:rPr lang="zh-CN" altLang="en-US" sz="1200" dirty="0" smtClean="0"/>
                        <a:t>时将</a:t>
                      </a:r>
                      <a:r>
                        <a:rPr lang="en-US" altLang="zh-CN" sz="1200" dirty="0" smtClean="0"/>
                        <a:t>sIS</a:t>
                      </a:r>
                      <a:r>
                        <a:rPr lang="zh-CN" altLang="en-US" sz="1200" dirty="0" smtClean="0"/>
                        <a:t>提高了</a:t>
                      </a:r>
                      <a:r>
                        <a:rPr lang="en-US" altLang="zh-CN" sz="1200" dirty="0" smtClean="0"/>
                        <a:t>23.5</a:t>
                      </a:r>
                      <a:r>
                        <a:rPr lang="zh-CN" altLang="en-US" sz="1200" dirty="0" smtClean="0"/>
                        <a:t>％</a:t>
                      </a:r>
                      <a:r>
                        <a:rPr lang="en-US" altLang="zh-CN" sz="1200" dirty="0" smtClean="0"/>
                        <a:t>,W</a:t>
                      </a:r>
                      <a:r>
                        <a:rPr lang="zh-CN" altLang="en-US" sz="1200" dirty="0" smtClean="0"/>
                        <a:t>和</a:t>
                      </a:r>
                      <a:r>
                        <a:rPr lang="en-US" altLang="zh-CN" sz="1200" dirty="0" smtClean="0"/>
                        <a:t>Mo</a:t>
                      </a:r>
                      <a:r>
                        <a:rPr lang="zh-CN" altLang="en-US" sz="1200" dirty="0" smtClean="0"/>
                        <a:t>将</a:t>
                      </a:r>
                      <a:r>
                        <a:rPr lang="en-US" altLang="zh-CN" sz="1200" dirty="0" smtClean="0">
                          <a:solidFill>
                            <a:srgbClr val="FF0000"/>
                          </a:solidFill>
                        </a:rPr>
                        <a:t>sIS</a:t>
                      </a:r>
                      <a:r>
                        <a:rPr lang="zh-CN" altLang="en-US" sz="1200" dirty="0" smtClean="0"/>
                        <a:t>提高了</a:t>
                      </a:r>
                      <a:r>
                        <a:rPr lang="en-US" altLang="zh-CN" sz="1200" dirty="0" smtClean="0"/>
                        <a:t>20.2</a:t>
                      </a:r>
                      <a:r>
                        <a:rPr lang="zh-CN" altLang="en-US" sz="1200" dirty="0" smtClean="0"/>
                        <a:t>％和</a:t>
                      </a:r>
                      <a:r>
                        <a:rPr lang="en-US" altLang="zh-CN" sz="1200" dirty="0" smtClean="0"/>
                        <a:t>18.1</a:t>
                      </a:r>
                      <a:r>
                        <a:rPr lang="zh-CN" altLang="en-US" sz="1200" dirty="0" smtClean="0"/>
                        <a:t>％</a:t>
                      </a:r>
                      <a:r>
                        <a:rPr lang="en-US" altLang="zh-CN" sz="1200" dirty="0" smtClean="0"/>
                        <a:t>.</a:t>
                      </a:r>
                      <a:r>
                        <a:rPr lang="zh-CN" altLang="en-US" sz="1200" dirty="0" smtClean="0"/>
                        <a:t>对于</a:t>
                      </a:r>
                      <a:r>
                        <a:rPr lang="en-US" altLang="zh-CN" sz="1200" dirty="0" smtClean="0"/>
                        <a:t>{111}[-110]</a:t>
                      </a:r>
                      <a:r>
                        <a:rPr lang="zh-CN" altLang="en-US" sz="1200" dirty="0" smtClean="0"/>
                        <a:t>滑移体系</a:t>
                      </a:r>
                      <a:r>
                        <a:rPr lang="en-US" altLang="zh-CN" sz="1200" dirty="0" smtClean="0"/>
                        <a:t>,</a:t>
                      </a:r>
                      <a:r>
                        <a:rPr lang="zh-CN" altLang="en-US" sz="1200" dirty="0" smtClean="0"/>
                        <a:t>只有</a:t>
                      </a:r>
                      <a:r>
                        <a:rPr lang="en-US" altLang="zh-CN" sz="1200" dirty="0" smtClean="0"/>
                        <a:t>Re</a:t>
                      </a:r>
                      <a:r>
                        <a:rPr lang="zh-CN" altLang="en-US" sz="1200" dirty="0" smtClean="0"/>
                        <a:t>增加了</a:t>
                      </a:r>
                      <a:r>
                        <a:rPr lang="el-GR" altLang="zh-CN" sz="1200" dirty="0" smtClean="0"/>
                        <a:t>γ’-</a:t>
                      </a:r>
                      <a:r>
                        <a:rPr lang="en-US" altLang="zh-CN" sz="1200" dirty="0" smtClean="0"/>
                        <a:t>Ni3Al</a:t>
                      </a:r>
                      <a:r>
                        <a:rPr lang="zh-CN" altLang="en-US" sz="1200" dirty="0" smtClean="0"/>
                        <a:t>的</a:t>
                      </a:r>
                      <a:r>
                        <a:rPr lang="en-US" altLang="zh-CN" sz="1200" dirty="0" smtClean="0"/>
                        <a:t>sIS,</a:t>
                      </a:r>
                      <a:r>
                        <a:rPr lang="zh-CN" altLang="en-US" sz="1200" dirty="0" smtClean="0"/>
                        <a:t>而其他掺杂剂降低了系统在</a:t>
                      </a:r>
                      <a:r>
                        <a:rPr lang="en-US" altLang="zh-CN" sz="1200" dirty="0" smtClean="0"/>
                        <a:t>0K</a:t>
                      </a:r>
                      <a:r>
                        <a:rPr lang="zh-CN" altLang="en-US" sz="1200" dirty="0" smtClean="0"/>
                        <a:t>时的理想剪切强度</a:t>
                      </a:r>
                      <a:r>
                        <a:rPr lang="en-US" altLang="zh-CN" sz="1200" dirty="0" smtClean="0"/>
                        <a:t>."</a:t>
                      </a:r>
                    </a:p>
                  </a:txBody>
                  <a:tcPr/>
                </a:tc>
              </a:tr>
              <a:tr h="1339423">
                <a:tc>
                  <a:txBody>
                    <a:bodyPr/>
                    <a:lstStyle/>
                    <a:p>
                      <a:r>
                        <a:rPr lang="en-US" altLang="zh-CN" sz="1600" dirty="0" smtClean="0"/>
                        <a:t>《Influence </a:t>
                      </a:r>
                      <a:r>
                        <a:rPr lang="zh-CN" altLang="en-US" sz="1600" baseline="0" dirty="0" smtClean="0"/>
                        <a:t> </a:t>
                      </a:r>
                      <a:r>
                        <a:rPr lang="en-US" altLang="zh-CN" sz="1600" baseline="0" dirty="0" smtClean="0"/>
                        <a:t>of alloying elements on the  elastic properties of ternary and  quaternary Ni-base superalloys》</a:t>
                      </a:r>
                    </a:p>
                    <a:p>
                      <a:r>
                        <a:rPr lang="en-US" altLang="zh-CN" sz="1600" baseline="0" dirty="0" smtClean="0"/>
                        <a:t>(2009)</a:t>
                      </a:r>
                      <a:endParaRPr lang="en-US" altLang="zh-CN" sz="16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研究合金元素</a:t>
                      </a:r>
                      <a:r>
                        <a:rPr lang="en-US" altLang="zh-CN" sz="1400" dirty="0" smtClean="0"/>
                        <a:t>Re</a:t>
                      </a:r>
                      <a:r>
                        <a:rPr lang="zh-CN" altLang="en-US" sz="1400" dirty="0" smtClean="0"/>
                        <a:t>、</a:t>
                      </a:r>
                      <a:r>
                        <a:rPr lang="en-US" altLang="zh-CN" sz="1400" dirty="0" smtClean="0"/>
                        <a:t>Ru</a:t>
                      </a:r>
                      <a:r>
                        <a:rPr lang="zh-CN" altLang="en-US" sz="1400" dirty="0" smtClean="0"/>
                        <a:t>、</a:t>
                      </a:r>
                      <a:r>
                        <a:rPr lang="en-US" altLang="zh-CN" sz="1400" dirty="0" smtClean="0"/>
                        <a:t>Cr</a:t>
                      </a:r>
                      <a:r>
                        <a:rPr lang="zh-CN" altLang="en-US" sz="1400" dirty="0" smtClean="0"/>
                        <a:t>、</a:t>
                      </a:r>
                      <a:r>
                        <a:rPr lang="en-US" altLang="zh-CN" sz="1400" dirty="0" smtClean="0"/>
                        <a:t>Mo</a:t>
                      </a:r>
                      <a:r>
                        <a:rPr lang="zh-CN" altLang="en-US" sz="1400" dirty="0" smtClean="0"/>
                        <a:t>等对三元和四元镍基单晶合金弹性性能的影响</a:t>
                      </a:r>
                    </a:p>
                    <a:p>
                      <a:endParaRPr lang="zh-CN" altLang="en-US" dirty="0"/>
                    </a:p>
                  </a:txBody>
                  <a:tcPr/>
                </a:tc>
                <a:tc>
                  <a:txBody>
                    <a:bodyPr/>
                    <a:lstStyle/>
                    <a:p>
                      <a:r>
                        <a:rPr lang="zh-CN" altLang="en-US" sz="1400" dirty="0" smtClean="0"/>
                        <a:t>合金元素</a:t>
                      </a:r>
                      <a:r>
                        <a:rPr lang="en-US" altLang="zh-CN" sz="1400" dirty="0" smtClean="0"/>
                        <a:t>Co</a:t>
                      </a:r>
                      <a:r>
                        <a:rPr lang="zh-CN" altLang="en-US" sz="1400" dirty="0" smtClean="0"/>
                        <a:t>、</a:t>
                      </a:r>
                      <a:r>
                        <a:rPr lang="en-US" altLang="zh-CN" sz="1400" dirty="0" smtClean="0"/>
                        <a:t>Cr</a:t>
                      </a:r>
                      <a:r>
                        <a:rPr lang="zh-CN" altLang="en-US" sz="1400" dirty="0" smtClean="0"/>
                        <a:t>、</a:t>
                      </a:r>
                      <a:r>
                        <a:rPr lang="en-US" altLang="zh-CN" sz="1400" dirty="0" smtClean="0"/>
                        <a:t>Ta</a:t>
                      </a:r>
                      <a:r>
                        <a:rPr lang="zh-CN" altLang="en-US" sz="1400" dirty="0" smtClean="0"/>
                        <a:t>、</a:t>
                      </a:r>
                      <a:r>
                        <a:rPr lang="en-US" altLang="zh-CN" sz="1400" dirty="0" smtClean="0"/>
                        <a:t>Re</a:t>
                      </a:r>
                      <a:r>
                        <a:rPr lang="zh-CN" altLang="en-US" sz="1400" dirty="0" smtClean="0"/>
                        <a:t>、</a:t>
                      </a:r>
                      <a:r>
                        <a:rPr lang="en-US" altLang="zh-CN" sz="1400" dirty="0" smtClean="0"/>
                        <a:t>Ru</a:t>
                      </a:r>
                      <a:r>
                        <a:rPr lang="zh-CN" altLang="en-US" sz="1400" dirty="0" smtClean="0"/>
                        <a:t>都可以增加弹性模量</a:t>
                      </a:r>
                      <a:r>
                        <a:rPr lang="en-US" altLang="zh-CN" sz="1400" dirty="0" smtClean="0"/>
                        <a:t>.Re</a:t>
                      </a:r>
                      <a:r>
                        <a:rPr lang="zh-CN" altLang="en-US" sz="1400" dirty="0" smtClean="0"/>
                        <a:t>元素被发现在增加三元合金的弹性模量方面是最有效的</a:t>
                      </a:r>
                      <a:r>
                        <a:rPr lang="en-US" altLang="zh-CN" sz="1400" dirty="0" smtClean="0"/>
                        <a:t>.</a:t>
                      </a:r>
                      <a:r>
                        <a:rPr lang="zh-CN" altLang="en-US" sz="1400" dirty="0" smtClean="0"/>
                        <a:t>在四元合金中</a:t>
                      </a:r>
                      <a:r>
                        <a:rPr lang="en-US" altLang="zh-CN" sz="1400" dirty="0" smtClean="0"/>
                        <a:t>,Ni-Al-Re-Ru</a:t>
                      </a:r>
                      <a:r>
                        <a:rPr lang="zh-CN" altLang="en-US" sz="1400" dirty="0" smtClean="0"/>
                        <a:t>体系具有最大的模量</a:t>
                      </a:r>
                      <a:r>
                        <a:rPr lang="en-US" altLang="zh-CN" sz="1400" dirty="0" smtClean="0"/>
                        <a:t>.</a:t>
                      </a:r>
                    </a:p>
                  </a:txBody>
                  <a:tcPr/>
                </a:tc>
              </a:tr>
            </a:tbl>
          </a:graphicData>
        </a:graphic>
      </p:graphicFrame>
    </p:spTree>
    <p:extLst>
      <p:ext uri="{BB962C8B-B14F-4D97-AF65-F5344CB8AC3E}">
        <p14:creationId xmlns:p14="http://schemas.microsoft.com/office/powerpoint/2010/main" val="33594073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smtClean="0"/>
              <a:t>原子扩</a:t>
            </a:r>
            <a:r>
              <a:rPr lang="zh-CN" altLang="en-US" dirty="0"/>
              <a:t>散</a:t>
            </a:r>
            <a:r>
              <a:rPr lang="en-US" altLang="zh-CN" dirty="0" smtClean="0"/>
              <a:t>(</a:t>
            </a:r>
            <a:r>
              <a:rPr lang="en-US" altLang="zh-CN" dirty="0"/>
              <a:t>3</a:t>
            </a:r>
            <a:r>
              <a:rPr lang="zh-CN" altLang="en-US" dirty="0" smtClean="0"/>
              <a:t>篇</a:t>
            </a:r>
            <a:r>
              <a:rPr lang="en-US" altLang="zh-CN"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829930297"/>
              </p:ext>
            </p:extLst>
          </p:nvPr>
        </p:nvGraphicFramePr>
        <p:xfrm>
          <a:off x="154966" y="980728"/>
          <a:ext cx="8805664" cy="4631263"/>
        </p:xfrm>
        <a:graphic>
          <a:graphicData uri="http://schemas.openxmlformats.org/drawingml/2006/table">
            <a:tbl>
              <a:tblPr firstRow="1" bandRow="1">
                <a:tableStyleId>{00A15C55-8517-42AA-B614-E9B94910E393}</a:tableStyleId>
              </a:tblPr>
              <a:tblGrid>
                <a:gridCol w="3165944"/>
                <a:gridCol w="3142625"/>
                <a:gridCol w="2497095"/>
              </a:tblGrid>
              <a:tr h="357179">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1290423">
                <a:tc>
                  <a:txBody>
                    <a:bodyPr/>
                    <a:lstStyle/>
                    <a:p>
                      <a:r>
                        <a:rPr lang="en-US" altLang="zh-CN" sz="1500" dirty="0" smtClean="0"/>
                        <a:t>《First principles study of the diffusional phenomena across the clean</a:t>
                      </a:r>
                      <a:r>
                        <a:rPr lang="en-US" altLang="zh-CN" sz="1500" baseline="0" dirty="0" smtClean="0"/>
                        <a:t> </a:t>
                      </a:r>
                      <a:r>
                        <a:rPr lang="en-US" altLang="zh-CN" sz="1500" dirty="0" smtClean="0"/>
                        <a:t>and Re-doped </a:t>
                      </a:r>
                      <a:r>
                        <a:rPr lang="el-GR" altLang="zh-CN" sz="1500" dirty="0" smtClean="0"/>
                        <a:t>γ-</a:t>
                      </a:r>
                      <a:r>
                        <a:rPr lang="en-US" altLang="zh-CN" sz="1500" dirty="0" smtClean="0"/>
                        <a:t>Ni/</a:t>
                      </a:r>
                      <a:r>
                        <a:rPr lang="el-GR" altLang="zh-CN" sz="1500" dirty="0" smtClean="0"/>
                        <a:t>γ’-</a:t>
                      </a:r>
                      <a:r>
                        <a:rPr lang="en-US" altLang="zh-CN" sz="1500" dirty="0" smtClean="0"/>
                        <a:t>Ni3Al interface of Ni-based single crystal</a:t>
                      </a:r>
                    </a:p>
                    <a:p>
                      <a:r>
                        <a:rPr lang="en-US" altLang="zh-CN" sz="1500" dirty="0" smtClean="0"/>
                        <a:t>superalloy》(2016)</a:t>
                      </a:r>
                    </a:p>
                  </a:txBody>
                  <a:tcPr/>
                </a:tc>
                <a:tc>
                  <a:txBody>
                    <a:bodyPr/>
                    <a:lstStyle/>
                    <a:p>
                      <a:r>
                        <a:rPr lang="zh-CN" altLang="en-US" sz="1400" dirty="0" smtClean="0"/>
                        <a:t>研究镍基单晶高温合金中</a:t>
                      </a:r>
                      <a:r>
                        <a:rPr lang="en-US" altLang="zh-CN" sz="1400" dirty="0" smtClean="0"/>
                        <a:t>Ni</a:t>
                      </a:r>
                      <a:r>
                        <a:rPr lang="zh-CN" altLang="en-US" sz="1400" dirty="0" smtClean="0"/>
                        <a:t>和</a:t>
                      </a:r>
                      <a:r>
                        <a:rPr lang="en-US" altLang="zh-CN" sz="1400" dirty="0" smtClean="0"/>
                        <a:t>Al</a:t>
                      </a:r>
                      <a:r>
                        <a:rPr lang="zh-CN" altLang="en-US" sz="1400" dirty="0" smtClean="0"/>
                        <a:t>原子在</a:t>
                      </a:r>
                      <a:r>
                        <a:rPr lang="el-GR" altLang="zh-CN" sz="1400" dirty="0" smtClean="0"/>
                        <a:t>γ-</a:t>
                      </a:r>
                      <a:r>
                        <a:rPr lang="en-US" altLang="zh-CN" sz="1400" dirty="0" smtClean="0"/>
                        <a:t>Ni/</a:t>
                      </a:r>
                      <a:r>
                        <a:rPr lang="el-GR" altLang="zh-CN" sz="1400" dirty="0" smtClean="0"/>
                        <a:t>γ’-</a:t>
                      </a:r>
                      <a:r>
                        <a:rPr lang="en-US" altLang="zh-CN" sz="1400" dirty="0" smtClean="0"/>
                        <a:t>Ni3Al </a:t>
                      </a:r>
                      <a:r>
                        <a:rPr lang="zh-CN" altLang="en-US" sz="1400" dirty="0" smtClean="0"/>
                        <a:t>相界面上的扩散过程</a:t>
                      </a:r>
                      <a:endParaRPr lang="en-US" altLang="zh-CN" sz="1400" dirty="0" smtClean="0"/>
                    </a:p>
                  </a:txBody>
                  <a:tcPr/>
                </a:tc>
                <a:tc>
                  <a:txBody>
                    <a:bodyPr/>
                    <a:lstStyle/>
                    <a:p>
                      <a:r>
                        <a:rPr lang="en-US" altLang="zh-CN" sz="1200" dirty="0" smtClean="0">
                          <a:solidFill>
                            <a:schemeClr val="tx1"/>
                          </a:solidFill>
                        </a:rPr>
                        <a:t>Ni</a:t>
                      </a:r>
                      <a:r>
                        <a:rPr lang="zh-CN" altLang="en-US" sz="1200" dirty="0" smtClean="0">
                          <a:solidFill>
                            <a:schemeClr val="tx1"/>
                          </a:solidFill>
                        </a:rPr>
                        <a:t>在</a:t>
                      </a:r>
                      <a:r>
                        <a:rPr lang="el-GR" altLang="zh-CN" sz="1200" dirty="0" smtClean="0">
                          <a:solidFill>
                            <a:schemeClr val="tx1"/>
                          </a:solidFill>
                        </a:rPr>
                        <a:t>γ'</a:t>
                      </a:r>
                      <a:r>
                        <a:rPr lang="zh-CN" altLang="en-US" sz="1200" dirty="0" smtClean="0">
                          <a:solidFill>
                            <a:schemeClr val="tx1"/>
                          </a:solidFill>
                        </a:rPr>
                        <a:t>相中的扩散是通过交换</a:t>
                      </a:r>
                      <a:r>
                        <a:rPr lang="en-US" altLang="zh-CN" sz="1200" dirty="0" smtClean="0">
                          <a:solidFill>
                            <a:schemeClr val="tx1"/>
                          </a:solidFill>
                        </a:rPr>
                        <a:t>Ni</a:t>
                      </a:r>
                      <a:r>
                        <a:rPr lang="zh-CN" altLang="en-US" sz="1200" dirty="0" smtClean="0">
                          <a:solidFill>
                            <a:schemeClr val="tx1"/>
                          </a:solidFill>
                        </a:rPr>
                        <a:t>原子和</a:t>
                      </a:r>
                      <a:r>
                        <a:rPr lang="en-US" altLang="zh-CN" sz="1200" dirty="0" smtClean="0">
                          <a:solidFill>
                            <a:schemeClr val="tx1"/>
                          </a:solidFill>
                        </a:rPr>
                        <a:t>Ni</a:t>
                      </a:r>
                      <a:r>
                        <a:rPr lang="zh-CN" altLang="en-US" sz="1200" dirty="0" smtClean="0">
                          <a:solidFill>
                            <a:schemeClr val="tx1"/>
                          </a:solidFill>
                        </a:rPr>
                        <a:t>位置的相邻空位而发生，并且在大多数镍</a:t>
                      </a:r>
                      <a:r>
                        <a:rPr lang="en-US" altLang="zh-CN" sz="1200" dirty="0" smtClean="0">
                          <a:solidFill>
                            <a:schemeClr val="tx1"/>
                          </a:solidFill>
                        </a:rPr>
                        <a:t>-</a:t>
                      </a:r>
                      <a:r>
                        <a:rPr lang="zh-CN" altLang="en-US" sz="1200" dirty="0" smtClean="0">
                          <a:solidFill>
                            <a:schemeClr val="tx1"/>
                          </a:solidFill>
                        </a:rPr>
                        <a:t>亚晶格中</a:t>
                      </a:r>
                      <a:r>
                        <a:rPr lang="en-US" altLang="zh-CN" sz="1200" dirty="0" smtClean="0">
                          <a:solidFill>
                            <a:schemeClr val="tx1"/>
                          </a:solidFill>
                        </a:rPr>
                        <a:t>,</a:t>
                      </a:r>
                      <a:r>
                        <a:rPr lang="el-GR" altLang="zh-CN" sz="1200" dirty="0" smtClean="0">
                          <a:solidFill>
                            <a:schemeClr val="tx1"/>
                          </a:solidFill>
                        </a:rPr>
                        <a:t>γ'</a:t>
                      </a:r>
                      <a:r>
                        <a:rPr lang="zh-CN" altLang="en-US" sz="1200" dirty="0" smtClean="0">
                          <a:solidFill>
                            <a:schemeClr val="tx1"/>
                          </a:solidFill>
                        </a:rPr>
                        <a:t>相中的</a:t>
                      </a:r>
                      <a:r>
                        <a:rPr lang="en-US" altLang="zh-CN" sz="1200" dirty="0" smtClean="0">
                          <a:solidFill>
                            <a:schemeClr val="tx1"/>
                          </a:solidFill>
                        </a:rPr>
                        <a:t>Al</a:t>
                      </a:r>
                      <a:r>
                        <a:rPr lang="zh-CN" altLang="en-US" sz="1200" dirty="0" smtClean="0">
                          <a:solidFill>
                            <a:schemeClr val="tx1"/>
                          </a:solidFill>
                        </a:rPr>
                        <a:t>原子最有可能作为反位点原子而扩散</a:t>
                      </a:r>
                      <a:r>
                        <a:rPr lang="en-US" altLang="zh-CN" sz="1200" dirty="0" smtClean="0">
                          <a:solidFill>
                            <a:schemeClr val="tx1"/>
                          </a:solidFill>
                        </a:rPr>
                        <a:t>.</a:t>
                      </a:r>
                      <a:r>
                        <a:rPr lang="zh-CN" altLang="en-US" sz="1200" dirty="0" smtClean="0">
                          <a:solidFill>
                            <a:schemeClr val="tx1"/>
                          </a:solidFill>
                        </a:rPr>
                        <a:t>在</a:t>
                      </a:r>
                      <a:r>
                        <a:rPr lang="el-GR" altLang="zh-CN" sz="1200" dirty="0" smtClean="0">
                          <a:solidFill>
                            <a:schemeClr val="tx1"/>
                          </a:solidFill>
                        </a:rPr>
                        <a:t>γ/γ’</a:t>
                      </a:r>
                      <a:r>
                        <a:rPr lang="zh-CN" altLang="en-US" sz="1200" dirty="0" smtClean="0">
                          <a:solidFill>
                            <a:schemeClr val="tx1"/>
                          </a:solidFill>
                        </a:rPr>
                        <a:t>两相中扩散的</a:t>
                      </a:r>
                      <a:r>
                        <a:rPr lang="en-US" altLang="zh-CN" sz="1200" dirty="0" smtClean="0">
                          <a:solidFill>
                            <a:schemeClr val="tx1"/>
                          </a:solidFill>
                        </a:rPr>
                        <a:t>Al</a:t>
                      </a:r>
                      <a:r>
                        <a:rPr lang="zh-CN" altLang="en-US" sz="1200" dirty="0" smtClean="0">
                          <a:solidFill>
                            <a:schemeClr val="tx1"/>
                          </a:solidFill>
                        </a:rPr>
                        <a:t>原子的空位形成能和迁移能的大小都低于</a:t>
                      </a:r>
                      <a:r>
                        <a:rPr lang="en-US" altLang="zh-CN" sz="1200" dirty="0" smtClean="0">
                          <a:solidFill>
                            <a:schemeClr val="tx1"/>
                          </a:solidFill>
                        </a:rPr>
                        <a:t>Ni</a:t>
                      </a:r>
                      <a:r>
                        <a:rPr lang="zh-CN" altLang="en-US" sz="1200" dirty="0" smtClean="0">
                          <a:solidFill>
                            <a:schemeClr val="tx1"/>
                          </a:solidFill>
                        </a:rPr>
                        <a:t>原子，这可能与电子结构和原子尺寸有关</a:t>
                      </a:r>
                      <a:r>
                        <a:rPr lang="en-US" altLang="zh-CN" sz="1200" dirty="0" smtClean="0">
                          <a:solidFill>
                            <a:schemeClr val="tx1"/>
                          </a:solidFill>
                        </a:rPr>
                        <a:t>.</a:t>
                      </a:r>
                    </a:p>
                  </a:txBody>
                  <a:tcPr/>
                </a:tc>
              </a:tr>
              <a:tr h="998943">
                <a:tc>
                  <a:txBody>
                    <a:bodyPr/>
                    <a:lstStyle/>
                    <a:p>
                      <a:r>
                        <a:rPr lang="en-US" altLang="zh-CN" sz="1600" dirty="0" smtClean="0"/>
                        <a:t>《Diffusion inNi-Based SingleCrystal Superalloyswith</a:t>
                      </a:r>
                      <a:r>
                        <a:rPr lang="en-US" altLang="zh-CN" sz="1600" baseline="0" dirty="0" smtClean="0"/>
                        <a:t> </a:t>
                      </a:r>
                      <a:r>
                        <a:rPr lang="en-US" altLang="zh-CN" sz="1600" dirty="0" smtClean="0"/>
                        <a:t>Density Functional Theory and KineticMonte Carlo</a:t>
                      </a:r>
                    </a:p>
                    <a:p>
                      <a:r>
                        <a:rPr lang="en-US" altLang="zh-CN" sz="1600" dirty="0" smtClean="0"/>
                        <a:t>Method》(2016)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a:t>
                      </a:r>
                      <a:r>
                        <a:rPr lang="en-US" altLang="zh-CN" sz="1400" dirty="0" smtClean="0"/>
                        <a:t>Ni</a:t>
                      </a:r>
                      <a:r>
                        <a:rPr lang="zh-CN" altLang="en-US" sz="1400" dirty="0" smtClean="0"/>
                        <a:t>基高温合金中的各原子扩散行为</a:t>
                      </a:r>
                      <a:endParaRPr lang="zh-CN" altLang="en-US" sz="1400" dirty="0"/>
                    </a:p>
                  </a:txBody>
                  <a:tcPr/>
                </a:tc>
                <a:tc>
                  <a:txBody>
                    <a:bodyPr/>
                    <a:lstStyle/>
                    <a:p>
                      <a:r>
                        <a:rPr lang="zh-CN" altLang="en-US" sz="1200" dirty="0" smtClean="0"/>
                        <a:t>添加的</a:t>
                      </a:r>
                      <a:r>
                        <a:rPr lang="en-US" altLang="zh-CN" sz="1200" dirty="0" smtClean="0"/>
                        <a:t>Re</a:t>
                      </a:r>
                      <a:r>
                        <a:rPr lang="zh-CN" altLang="en-US" sz="1200" dirty="0" smtClean="0"/>
                        <a:t>原子能够限制原子扩散的能力</a:t>
                      </a:r>
                      <a:r>
                        <a:rPr lang="en-US" altLang="zh-CN" sz="1200" dirty="0" smtClean="0"/>
                        <a:t>,</a:t>
                      </a:r>
                      <a:r>
                        <a:rPr lang="zh-CN" altLang="en-US" sz="1200" dirty="0" smtClean="0"/>
                        <a:t>并影响合金中其它原子的扩散系数</a:t>
                      </a:r>
                      <a:r>
                        <a:rPr lang="en-US" altLang="zh-CN" sz="1200" dirty="0" smtClean="0"/>
                        <a:t>, </a:t>
                      </a:r>
                      <a:r>
                        <a:rPr lang="zh-CN" altLang="en-US" sz="1200" dirty="0" smtClean="0"/>
                        <a:t>固体和高温合金中的原子扩散过程对原子质量和温度的依赖性较强</a:t>
                      </a:r>
                      <a:r>
                        <a:rPr lang="en-US" altLang="zh-CN" sz="1200" dirty="0" smtClean="0"/>
                        <a:t>,</a:t>
                      </a:r>
                      <a:r>
                        <a:rPr lang="zh-CN" altLang="en-US" sz="1200" dirty="0" smtClean="0"/>
                        <a:t>温度是固体中原子扩散的关键因素</a:t>
                      </a:r>
                      <a:r>
                        <a:rPr lang="en-US" altLang="zh-CN" sz="1200" dirty="0" smtClean="0"/>
                        <a:t>,</a:t>
                      </a:r>
                      <a:r>
                        <a:rPr lang="zh-CN" altLang="en-US" sz="1200" dirty="0" smtClean="0"/>
                        <a:t>并且原子的扩散系数的值随着温度的升高而明显增加</a:t>
                      </a:r>
                      <a:r>
                        <a:rPr lang="en-US" altLang="zh-CN" sz="1200" dirty="0" smtClean="0"/>
                        <a:t>.</a:t>
                      </a:r>
                    </a:p>
                  </a:txBody>
                  <a:tcPr/>
                </a:tc>
              </a:tr>
              <a:tr h="1339423">
                <a:tc>
                  <a:txBody>
                    <a:bodyPr/>
                    <a:lstStyle/>
                    <a:p>
                      <a:r>
                        <a:rPr lang="en-US" altLang="zh-CN" sz="1600" dirty="0" smtClean="0"/>
                        <a:t>《First</a:t>
                      </a:r>
                      <a:r>
                        <a:rPr lang="en-US" altLang="zh-CN" sz="1600" baseline="0" dirty="0" smtClean="0"/>
                        <a:t>-principles study of vacancy formation and migration in clean and Re-doped  </a:t>
                      </a:r>
                      <a:r>
                        <a:rPr lang="el-GR" altLang="zh-CN" sz="1600" dirty="0" smtClean="0"/>
                        <a:t>γ’-</a:t>
                      </a:r>
                      <a:r>
                        <a:rPr lang="en-US" altLang="zh-CN" sz="1600" dirty="0" smtClean="0"/>
                        <a:t>Ni3Al</a:t>
                      </a:r>
                      <a:r>
                        <a:rPr lang="en-US" altLang="zh-CN" sz="1600" baseline="0" dirty="0" smtClean="0"/>
                        <a:t>》</a:t>
                      </a:r>
                    </a:p>
                    <a:p>
                      <a:r>
                        <a:rPr lang="en-US" altLang="zh-CN" sz="1600" baseline="0" dirty="0" smtClean="0"/>
                        <a:t>(2009)</a:t>
                      </a:r>
                      <a:endParaRPr lang="en-US" altLang="zh-CN" sz="16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研究纯</a:t>
                      </a:r>
                      <a:r>
                        <a:rPr lang="el-GR" altLang="zh-CN" sz="1400" dirty="0" smtClean="0"/>
                        <a:t>γ’-</a:t>
                      </a:r>
                      <a:r>
                        <a:rPr lang="en-US" altLang="zh-CN" sz="1400" dirty="0" smtClean="0"/>
                        <a:t>Ni3Al</a:t>
                      </a:r>
                      <a:r>
                        <a:rPr lang="zh-CN" altLang="en-US" sz="1400" dirty="0" smtClean="0"/>
                        <a:t>相界面和掺杂</a:t>
                      </a:r>
                      <a:r>
                        <a:rPr lang="en-US" altLang="zh-CN" sz="1400" dirty="0" smtClean="0"/>
                        <a:t>Re</a:t>
                      </a:r>
                      <a:r>
                        <a:rPr lang="zh-CN" altLang="en-US" sz="1400" dirty="0" smtClean="0"/>
                        <a:t>后的</a:t>
                      </a:r>
                      <a:r>
                        <a:rPr lang="el-GR" altLang="zh-CN" sz="1400" dirty="0" smtClean="0"/>
                        <a:t>γ’-</a:t>
                      </a:r>
                      <a:r>
                        <a:rPr lang="en-US" altLang="zh-CN" sz="1400" dirty="0" smtClean="0"/>
                        <a:t>Ni3Al</a:t>
                      </a:r>
                      <a:r>
                        <a:rPr lang="zh-CN" altLang="en-US" sz="1400" dirty="0" smtClean="0"/>
                        <a:t>相界面的空位形成能和迁移能</a:t>
                      </a:r>
                      <a:endParaRPr lang="zh-CN" altLang="en-US" sz="1400" dirty="0"/>
                    </a:p>
                  </a:txBody>
                  <a:tcPr/>
                </a:tc>
                <a:tc>
                  <a:txBody>
                    <a:bodyPr/>
                    <a:lstStyle/>
                    <a:p>
                      <a:r>
                        <a:rPr lang="zh-CN" altLang="en-US" sz="1200" dirty="0" smtClean="0"/>
                        <a:t>掺杂的</a:t>
                      </a:r>
                      <a:r>
                        <a:rPr lang="en-US" altLang="zh-CN" sz="1200" dirty="0" smtClean="0"/>
                        <a:t>Re</a:t>
                      </a:r>
                      <a:r>
                        <a:rPr lang="zh-CN" altLang="en-US" sz="1200" dirty="0" smtClean="0"/>
                        <a:t>原子可以抑制</a:t>
                      </a:r>
                      <a:r>
                        <a:rPr lang="en-US" altLang="zh-CN" sz="1200" dirty="0" smtClean="0"/>
                        <a:t>Ni</a:t>
                      </a:r>
                      <a:r>
                        <a:rPr lang="zh-CN" altLang="en-US" sz="1200" dirty="0" smtClean="0"/>
                        <a:t>空位的形成</a:t>
                      </a:r>
                      <a:r>
                        <a:rPr lang="en-US" altLang="zh-CN" sz="1200" dirty="0" smtClean="0"/>
                        <a:t>,</a:t>
                      </a:r>
                      <a:r>
                        <a:rPr lang="zh-CN" altLang="en-US" sz="1200" dirty="0" smtClean="0"/>
                        <a:t>但有助于形成</a:t>
                      </a:r>
                      <a:r>
                        <a:rPr lang="en-US" altLang="zh-CN" sz="1200" dirty="0" smtClean="0"/>
                        <a:t>Al</a:t>
                      </a:r>
                      <a:r>
                        <a:rPr lang="zh-CN" altLang="en-US" sz="1200" dirty="0" smtClean="0"/>
                        <a:t>空位</a:t>
                      </a:r>
                      <a:r>
                        <a:rPr lang="en-US" altLang="zh-CN" sz="1200" dirty="0" smtClean="0"/>
                        <a:t>,</a:t>
                      </a:r>
                      <a:r>
                        <a:rPr lang="zh-CN" altLang="en-US" sz="1200" dirty="0" smtClean="0"/>
                        <a:t>同时也可以抑制邻近空位的迁移</a:t>
                      </a:r>
                      <a:r>
                        <a:rPr lang="en-US" altLang="zh-CN" sz="1200" dirty="0" smtClean="0"/>
                        <a:t>.</a:t>
                      </a:r>
                      <a:r>
                        <a:rPr lang="zh-CN" altLang="en-US" sz="1200" dirty="0" smtClean="0"/>
                        <a:t>掺杂的</a:t>
                      </a:r>
                      <a:r>
                        <a:rPr lang="en-US" altLang="zh-CN" sz="1200" dirty="0" smtClean="0"/>
                        <a:t>Re</a:t>
                      </a:r>
                      <a:r>
                        <a:rPr lang="zh-CN" altLang="en-US" sz="1200" dirty="0" smtClean="0"/>
                        <a:t>原子占据</a:t>
                      </a:r>
                      <a:r>
                        <a:rPr lang="en-US" altLang="zh-CN" sz="1200" dirty="0" smtClean="0"/>
                        <a:t>Al</a:t>
                      </a:r>
                      <a:r>
                        <a:rPr lang="zh-CN" altLang="en-US" sz="1200" dirty="0" smtClean="0"/>
                        <a:t>位点上时的是稳定的</a:t>
                      </a:r>
                      <a:r>
                        <a:rPr lang="en-US" altLang="zh-CN" sz="1200" dirty="0" smtClean="0"/>
                        <a:t>,</a:t>
                      </a:r>
                      <a:r>
                        <a:rPr lang="zh-CN" altLang="en-US" sz="1200" dirty="0" smtClean="0"/>
                        <a:t>而占据</a:t>
                      </a:r>
                      <a:r>
                        <a:rPr lang="en-US" altLang="zh-CN" sz="1200" dirty="0" smtClean="0"/>
                        <a:t>Ni</a:t>
                      </a:r>
                      <a:r>
                        <a:rPr lang="zh-CN" altLang="en-US" sz="1200" dirty="0" smtClean="0"/>
                        <a:t>位点上的</a:t>
                      </a:r>
                      <a:r>
                        <a:rPr lang="en-US" altLang="zh-CN" sz="1200" dirty="0" smtClean="0"/>
                        <a:t>Re</a:t>
                      </a:r>
                      <a:r>
                        <a:rPr lang="zh-CN" altLang="en-US" sz="1200" dirty="0" smtClean="0"/>
                        <a:t>原子可以在由</a:t>
                      </a:r>
                      <a:r>
                        <a:rPr lang="en-US" altLang="zh-CN" sz="1200" dirty="0" smtClean="0"/>
                        <a:t>Ni</a:t>
                      </a:r>
                      <a:r>
                        <a:rPr lang="zh-CN" altLang="en-US" sz="1200" dirty="0" smtClean="0"/>
                        <a:t>空位介导的</a:t>
                      </a:r>
                      <a:r>
                        <a:rPr lang="en-US" altLang="zh-CN" sz="1200" dirty="0" smtClean="0"/>
                        <a:t>Ni-</a:t>
                      </a:r>
                      <a:r>
                        <a:rPr lang="zh-CN" altLang="en-US" sz="1200" dirty="0" smtClean="0"/>
                        <a:t>亚晶格内扩散</a:t>
                      </a:r>
                      <a:r>
                        <a:rPr lang="en-US" altLang="zh-CN" sz="1200" dirty="0" smtClean="0"/>
                        <a:t>.</a:t>
                      </a:r>
                    </a:p>
                  </a:txBody>
                  <a:tcPr/>
                </a:tc>
              </a:tr>
            </a:tbl>
          </a:graphicData>
        </a:graphic>
      </p:graphicFrame>
    </p:spTree>
    <p:extLst>
      <p:ext uri="{BB962C8B-B14F-4D97-AF65-F5344CB8AC3E}">
        <p14:creationId xmlns:p14="http://schemas.microsoft.com/office/powerpoint/2010/main" val="16343117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错</a:t>
            </a:r>
            <a:r>
              <a:rPr lang="zh-CN" altLang="en-US" dirty="0" smtClean="0"/>
              <a:t>配位错</a:t>
            </a:r>
            <a:r>
              <a:rPr lang="en-US" altLang="zh-CN" dirty="0" smtClean="0"/>
              <a:t>(17</a:t>
            </a:r>
            <a:r>
              <a:rPr lang="zh-CN" altLang="en-US" dirty="0" smtClean="0"/>
              <a:t>篇</a:t>
            </a:r>
            <a:r>
              <a:rPr lang="en-US" altLang="zh-CN"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800828697"/>
              </p:ext>
            </p:extLst>
          </p:nvPr>
        </p:nvGraphicFramePr>
        <p:xfrm>
          <a:off x="251521" y="807634"/>
          <a:ext cx="8424936" cy="5841292"/>
        </p:xfrm>
        <a:graphic>
          <a:graphicData uri="http://schemas.openxmlformats.org/drawingml/2006/table">
            <a:tbl>
              <a:tblPr firstRow="1" bandRow="1">
                <a:tableStyleId>{00A15C55-8517-42AA-B614-E9B94910E393}</a:tableStyleId>
              </a:tblPr>
              <a:tblGrid>
                <a:gridCol w="3029059"/>
                <a:gridCol w="3006748"/>
                <a:gridCol w="2389129"/>
              </a:tblGrid>
              <a:tr h="338037">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1267639">
                <a:tc>
                  <a:txBody>
                    <a:bodyPr/>
                    <a:lstStyle/>
                    <a:p>
                      <a:r>
                        <a:rPr lang="en-US" altLang="zh-CN" sz="1400" dirty="0" smtClean="0"/>
                        <a:t>《Influence of Re on the propagation of a Ni/Ni3Al interface crack by molecular dynamics simulation》(2013)</a:t>
                      </a:r>
                    </a:p>
                  </a:txBody>
                  <a:tcPr/>
                </a:tc>
                <a:tc>
                  <a:txBody>
                    <a:bodyPr/>
                    <a:lstStyle/>
                    <a:p>
                      <a:r>
                        <a:rPr lang="zh-CN" altLang="en-US" sz="1400" dirty="0" smtClean="0"/>
                        <a:t>研究</a:t>
                      </a:r>
                      <a:r>
                        <a:rPr lang="en-US" altLang="zh-CN" sz="1400" dirty="0" smtClean="0"/>
                        <a:t>Re</a:t>
                      </a:r>
                      <a:r>
                        <a:rPr lang="zh-CN" altLang="en-US" sz="1400" dirty="0" smtClean="0"/>
                        <a:t>元素对</a:t>
                      </a:r>
                      <a:r>
                        <a:rPr lang="en-US" altLang="zh-CN" sz="1400" dirty="0" smtClean="0"/>
                        <a:t>Ni/Ni3Al</a:t>
                      </a:r>
                      <a:r>
                        <a:rPr lang="zh-CN" altLang="en-US" sz="1400" dirty="0" smtClean="0"/>
                        <a:t>相界面裂纹扩展的影响，包括裂纹扩展速率、裂纹尖端形状以及位错发射</a:t>
                      </a:r>
                      <a:endParaRPr lang="en-US" altLang="zh-CN" sz="1400" dirty="0" smtClean="0"/>
                    </a:p>
                  </a:txBody>
                  <a:tcPr/>
                </a:tc>
                <a:tc>
                  <a:txBody>
                    <a:bodyPr/>
                    <a:lstStyle/>
                    <a:p>
                      <a:r>
                        <a:rPr lang="zh-CN" altLang="en-US" sz="1200" dirty="0" smtClean="0">
                          <a:solidFill>
                            <a:schemeClr val="tx1"/>
                          </a:solidFill>
                        </a:rPr>
                        <a:t>当温度为</a:t>
                      </a:r>
                      <a:r>
                        <a:rPr lang="en-US" altLang="zh-CN" sz="1200" dirty="0" smtClean="0">
                          <a:solidFill>
                            <a:schemeClr val="tx1"/>
                          </a:solidFill>
                        </a:rPr>
                        <a:t>5K</a:t>
                      </a:r>
                      <a:r>
                        <a:rPr lang="zh-CN" altLang="en-US" sz="1200" dirty="0" smtClean="0">
                          <a:solidFill>
                            <a:schemeClr val="tx1"/>
                          </a:solidFill>
                        </a:rPr>
                        <a:t>时</a:t>
                      </a:r>
                      <a:r>
                        <a:rPr lang="en-US" altLang="zh-CN" sz="1200" dirty="0" smtClean="0">
                          <a:solidFill>
                            <a:schemeClr val="tx1"/>
                          </a:solidFill>
                        </a:rPr>
                        <a:t>,</a:t>
                      </a:r>
                      <a:r>
                        <a:rPr lang="zh-CN" altLang="en-US" sz="1200" dirty="0" smtClean="0">
                          <a:solidFill>
                            <a:schemeClr val="tx1"/>
                          </a:solidFill>
                        </a:rPr>
                        <a:t>将摩尔分数占</a:t>
                      </a:r>
                      <a:r>
                        <a:rPr lang="en-US" altLang="zh-CN" sz="1200" dirty="0" smtClean="0">
                          <a:solidFill>
                            <a:schemeClr val="tx1"/>
                          </a:solidFill>
                        </a:rPr>
                        <a:t>3%</a:t>
                      </a:r>
                      <a:r>
                        <a:rPr lang="zh-CN" altLang="en-US" sz="1200" dirty="0" smtClean="0">
                          <a:solidFill>
                            <a:schemeClr val="tx1"/>
                          </a:solidFill>
                        </a:rPr>
                        <a:t>或</a:t>
                      </a:r>
                      <a:r>
                        <a:rPr lang="en-US" altLang="zh-CN" sz="1200" dirty="0" smtClean="0">
                          <a:solidFill>
                            <a:schemeClr val="tx1"/>
                          </a:solidFill>
                        </a:rPr>
                        <a:t>6%</a:t>
                      </a:r>
                      <a:r>
                        <a:rPr lang="zh-CN" altLang="en-US" sz="1200" dirty="0" smtClean="0">
                          <a:solidFill>
                            <a:schemeClr val="tx1"/>
                          </a:solidFill>
                        </a:rPr>
                        <a:t>的</a:t>
                      </a:r>
                      <a:r>
                        <a:rPr lang="en-US" altLang="zh-CN" sz="1200" dirty="0" smtClean="0">
                          <a:solidFill>
                            <a:schemeClr val="tx1"/>
                          </a:solidFill>
                        </a:rPr>
                        <a:t>Re</a:t>
                      </a:r>
                      <a:r>
                        <a:rPr lang="zh-CN" altLang="en-US" sz="1200" dirty="0" smtClean="0">
                          <a:solidFill>
                            <a:schemeClr val="tx1"/>
                          </a:solidFill>
                        </a:rPr>
                        <a:t>原子添加到</a:t>
                      </a:r>
                      <a:r>
                        <a:rPr lang="en-US" altLang="zh-CN" sz="1200" dirty="0" smtClean="0">
                          <a:solidFill>
                            <a:schemeClr val="tx1"/>
                          </a:solidFill>
                        </a:rPr>
                        <a:t>Ni</a:t>
                      </a:r>
                      <a:r>
                        <a:rPr lang="zh-CN" altLang="en-US" sz="1200" dirty="0" smtClean="0">
                          <a:solidFill>
                            <a:schemeClr val="tx1"/>
                          </a:solidFill>
                        </a:rPr>
                        <a:t>基体中时，裂纹的传播速度显着降低</a:t>
                      </a:r>
                      <a:r>
                        <a:rPr lang="en-US" altLang="zh-CN" sz="1200" dirty="0" smtClean="0">
                          <a:solidFill>
                            <a:schemeClr val="tx1"/>
                          </a:solidFill>
                        </a:rPr>
                        <a:t>.</a:t>
                      </a:r>
                      <a:r>
                        <a:rPr lang="zh-CN" altLang="en-US" sz="1200" dirty="0" smtClean="0">
                          <a:solidFill>
                            <a:schemeClr val="tx1"/>
                          </a:solidFill>
                        </a:rPr>
                        <a:t>在</a:t>
                      </a:r>
                      <a:r>
                        <a:rPr lang="en-US" altLang="zh-CN" sz="1200" dirty="0" smtClean="0">
                          <a:solidFill>
                            <a:schemeClr val="tx1"/>
                          </a:solidFill>
                        </a:rPr>
                        <a:t>1033K</a:t>
                      </a:r>
                      <a:r>
                        <a:rPr lang="zh-CN" altLang="en-US" sz="1200" dirty="0" smtClean="0">
                          <a:solidFill>
                            <a:schemeClr val="tx1"/>
                          </a:solidFill>
                        </a:rPr>
                        <a:t>时，随着</a:t>
                      </a:r>
                      <a:r>
                        <a:rPr lang="en-US" altLang="zh-CN" sz="1200" dirty="0" smtClean="0">
                          <a:solidFill>
                            <a:schemeClr val="tx1"/>
                          </a:solidFill>
                        </a:rPr>
                        <a:t>Re</a:t>
                      </a:r>
                      <a:r>
                        <a:rPr lang="zh-CN" altLang="en-US" sz="1200" dirty="0" smtClean="0">
                          <a:solidFill>
                            <a:schemeClr val="tx1"/>
                          </a:solidFill>
                        </a:rPr>
                        <a:t>元素的添加</a:t>
                      </a:r>
                      <a:r>
                        <a:rPr lang="en-US" altLang="zh-CN" sz="1200" dirty="0" smtClean="0">
                          <a:solidFill>
                            <a:schemeClr val="tx1"/>
                          </a:solidFill>
                        </a:rPr>
                        <a:t>,Re</a:t>
                      </a:r>
                      <a:r>
                        <a:rPr lang="zh-CN" altLang="en-US" sz="1200" dirty="0" smtClean="0">
                          <a:solidFill>
                            <a:schemeClr val="tx1"/>
                          </a:solidFill>
                        </a:rPr>
                        <a:t>原子和</a:t>
                      </a:r>
                      <a:r>
                        <a:rPr lang="en-US" altLang="zh-CN" sz="1200" dirty="0" smtClean="0">
                          <a:solidFill>
                            <a:schemeClr val="tx1"/>
                          </a:solidFill>
                        </a:rPr>
                        <a:t>Ni</a:t>
                      </a:r>
                      <a:r>
                        <a:rPr lang="zh-CN" altLang="en-US" sz="1200" dirty="0" smtClean="0">
                          <a:solidFill>
                            <a:schemeClr val="tx1"/>
                          </a:solidFill>
                        </a:rPr>
                        <a:t>原子之间的键合强度较大</a:t>
                      </a:r>
                      <a:r>
                        <a:rPr lang="en-US" altLang="zh-CN" sz="1200" dirty="0" smtClean="0">
                          <a:solidFill>
                            <a:schemeClr val="tx1"/>
                          </a:solidFill>
                        </a:rPr>
                        <a:t>,</a:t>
                      </a:r>
                      <a:r>
                        <a:rPr lang="zh-CN" altLang="en-US" sz="1200" dirty="0" smtClean="0">
                          <a:solidFill>
                            <a:schemeClr val="tx1"/>
                          </a:solidFill>
                        </a:rPr>
                        <a:t>裂纹尖端变得更钝</a:t>
                      </a:r>
                      <a:r>
                        <a:rPr lang="en-US" altLang="zh-CN" sz="1200" dirty="0" smtClean="0">
                          <a:solidFill>
                            <a:schemeClr val="tx1"/>
                          </a:solidFill>
                        </a:rPr>
                        <a:t>,,</a:t>
                      </a:r>
                      <a:r>
                        <a:rPr lang="zh-CN" altLang="en-US" sz="1200" dirty="0" smtClean="0">
                          <a:solidFill>
                            <a:schemeClr val="tx1"/>
                          </a:solidFill>
                        </a:rPr>
                        <a:t>位错的发射变得更容易。</a:t>
                      </a:r>
                      <a:endParaRPr lang="en-US" altLang="zh-CN" sz="1200" dirty="0" smtClean="0">
                        <a:solidFill>
                          <a:schemeClr val="tx1"/>
                        </a:solidFill>
                      </a:endParaRPr>
                    </a:p>
                  </a:txBody>
                  <a:tcPr/>
                </a:tc>
              </a:tr>
              <a:tr h="1267639">
                <a:tc>
                  <a:txBody>
                    <a:bodyPr/>
                    <a:lstStyle/>
                    <a:p>
                      <a:r>
                        <a:rPr lang="en-US" altLang="zh-CN" sz="1400" dirty="0" smtClean="0"/>
                        <a:t>《Misfit dislocation networks in the </a:t>
                      </a:r>
                      <a:r>
                        <a:rPr lang="el-GR" altLang="zh-CN" sz="1400" dirty="0" smtClean="0"/>
                        <a:t>γ</a:t>
                      </a:r>
                      <a:r>
                        <a:rPr lang="en-US" altLang="zh-CN" sz="1400" dirty="0" smtClean="0"/>
                        <a:t>/</a:t>
                      </a:r>
                      <a:r>
                        <a:rPr lang="el-GR" altLang="zh-CN" sz="1400" dirty="0" smtClean="0"/>
                        <a:t>γ’</a:t>
                      </a:r>
                      <a:r>
                        <a:rPr lang="en-US" altLang="zh-CN" sz="1400" baseline="0" dirty="0" smtClean="0"/>
                        <a:t> </a:t>
                      </a:r>
                      <a:r>
                        <a:rPr lang="en-US" altLang="zh-CN" sz="1400" dirty="0" smtClean="0"/>
                        <a:t>phase interface of a Ni-based single-crystal superalloy:Molecular dynamics simulations》(2005)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镍基单晶高温合金</a:t>
                      </a:r>
                      <a:r>
                        <a:rPr lang="el-GR" altLang="zh-CN" sz="1400" dirty="0" smtClean="0"/>
                        <a:t>γ</a:t>
                      </a:r>
                      <a:r>
                        <a:rPr lang="en-US" altLang="zh-CN" sz="1400" dirty="0" smtClean="0"/>
                        <a:t>/</a:t>
                      </a:r>
                      <a:r>
                        <a:rPr lang="el-GR" altLang="zh-CN" sz="1400" dirty="0" smtClean="0"/>
                        <a:t>γ’</a:t>
                      </a:r>
                      <a:r>
                        <a:rPr lang="zh-CN" altLang="en-US" sz="1400" baseline="0" dirty="0" smtClean="0"/>
                        <a:t>相界面错配位错网的分子动力学模拟</a:t>
                      </a:r>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不同形状的错配位错网络出现在相应的界面上</a:t>
                      </a:r>
                      <a:r>
                        <a:rPr lang="en-US" altLang="zh-CN" sz="1200" dirty="0" smtClean="0"/>
                        <a:t>,</a:t>
                      </a:r>
                      <a:r>
                        <a:rPr lang="zh-CN" altLang="en-US" sz="1200" dirty="0" smtClean="0"/>
                        <a:t>正方形的出现在</a:t>
                      </a:r>
                      <a:r>
                        <a:rPr lang="en-US" altLang="zh-CN" sz="1200" dirty="0" smtClean="0"/>
                        <a:t>{100}</a:t>
                      </a:r>
                      <a:r>
                        <a:rPr lang="zh-CN" altLang="en-US" sz="1200" dirty="0" smtClean="0"/>
                        <a:t>相间界面</a:t>
                      </a:r>
                      <a:r>
                        <a:rPr lang="en-US" altLang="zh-CN" sz="1200" dirty="0" smtClean="0"/>
                        <a:t>,</a:t>
                      </a:r>
                      <a:r>
                        <a:rPr lang="zh-CN" altLang="en-US" sz="1200" dirty="0" smtClean="0"/>
                        <a:t>矩形的出现在</a:t>
                      </a:r>
                      <a:r>
                        <a:rPr lang="en-US" altLang="zh-CN" sz="1200" dirty="0" smtClean="0"/>
                        <a:t>{110}</a:t>
                      </a:r>
                      <a:r>
                        <a:rPr lang="zh-CN" altLang="en-US" sz="1200" dirty="0" smtClean="0"/>
                        <a:t>相间界面</a:t>
                      </a:r>
                      <a:r>
                        <a:rPr lang="en-US" altLang="zh-CN" sz="1200" dirty="0" smtClean="0"/>
                        <a:t>,</a:t>
                      </a:r>
                      <a:r>
                        <a:rPr lang="zh-CN" altLang="en-US" sz="1200" dirty="0" smtClean="0"/>
                        <a:t>等边三角形出现在</a:t>
                      </a:r>
                      <a:r>
                        <a:rPr lang="en-US" altLang="zh-CN" sz="1200" dirty="0" smtClean="0"/>
                        <a:t>{111}</a:t>
                      </a:r>
                      <a:r>
                        <a:rPr lang="zh-CN" altLang="en-US" sz="1200" dirty="0" smtClean="0"/>
                        <a:t>相间界面。由</a:t>
                      </a:r>
                      <a:r>
                        <a:rPr lang="el-GR" altLang="zh-CN" sz="1200" dirty="0" smtClean="0"/>
                        <a:t>γ/γ‘</a:t>
                      </a:r>
                      <a:r>
                        <a:rPr lang="zh-CN" altLang="en-US" sz="1200" dirty="0" smtClean="0"/>
                        <a:t>相界面方向和晶格错配度决定而形成的错配位错网与合金的机械性能有关联</a:t>
                      </a:r>
                      <a:r>
                        <a:rPr lang="en-US" altLang="zh-CN" sz="1200" dirty="0" smtClean="0"/>
                        <a:t>.</a:t>
                      </a:r>
                    </a:p>
                  </a:txBody>
                  <a:tcPr/>
                </a:tc>
              </a:tr>
              <a:tr h="1267639">
                <a:tc>
                  <a:txBody>
                    <a:bodyPr/>
                    <a:lstStyle/>
                    <a:p>
                      <a:r>
                        <a:rPr lang="en-US" altLang="zh-CN" sz="1400" dirty="0" smtClean="0"/>
                        <a:t>《</a:t>
                      </a:r>
                      <a:r>
                        <a:rPr lang="en-US" altLang="zh-CN" sz="1400" b="0" i="0" u="none" strike="noStrike" kern="1200" baseline="0" dirty="0" smtClean="0">
                          <a:solidFill>
                            <a:schemeClr val="dk1"/>
                          </a:solidFill>
                          <a:latin typeface="+mn-lt"/>
                          <a:ea typeface="+mn-ea"/>
                          <a:cs typeface="+mn-cs"/>
                        </a:rPr>
                        <a:t>First-principles investigation of the alloying effect of refractory elements Ta and W in the misfit dislocation core</a:t>
                      </a:r>
                    </a:p>
                    <a:p>
                      <a:r>
                        <a:rPr lang="en-US" altLang="zh-CN" sz="1400" b="0" i="0" u="none" strike="noStrike" kern="1200" baseline="0" dirty="0" smtClean="0">
                          <a:solidFill>
                            <a:schemeClr val="dk1"/>
                          </a:solidFill>
                          <a:latin typeface="+mn-lt"/>
                          <a:ea typeface="+mn-ea"/>
                          <a:cs typeface="+mn-cs"/>
                        </a:rPr>
                        <a:t>of </a:t>
                      </a:r>
                      <a:r>
                        <a:rPr lang="el-GR" altLang="zh-CN" sz="1400" dirty="0" smtClean="0"/>
                        <a:t>γ</a:t>
                      </a:r>
                      <a:r>
                        <a:rPr lang="en-US" altLang="zh-CN" sz="1400" dirty="0" smtClean="0"/>
                        <a:t>/</a:t>
                      </a:r>
                      <a:r>
                        <a:rPr lang="el-GR" altLang="zh-CN" sz="1400" dirty="0" smtClean="0"/>
                        <a:t>γ’</a:t>
                      </a:r>
                      <a:r>
                        <a:rPr lang="en-US" altLang="zh-CN" sz="1400" baseline="0" dirty="0" smtClean="0"/>
                        <a:t> </a:t>
                      </a:r>
                      <a:r>
                        <a:rPr lang="en-US" altLang="zh-CN" sz="1400" b="0" i="0" u="none" strike="noStrike" kern="1200" baseline="0" dirty="0" smtClean="0">
                          <a:solidFill>
                            <a:schemeClr val="dk1"/>
                          </a:solidFill>
                          <a:latin typeface="+mn-lt"/>
                          <a:ea typeface="+mn-ea"/>
                          <a:cs typeface="+mn-cs"/>
                        </a:rPr>
                        <a:t> (0 0 1) interface</a:t>
                      </a:r>
                      <a:r>
                        <a:rPr lang="en-US" altLang="zh-CN" sz="1400" baseline="0" dirty="0" smtClean="0"/>
                        <a:t>》</a:t>
                      </a:r>
                    </a:p>
                    <a:p>
                      <a:r>
                        <a:rPr lang="en-US" altLang="zh-CN" sz="1400" baseline="0" dirty="0" smtClean="0"/>
                        <a:t>(2005)</a:t>
                      </a:r>
                      <a:endParaRPr lang="en-US" altLang="zh-CN"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研究难熔性元素</a:t>
                      </a:r>
                      <a:r>
                        <a:rPr lang="en-US" altLang="zh-CN" sz="1400" dirty="0" smtClean="0"/>
                        <a:t>Ta</a:t>
                      </a:r>
                      <a:r>
                        <a:rPr lang="zh-CN" altLang="en-US" sz="1400" dirty="0" smtClean="0"/>
                        <a:t>和</a:t>
                      </a:r>
                      <a:r>
                        <a:rPr lang="en-US" altLang="zh-CN" sz="1400" dirty="0" smtClean="0"/>
                        <a:t>W</a:t>
                      </a:r>
                      <a:r>
                        <a:rPr lang="zh-CN" altLang="en-US" sz="1400" dirty="0" smtClean="0"/>
                        <a:t>元素在</a:t>
                      </a:r>
                      <a:r>
                        <a:rPr lang="el-GR" altLang="zh-CN" sz="1400" dirty="0" smtClean="0"/>
                        <a:t>γ</a:t>
                      </a:r>
                      <a:r>
                        <a:rPr lang="en-US" altLang="zh-CN" sz="1400" dirty="0" smtClean="0"/>
                        <a:t>/</a:t>
                      </a:r>
                      <a:r>
                        <a:rPr lang="el-GR" altLang="zh-CN" sz="1400" dirty="0" smtClean="0"/>
                        <a:t>γ’</a:t>
                      </a:r>
                      <a:r>
                        <a:rPr lang="en-US" altLang="zh-CN" sz="1400" baseline="0" dirty="0" smtClean="0"/>
                        <a:t> </a:t>
                      </a:r>
                      <a:r>
                        <a:rPr lang="en-US" altLang="zh-CN" sz="1400" b="0" i="0" u="none" strike="noStrike" kern="1200" baseline="0" dirty="0" smtClean="0">
                          <a:solidFill>
                            <a:schemeClr val="dk1"/>
                          </a:solidFill>
                          <a:latin typeface="+mn-lt"/>
                          <a:ea typeface="+mn-ea"/>
                          <a:cs typeface="+mn-cs"/>
                        </a:rPr>
                        <a:t> (0 0 1) </a:t>
                      </a:r>
                      <a:r>
                        <a:rPr lang="zh-CN" altLang="en-US" sz="1400" b="0" i="0" u="none" strike="noStrike" kern="1200" baseline="0" dirty="0" smtClean="0">
                          <a:solidFill>
                            <a:schemeClr val="dk1"/>
                          </a:solidFill>
                          <a:latin typeface="+mn-lt"/>
                          <a:ea typeface="+mn-ea"/>
                          <a:cs typeface="+mn-cs"/>
                        </a:rPr>
                        <a:t>相界面上的错配位错核的合金化效应。</a:t>
                      </a:r>
                      <a:endParaRPr lang="zh-CN" altLang="en-US" sz="1400" dirty="0"/>
                    </a:p>
                  </a:txBody>
                  <a:tcPr/>
                </a:tc>
                <a:tc>
                  <a:txBody>
                    <a:bodyPr/>
                    <a:lstStyle/>
                    <a:p>
                      <a:r>
                        <a:rPr lang="zh-CN" altLang="en-US" sz="1200" dirty="0" smtClean="0"/>
                        <a:t>引入难熔性杂质元素</a:t>
                      </a:r>
                      <a:r>
                        <a:rPr lang="en-US" altLang="zh-CN" sz="1200" dirty="0" smtClean="0"/>
                        <a:t>Ta</a:t>
                      </a:r>
                      <a:r>
                        <a:rPr lang="zh-CN" altLang="en-US" sz="1200" dirty="0" smtClean="0"/>
                        <a:t>、</a:t>
                      </a:r>
                      <a:r>
                        <a:rPr lang="en-US" altLang="zh-CN" sz="1200" dirty="0" smtClean="0"/>
                        <a:t>W</a:t>
                      </a:r>
                      <a:r>
                        <a:rPr lang="zh-CN" altLang="en-US" sz="1200" dirty="0" smtClean="0"/>
                        <a:t>能够显着稳定了</a:t>
                      </a:r>
                      <a:r>
                        <a:rPr lang="en-US" altLang="zh-CN" sz="1200" dirty="0" smtClean="0"/>
                        <a:t>a/2[110](001)</a:t>
                      </a:r>
                      <a:r>
                        <a:rPr lang="zh-CN" altLang="en-US" sz="1200" dirty="0" smtClean="0"/>
                        <a:t>错配位错核</a:t>
                      </a:r>
                      <a:r>
                        <a:rPr lang="en-US" altLang="zh-CN" sz="1200" dirty="0" smtClean="0"/>
                        <a:t>. </a:t>
                      </a:r>
                      <a:r>
                        <a:rPr lang="zh-CN" altLang="en-US" sz="1200" dirty="0" smtClean="0"/>
                        <a:t>此外</a:t>
                      </a:r>
                      <a:r>
                        <a:rPr lang="en-US" altLang="zh-CN" sz="1200" dirty="0" smtClean="0"/>
                        <a:t>,</a:t>
                      </a:r>
                      <a:r>
                        <a:rPr lang="zh-CN" altLang="en-US" sz="1200" dirty="0" smtClean="0"/>
                        <a:t>电荷分布和态密度图结果表明</a:t>
                      </a:r>
                      <a:r>
                        <a:rPr lang="en-US" altLang="zh-CN" sz="1200" dirty="0" smtClean="0"/>
                        <a:t>,</a:t>
                      </a:r>
                      <a:r>
                        <a:rPr lang="zh-CN" altLang="en-US" sz="1200" dirty="0" smtClean="0"/>
                        <a:t>一些电荷累积区域出现在难熔性杂质原子之间相邻的</a:t>
                      </a:r>
                      <a:r>
                        <a:rPr lang="en-US" altLang="zh-CN" sz="1200" dirty="0" smtClean="0"/>
                        <a:t>Ni</a:t>
                      </a:r>
                      <a:r>
                        <a:rPr lang="zh-CN" altLang="en-US" sz="1200" dirty="0" smtClean="0"/>
                        <a:t>原子</a:t>
                      </a:r>
                      <a:r>
                        <a:rPr lang="en-US" altLang="zh-CN" sz="1200" dirty="0" smtClean="0"/>
                        <a:t>,</a:t>
                      </a:r>
                      <a:r>
                        <a:rPr lang="zh-CN" altLang="en-US" sz="1200" dirty="0" smtClean="0"/>
                        <a:t>它们之间强烈的键合主要是由于杂质</a:t>
                      </a:r>
                      <a:r>
                        <a:rPr lang="en-US" altLang="zh-CN" sz="1200" dirty="0" smtClean="0"/>
                        <a:t>d-Ni d</a:t>
                      </a:r>
                      <a:r>
                        <a:rPr lang="zh-CN" altLang="en-US" sz="1200" dirty="0" smtClean="0"/>
                        <a:t>轨道的杂化</a:t>
                      </a:r>
                      <a:r>
                        <a:rPr lang="en-US" altLang="zh-CN" sz="1200" dirty="0" smtClean="0"/>
                        <a:t>.</a:t>
                      </a:r>
                    </a:p>
                  </a:txBody>
                  <a:tcPr/>
                </a:tc>
              </a:tr>
              <a:tr h="1360732">
                <a:tc>
                  <a:txBody>
                    <a:bodyPr/>
                    <a:lstStyle/>
                    <a:p>
                      <a:r>
                        <a:rPr lang="en-US" altLang="zh-CN" sz="1400" dirty="0" smtClean="0"/>
                        <a:t>《Cross-slip process in model Ni(Al) solid solution: An embedded-atom</a:t>
                      </a:r>
                    </a:p>
                    <a:p>
                      <a:r>
                        <a:rPr lang="en-US" altLang="zh-CN" sz="1400" dirty="0" smtClean="0"/>
                        <a:t>method study》(2014)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研究镍基固溶体中螺旋位错的交叉滑移过程</a:t>
                      </a:r>
                      <a:endParaRPr lang="zh-CN" altLang="en-US" sz="1400" dirty="0"/>
                    </a:p>
                  </a:txBody>
                  <a:tcPr/>
                </a:tc>
                <a:tc>
                  <a:txBody>
                    <a:bodyPr/>
                    <a:lstStyle/>
                    <a:p>
                      <a:r>
                        <a:rPr lang="en-US" altLang="zh-CN" sz="1200" dirty="0" smtClean="0"/>
                        <a:t>Ni</a:t>
                      </a:r>
                      <a:r>
                        <a:rPr lang="zh-CN" altLang="en-US" sz="1200" dirty="0" smtClean="0"/>
                        <a:t>（</a:t>
                      </a:r>
                      <a:r>
                        <a:rPr lang="en-US" altLang="zh-CN" sz="1200" dirty="0" smtClean="0"/>
                        <a:t>Al</a:t>
                      </a:r>
                      <a:r>
                        <a:rPr lang="zh-CN" altLang="en-US" sz="1200" dirty="0" smtClean="0"/>
                        <a:t>）固溶体的平均堆垛层错能随着</a:t>
                      </a:r>
                      <a:r>
                        <a:rPr lang="en-US" altLang="zh-CN" sz="1200" dirty="0" smtClean="0"/>
                        <a:t>Al</a:t>
                      </a:r>
                      <a:r>
                        <a:rPr lang="zh-CN" altLang="en-US" sz="1200" dirty="0" smtClean="0"/>
                        <a:t>浓度从</a:t>
                      </a:r>
                      <a:r>
                        <a:rPr lang="en-US" altLang="zh-CN" sz="1200" dirty="0" smtClean="0"/>
                        <a:t>0</a:t>
                      </a:r>
                      <a:r>
                        <a:rPr lang="zh-CN" altLang="en-US" sz="1200" dirty="0" smtClean="0"/>
                        <a:t>增加到</a:t>
                      </a:r>
                      <a:r>
                        <a:rPr lang="en-US" altLang="zh-CN" sz="1200" dirty="0" smtClean="0"/>
                        <a:t>10at</a:t>
                      </a:r>
                      <a:r>
                        <a:rPr lang="zh-CN" altLang="en-US" sz="1200" dirty="0" smtClean="0"/>
                        <a:t>％而降低</a:t>
                      </a:r>
                      <a:r>
                        <a:rPr lang="en-US" altLang="zh-CN" sz="1200" dirty="0" smtClean="0"/>
                        <a:t>.</a:t>
                      </a:r>
                      <a:r>
                        <a:rPr lang="zh-CN" altLang="en-US" sz="1200" dirty="0" smtClean="0"/>
                        <a:t>然而</a:t>
                      </a:r>
                      <a:r>
                        <a:rPr lang="en-US" altLang="zh-CN" sz="1200" dirty="0" smtClean="0"/>
                        <a:t>,</a:t>
                      </a:r>
                      <a:r>
                        <a:rPr lang="zh-CN" altLang="en-US" sz="1200" dirty="0" smtClean="0"/>
                        <a:t>零应力下的平均活化能显示初始增加</a:t>
                      </a:r>
                      <a:r>
                        <a:rPr lang="en-US" altLang="zh-CN" sz="1200" dirty="0" smtClean="0"/>
                        <a:t>,</a:t>
                      </a:r>
                      <a:r>
                        <a:rPr lang="zh-CN" altLang="en-US" sz="1200" dirty="0" smtClean="0"/>
                        <a:t>然后随着</a:t>
                      </a:r>
                      <a:r>
                        <a:rPr lang="en-US" altLang="zh-CN" sz="1200" dirty="0" smtClean="0"/>
                        <a:t>Al</a:t>
                      </a:r>
                      <a:r>
                        <a:rPr lang="zh-CN" altLang="en-US" sz="1200" dirty="0" smtClean="0"/>
                        <a:t>浓度的增加而升高</a:t>
                      </a:r>
                      <a:r>
                        <a:rPr lang="en-US" altLang="zh-CN" sz="1200" dirty="0" smtClean="0"/>
                        <a:t>.</a:t>
                      </a:r>
                    </a:p>
                  </a:txBody>
                  <a:tcPr/>
                </a:tc>
              </a:tr>
            </a:tbl>
          </a:graphicData>
        </a:graphic>
      </p:graphicFrame>
    </p:spTree>
    <p:extLst>
      <p:ext uri="{BB962C8B-B14F-4D97-AF65-F5344CB8AC3E}">
        <p14:creationId xmlns:p14="http://schemas.microsoft.com/office/powerpoint/2010/main" val="17748643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错</a:t>
            </a:r>
            <a:r>
              <a:rPr lang="zh-CN" altLang="en-US" dirty="0" smtClean="0"/>
              <a:t>配位错</a:t>
            </a:r>
            <a:r>
              <a:rPr lang="en-US" altLang="zh-CN" dirty="0" smtClean="0"/>
              <a:t>(17</a:t>
            </a:r>
            <a:r>
              <a:rPr lang="zh-CN" altLang="en-US" dirty="0" smtClean="0"/>
              <a:t>篇</a:t>
            </a:r>
            <a:r>
              <a:rPr lang="en-US" altLang="zh-CN"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90918397"/>
              </p:ext>
            </p:extLst>
          </p:nvPr>
        </p:nvGraphicFramePr>
        <p:xfrm>
          <a:off x="52503" y="807634"/>
          <a:ext cx="8964488" cy="5679461"/>
        </p:xfrm>
        <a:graphic>
          <a:graphicData uri="http://schemas.openxmlformats.org/drawingml/2006/table">
            <a:tbl>
              <a:tblPr firstRow="1" bandRow="1">
                <a:tableStyleId>{00A15C55-8517-42AA-B614-E9B94910E393}</a:tableStyleId>
              </a:tblPr>
              <a:tblGrid>
                <a:gridCol w="3223047"/>
                <a:gridCol w="3199307"/>
                <a:gridCol w="2542134"/>
              </a:tblGrid>
              <a:tr h="312622">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1328643">
                <a:tc>
                  <a:txBody>
                    <a:bodyPr/>
                    <a:lstStyle/>
                    <a:p>
                      <a:r>
                        <a:rPr lang="en-US" altLang="zh-CN" sz="1400" dirty="0" smtClean="0"/>
                        <a:t>《Influence of the alloying elements Re, Co and W on the propagation of the Ni/Ni3Al interface crack》(2015)</a:t>
                      </a:r>
                    </a:p>
                  </a:txBody>
                  <a:tcPr/>
                </a:tc>
                <a:tc>
                  <a:txBody>
                    <a:bodyPr/>
                    <a:lstStyle/>
                    <a:p>
                      <a:r>
                        <a:rPr lang="zh-CN" altLang="en-US" sz="1400" dirty="0" smtClean="0"/>
                        <a:t>研究</a:t>
                      </a:r>
                      <a:r>
                        <a:rPr lang="en-US" altLang="zh-CN" sz="1400" dirty="0" smtClean="0"/>
                        <a:t>Re</a:t>
                      </a:r>
                      <a:r>
                        <a:rPr lang="zh-CN" altLang="en-US" sz="1400" dirty="0" smtClean="0"/>
                        <a:t>、</a:t>
                      </a:r>
                      <a:r>
                        <a:rPr lang="en-US" altLang="zh-CN" sz="1400" dirty="0" smtClean="0"/>
                        <a:t>Co</a:t>
                      </a:r>
                      <a:r>
                        <a:rPr lang="zh-CN" altLang="en-US" sz="1400" dirty="0" smtClean="0"/>
                        <a:t>、</a:t>
                      </a:r>
                      <a:r>
                        <a:rPr lang="en-US" altLang="zh-CN" sz="1400" dirty="0" smtClean="0"/>
                        <a:t>W</a:t>
                      </a:r>
                      <a:r>
                        <a:rPr lang="zh-CN" altLang="en-US" sz="1400" dirty="0" smtClean="0"/>
                        <a:t>元素对</a:t>
                      </a:r>
                      <a:r>
                        <a:rPr lang="en-US" altLang="zh-CN" sz="1400" dirty="0" smtClean="0"/>
                        <a:t>Ni/Ni3Al</a:t>
                      </a:r>
                      <a:r>
                        <a:rPr lang="zh-CN" altLang="en-US" sz="1400" dirty="0" smtClean="0"/>
                        <a:t>相界面裂纹扩展的影响</a:t>
                      </a:r>
                      <a:endParaRPr lang="en-US" altLang="zh-CN" sz="1400" dirty="0" smtClean="0"/>
                    </a:p>
                  </a:txBody>
                  <a:tcPr/>
                </a:tc>
                <a:tc>
                  <a:txBody>
                    <a:bodyPr/>
                    <a:lstStyle/>
                    <a:p>
                      <a:r>
                        <a:rPr lang="zh-CN" altLang="en-US" sz="1200" dirty="0" smtClean="0">
                          <a:solidFill>
                            <a:schemeClr val="tx1"/>
                          </a:solidFill>
                        </a:rPr>
                        <a:t>合金元素</a:t>
                      </a:r>
                      <a:r>
                        <a:rPr lang="en-US" altLang="zh-CN" sz="1200" dirty="0" smtClean="0">
                          <a:solidFill>
                            <a:schemeClr val="tx1"/>
                          </a:solidFill>
                        </a:rPr>
                        <a:t>Re</a:t>
                      </a:r>
                      <a:r>
                        <a:rPr lang="zh-CN" altLang="en-US" sz="1200" dirty="0" smtClean="0">
                          <a:solidFill>
                            <a:schemeClr val="tx1"/>
                          </a:solidFill>
                        </a:rPr>
                        <a:t>和</a:t>
                      </a:r>
                      <a:r>
                        <a:rPr lang="en-US" altLang="zh-CN" sz="1200" dirty="0" smtClean="0">
                          <a:solidFill>
                            <a:schemeClr val="tx1"/>
                          </a:solidFill>
                        </a:rPr>
                        <a:t>W</a:t>
                      </a:r>
                      <a:r>
                        <a:rPr lang="zh-CN" altLang="en-US" sz="1200" dirty="0" smtClean="0">
                          <a:solidFill>
                            <a:schemeClr val="tx1"/>
                          </a:solidFill>
                        </a:rPr>
                        <a:t>都可以改善镍基高温合金的机械性能</a:t>
                      </a:r>
                      <a:r>
                        <a:rPr lang="en-US" altLang="zh-CN" sz="1200" dirty="0" smtClean="0">
                          <a:solidFill>
                            <a:schemeClr val="tx1"/>
                          </a:solidFill>
                        </a:rPr>
                        <a:t>.</a:t>
                      </a:r>
                      <a:r>
                        <a:rPr lang="zh-CN" altLang="en-US" sz="1200" dirty="0" smtClean="0">
                          <a:solidFill>
                            <a:schemeClr val="tx1"/>
                          </a:solidFill>
                        </a:rPr>
                        <a:t>此外</a:t>
                      </a:r>
                      <a:r>
                        <a:rPr lang="en-US" altLang="zh-CN" sz="1200" dirty="0" smtClean="0">
                          <a:solidFill>
                            <a:schemeClr val="tx1"/>
                          </a:solidFill>
                        </a:rPr>
                        <a:t>,</a:t>
                      </a:r>
                      <a:r>
                        <a:rPr lang="zh-CN" altLang="en-US" sz="1200" dirty="0" smtClean="0">
                          <a:solidFill>
                            <a:schemeClr val="tx1"/>
                          </a:solidFill>
                        </a:rPr>
                        <a:t>计算比模量</a:t>
                      </a:r>
                      <a:r>
                        <a:rPr lang="en-US" altLang="zh-CN" sz="1200" dirty="0" smtClean="0">
                          <a:solidFill>
                            <a:schemeClr val="tx1"/>
                          </a:solidFill>
                        </a:rPr>
                        <a:t>G/B</a:t>
                      </a:r>
                      <a:r>
                        <a:rPr lang="zh-CN" altLang="en-US" sz="1200" dirty="0" smtClean="0">
                          <a:solidFill>
                            <a:schemeClr val="tx1"/>
                          </a:solidFill>
                        </a:rPr>
                        <a:t>和泊松比的值表明</a:t>
                      </a:r>
                      <a:r>
                        <a:rPr lang="en-US" altLang="zh-CN" sz="1200" dirty="0" smtClean="0">
                          <a:solidFill>
                            <a:schemeClr val="tx1"/>
                          </a:solidFill>
                        </a:rPr>
                        <a:t>,Re</a:t>
                      </a:r>
                      <a:r>
                        <a:rPr lang="zh-CN" altLang="en-US" sz="1200" dirty="0" smtClean="0">
                          <a:solidFill>
                            <a:schemeClr val="tx1"/>
                          </a:solidFill>
                        </a:rPr>
                        <a:t>和</a:t>
                      </a:r>
                      <a:r>
                        <a:rPr lang="en-US" altLang="zh-CN" sz="1200" dirty="0" smtClean="0">
                          <a:solidFill>
                            <a:schemeClr val="tx1"/>
                          </a:solidFill>
                        </a:rPr>
                        <a:t>W</a:t>
                      </a:r>
                      <a:r>
                        <a:rPr lang="zh-CN" altLang="en-US" sz="1200" dirty="0" smtClean="0">
                          <a:solidFill>
                            <a:schemeClr val="tx1"/>
                          </a:solidFill>
                        </a:rPr>
                        <a:t>可以提高高温合金在高温下的延展性</a:t>
                      </a:r>
                      <a:r>
                        <a:rPr lang="en-US" altLang="zh-CN" sz="1200" dirty="0" smtClean="0">
                          <a:solidFill>
                            <a:schemeClr val="tx1"/>
                          </a:solidFill>
                        </a:rPr>
                        <a:t>,</a:t>
                      </a:r>
                      <a:r>
                        <a:rPr lang="zh-CN" altLang="en-US" sz="1200" dirty="0" smtClean="0">
                          <a:solidFill>
                            <a:schemeClr val="tx1"/>
                          </a:solidFill>
                        </a:rPr>
                        <a:t>而且</a:t>
                      </a:r>
                      <a:r>
                        <a:rPr lang="en-US" altLang="zh-CN" sz="1200" dirty="0" smtClean="0">
                          <a:solidFill>
                            <a:schemeClr val="tx1"/>
                          </a:solidFill>
                        </a:rPr>
                        <a:t>W</a:t>
                      </a:r>
                      <a:r>
                        <a:rPr lang="zh-CN" altLang="en-US" sz="1200" dirty="0" smtClean="0">
                          <a:solidFill>
                            <a:schemeClr val="tx1"/>
                          </a:solidFill>
                        </a:rPr>
                        <a:t>的影响比</a:t>
                      </a:r>
                      <a:r>
                        <a:rPr lang="en-US" altLang="zh-CN" sz="1200" dirty="0" smtClean="0">
                          <a:solidFill>
                            <a:schemeClr val="tx1"/>
                          </a:solidFill>
                        </a:rPr>
                        <a:t>Re</a:t>
                      </a:r>
                      <a:r>
                        <a:rPr lang="zh-CN" altLang="en-US" sz="1200" dirty="0" smtClean="0">
                          <a:solidFill>
                            <a:schemeClr val="tx1"/>
                          </a:solidFill>
                        </a:rPr>
                        <a:t>更大</a:t>
                      </a:r>
                      <a:r>
                        <a:rPr lang="en-US" altLang="zh-CN" sz="1200" dirty="0" smtClean="0">
                          <a:solidFill>
                            <a:schemeClr val="tx1"/>
                          </a:solidFill>
                        </a:rPr>
                        <a:t>.</a:t>
                      </a:r>
                      <a:r>
                        <a:rPr lang="zh-CN" altLang="en-US" sz="1200" dirty="0" smtClean="0">
                          <a:solidFill>
                            <a:schemeClr val="tx1"/>
                          </a:solidFill>
                        </a:rPr>
                        <a:t>无论是否添加合金元素</a:t>
                      </a:r>
                      <a:r>
                        <a:rPr lang="en-US" altLang="zh-CN" sz="1200" dirty="0" smtClean="0">
                          <a:solidFill>
                            <a:schemeClr val="tx1"/>
                          </a:solidFill>
                        </a:rPr>
                        <a:t>,Ni/Ni3Al</a:t>
                      </a:r>
                      <a:r>
                        <a:rPr lang="zh-CN" altLang="en-US" sz="1200" dirty="0" smtClean="0">
                          <a:solidFill>
                            <a:schemeClr val="tx1"/>
                          </a:solidFill>
                        </a:rPr>
                        <a:t>界面裂纹在低温下以脆性方式传播</a:t>
                      </a:r>
                      <a:r>
                        <a:rPr lang="en-US" altLang="zh-CN" sz="1200" dirty="0" smtClean="0">
                          <a:solidFill>
                            <a:schemeClr val="tx1"/>
                          </a:solidFill>
                        </a:rPr>
                        <a:t>,</a:t>
                      </a:r>
                      <a:r>
                        <a:rPr lang="zh-CN" altLang="en-US" sz="1200" dirty="0" smtClean="0">
                          <a:solidFill>
                            <a:schemeClr val="tx1"/>
                          </a:solidFill>
                        </a:rPr>
                        <a:t>但在高温下以延性方式传播</a:t>
                      </a:r>
                      <a:r>
                        <a:rPr lang="en-US" altLang="zh-CN" sz="1200" dirty="0" smtClean="0">
                          <a:solidFill>
                            <a:schemeClr val="tx1"/>
                          </a:solidFill>
                        </a:rPr>
                        <a:t>.</a:t>
                      </a:r>
                    </a:p>
                  </a:txBody>
                  <a:tcPr/>
                </a:tc>
              </a:tr>
              <a:tr h="1328643">
                <a:tc>
                  <a:txBody>
                    <a:bodyPr/>
                    <a:lstStyle/>
                    <a:p>
                      <a:r>
                        <a:rPr lang="en-US" altLang="zh-CN" sz="1400" dirty="0" smtClean="0"/>
                        <a:t>《Effect of Re on lattice trapping in c0-Ni3Al cracks by atomistic simulation》(2015)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a:t>
                      </a:r>
                      <a:r>
                        <a:rPr lang="en-US" altLang="zh-CN" sz="1400" dirty="0" smtClean="0"/>
                        <a:t>Re</a:t>
                      </a:r>
                      <a:r>
                        <a:rPr lang="zh-CN" altLang="en-US" sz="1400" dirty="0" smtClean="0"/>
                        <a:t>元素在</a:t>
                      </a:r>
                      <a:r>
                        <a:rPr lang="el-GR" altLang="zh-CN" sz="1400" dirty="0" smtClean="0"/>
                        <a:t>γ’-</a:t>
                      </a:r>
                      <a:r>
                        <a:rPr lang="en-US" altLang="zh-CN" sz="1400" dirty="0" smtClean="0"/>
                        <a:t>Ni3Al </a:t>
                      </a:r>
                      <a:r>
                        <a:rPr lang="zh-CN" altLang="en-US" sz="1400" dirty="0" smtClean="0"/>
                        <a:t>相三种不同的裂纹方向上晶格俘获的影响</a:t>
                      </a:r>
                      <a:endParaRPr lang="en-US" altLang="zh-CN"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单个</a:t>
                      </a:r>
                      <a:r>
                        <a:rPr lang="en-US" altLang="zh-CN" sz="1200" dirty="0" smtClean="0"/>
                        <a:t>Re</a:t>
                      </a:r>
                      <a:r>
                        <a:rPr lang="zh-CN" altLang="en-US" sz="1200" dirty="0" smtClean="0"/>
                        <a:t>原子并不会影响点阵俘获界限值</a:t>
                      </a:r>
                      <a:r>
                        <a:rPr lang="en-US" altLang="zh-CN" sz="1200" dirty="0" smtClean="0"/>
                        <a:t>,</a:t>
                      </a:r>
                      <a:r>
                        <a:rPr lang="zh-CN" altLang="en-US" sz="1200" dirty="0" smtClean="0"/>
                        <a:t>而添加摩尔分数为</a:t>
                      </a:r>
                      <a:r>
                        <a:rPr lang="en-US" altLang="zh-CN" sz="1200" dirty="0" smtClean="0"/>
                        <a:t>3%</a:t>
                      </a:r>
                      <a:r>
                        <a:rPr lang="zh-CN" altLang="en-US" sz="1200" dirty="0" smtClean="0"/>
                        <a:t>或</a:t>
                      </a:r>
                      <a:r>
                        <a:rPr lang="en-US" altLang="zh-CN" sz="1200" dirty="0" smtClean="0"/>
                        <a:t>6%</a:t>
                      </a:r>
                      <a:r>
                        <a:rPr lang="zh-CN" altLang="en-US" sz="1200" dirty="0" smtClean="0"/>
                        <a:t>的铼元素会影响</a:t>
                      </a:r>
                      <a:r>
                        <a:rPr lang="en-US" altLang="zh-CN" sz="1200" dirty="0" smtClean="0"/>
                        <a:t>,</a:t>
                      </a:r>
                      <a:r>
                        <a:rPr lang="zh-CN" altLang="en-US" sz="1200" dirty="0" smtClean="0"/>
                        <a:t>并且值随着</a:t>
                      </a:r>
                      <a:r>
                        <a:rPr lang="en-US" altLang="zh-CN" sz="1200" dirty="0" smtClean="0"/>
                        <a:t>Re</a:t>
                      </a:r>
                      <a:r>
                        <a:rPr lang="zh-CN" altLang="en-US" sz="1200" dirty="0" smtClean="0"/>
                        <a:t>浓度的增加而增加</a:t>
                      </a:r>
                      <a:r>
                        <a:rPr lang="en-US" altLang="zh-CN" sz="1200" dirty="0" smtClean="0"/>
                        <a:t>.</a:t>
                      </a:r>
                      <a:r>
                        <a:rPr lang="zh-CN" altLang="en-US" sz="1200" dirty="0" smtClean="0"/>
                        <a:t>这意味着在</a:t>
                      </a:r>
                      <a:r>
                        <a:rPr lang="el-GR" altLang="zh-CN" sz="1200" dirty="0" smtClean="0"/>
                        <a:t>γ’-</a:t>
                      </a:r>
                      <a:r>
                        <a:rPr lang="en-US" altLang="zh-CN" sz="1200" dirty="0" smtClean="0"/>
                        <a:t>Ni3Al</a:t>
                      </a:r>
                      <a:r>
                        <a:rPr lang="zh-CN" altLang="en-US" sz="1200" dirty="0" smtClean="0"/>
                        <a:t>中</a:t>
                      </a:r>
                      <a:r>
                        <a:rPr lang="en-US" altLang="zh-CN" sz="1200" dirty="0" smtClean="0"/>
                        <a:t>,Ni-Re</a:t>
                      </a:r>
                      <a:r>
                        <a:rPr lang="zh-CN" altLang="en-US" sz="1200" dirty="0" smtClean="0"/>
                        <a:t>的相互作用可以促进裂缝的愈合并防止原子键的断裂</a:t>
                      </a:r>
                      <a:r>
                        <a:rPr lang="en-US" altLang="zh-CN" sz="1200" dirty="0" smtClean="0"/>
                        <a:t>,</a:t>
                      </a:r>
                      <a:r>
                        <a:rPr lang="zh-CN" altLang="en-US" sz="1200" dirty="0" smtClean="0"/>
                        <a:t>进而表明</a:t>
                      </a:r>
                      <a:r>
                        <a:rPr lang="en-US" altLang="zh-CN" sz="1200" dirty="0" smtClean="0"/>
                        <a:t>Re</a:t>
                      </a:r>
                      <a:r>
                        <a:rPr lang="zh-CN" altLang="en-US" sz="1200" dirty="0" smtClean="0"/>
                        <a:t>元素的添加能够提高</a:t>
                      </a:r>
                      <a:r>
                        <a:rPr lang="el-GR" altLang="zh-CN" sz="1200" dirty="0" smtClean="0"/>
                        <a:t>γ’</a:t>
                      </a:r>
                      <a:r>
                        <a:rPr lang="zh-CN" altLang="en-US" sz="1200" dirty="0" smtClean="0"/>
                        <a:t>相的强度</a:t>
                      </a:r>
                      <a:r>
                        <a:rPr lang="en-US" altLang="zh-CN" sz="1200" dirty="0" smtClean="0"/>
                        <a:t>.</a:t>
                      </a:r>
                    </a:p>
                  </a:txBody>
                  <a:tcPr/>
                </a:tc>
              </a:tr>
              <a:tr h="1172332">
                <a:tc>
                  <a:txBody>
                    <a:bodyPr/>
                    <a:lstStyle/>
                    <a:p>
                      <a:r>
                        <a:rPr lang="en-US" altLang="zh-CN" sz="1400" dirty="0" smtClean="0"/>
                        <a:t>《</a:t>
                      </a:r>
                      <a:r>
                        <a:rPr lang="en-US" altLang="zh-CN" sz="1400" b="0" i="0" u="none" strike="noStrike" kern="1200" baseline="0" dirty="0" smtClean="0">
                          <a:solidFill>
                            <a:schemeClr val="dk1"/>
                          </a:solidFill>
                          <a:latin typeface="+mn-lt"/>
                          <a:ea typeface="+mn-ea"/>
                          <a:cs typeface="+mn-cs"/>
                        </a:rPr>
                        <a:t>Molecular dynamics simulations of influence of Re on lattice trapping</a:t>
                      </a:r>
                    </a:p>
                    <a:p>
                      <a:r>
                        <a:rPr lang="en-US" altLang="zh-CN" sz="1400" b="0" i="0" u="none" strike="noStrike" kern="1200" baseline="0" dirty="0" smtClean="0">
                          <a:solidFill>
                            <a:schemeClr val="dk1"/>
                          </a:solidFill>
                          <a:latin typeface="+mn-lt"/>
                          <a:ea typeface="+mn-ea"/>
                          <a:cs typeface="+mn-cs"/>
                        </a:rPr>
                        <a:t>and fracture stress of cracks in Ni》(2014</a:t>
                      </a:r>
                      <a:r>
                        <a:rPr lang="en-US" altLang="zh-CN" sz="1400" baseline="0" dirty="0" smtClean="0"/>
                        <a:t>)</a:t>
                      </a:r>
                      <a:endParaRPr lang="en-US" altLang="zh-CN"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a:t>
                      </a:r>
                      <a:r>
                        <a:rPr lang="en-US" altLang="zh-CN" sz="1400" dirty="0" smtClean="0"/>
                        <a:t>Re</a:t>
                      </a:r>
                      <a:r>
                        <a:rPr lang="zh-CN" altLang="en-US" sz="1400" dirty="0" smtClean="0"/>
                        <a:t>元素对在</a:t>
                      </a:r>
                      <a:r>
                        <a:rPr lang="en-US" altLang="zh-CN" sz="1400" dirty="0" smtClean="0"/>
                        <a:t>Ni</a:t>
                      </a:r>
                      <a:r>
                        <a:rPr lang="zh-CN" altLang="en-US" sz="1400" dirty="0" smtClean="0"/>
                        <a:t>基固溶体中裂纹晶格俘获和断裂应力的影响</a:t>
                      </a:r>
                      <a:endParaRPr lang="zh-CN" altLang="en-US" sz="1400" dirty="0"/>
                    </a:p>
                  </a:txBody>
                  <a:tcPr/>
                </a:tc>
                <a:tc>
                  <a:txBody>
                    <a:bodyPr/>
                    <a:lstStyle/>
                    <a:p>
                      <a:r>
                        <a:rPr lang="zh-CN" altLang="en-US" sz="1200" dirty="0" smtClean="0"/>
                        <a:t>无论是否有</a:t>
                      </a:r>
                      <a:r>
                        <a:rPr lang="en-US" altLang="zh-CN" sz="1200" dirty="0" smtClean="0"/>
                        <a:t>Re</a:t>
                      </a:r>
                      <a:r>
                        <a:rPr lang="zh-CN" altLang="en-US" sz="1200" dirty="0" smtClean="0"/>
                        <a:t>元素的添加</a:t>
                      </a:r>
                      <a:r>
                        <a:rPr lang="en-US" altLang="zh-CN" sz="1200" dirty="0" smtClean="0"/>
                        <a:t>,</a:t>
                      </a:r>
                      <a:r>
                        <a:rPr lang="zh-CN" altLang="en-US" sz="1200" dirty="0" smtClean="0"/>
                        <a:t>不同裂纹取向的晶格捕获的范围（</a:t>
                      </a:r>
                      <a:r>
                        <a:rPr lang="en-US" altLang="zh-CN" sz="1200" dirty="0" smtClean="0"/>
                        <a:t>S</a:t>
                      </a:r>
                      <a:r>
                        <a:rPr lang="zh-CN" altLang="en-US" sz="1200" dirty="0" smtClean="0"/>
                        <a:t>）都小</a:t>
                      </a:r>
                      <a:r>
                        <a:rPr lang="en-US" altLang="zh-CN" sz="1200" dirty="0" smtClean="0"/>
                        <a:t>.</a:t>
                      </a:r>
                      <a:r>
                        <a:rPr lang="zh-CN" altLang="en-US" sz="1200" dirty="0" smtClean="0"/>
                        <a:t>随着</a:t>
                      </a:r>
                      <a:r>
                        <a:rPr lang="en-US" altLang="zh-CN" sz="1200" dirty="0" smtClean="0"/>
                        <a:t>3</a:t>
                      </a:r>
                      <a:r>
                        <a:rPr lang="zh-CN" altLang="en-US" sz="1200" dirty="0" smtClean="0"/>
                        <a:t>％或</a:t>
                      </a:r>
                      <a:r>
                        <a:rPr lang="en-US" altLang="zh-CN" sz="1200" dirty="0" smtClean="0"/>
                        <a:t>6</a:t>
                      </a:r>
                      <a:r>
                        <a:rPr lang="zh-CN" altLang="en-US" sz="1200" dirty="0" smtClean="0"/>
                        <a:t>％的</a:t>
                      </a:r>
                      <a:r>
                        <a:rPr lang="en-US" altLang="zh-CN" sz="1200" dirty="0" smtClean="0"/>
                        <a:t>Re</a:t>
                      </a:r>
                      <a:r>
                        <a:rPr lang="zh-CN" altLang="en-US" sz="1200" dirty="0" smtClean="0"/>
                        <a:t>原子的添加</a:t>
                      </a:r>
                      <a:r>
                        <a:rPr lang="en-US" altLang="zh-CN" sz="1200" dirty="0" smtClean="0"/>
                        <a:t>,</a:t>
                      </a:r>
                      <a:r>
                        <a:rPr lang="zh-CN" altLang="en-US" sz="1200" dirty="0" smtClean="0"/>
                        <a:t>下限和上限捕获极限值明显增加</a:t>
                      </a:r>
                      <a:r>
                        <a:rPr lang="en-US" altLang="zh-CN" sz="1200" dirty="0" smtClean="0"/>
                        <a:t>,</a:t>
                      </a:r>
                      <a:r>
                        <a:rPr lang="zh-CN" altLang="en-US" sz="1200" dirty="0" smtClean="0"/>
                        <a:t>超过理论</a:t>
                      </a:r>
                      <a:r>
                        <a:rPr lang="en-US" altLang="zh-CN" sz="1200" dirty="0" smtClean="0"/>
                        <a:t>Griffith</a:t>
                      </a:r>
                      <a:r>
                        <a:rPr lang="zh-CN" altLang="en-US" sz="1200" dirty="0" smtClean="0"/>
                        <a:t>载荷</a:t>
                      </a:r>
                      <a:r>
                        <a:rPr lang="en-US" altLang="zh-CN" sz="1200" dirty="0" smtClean="0"/>
                        <a:t>.</a:t>
                      </a:r>
                      <a:r>
                        <a:rPr lang="zh-CN" altLang="en-US" sz="1200" dirty="0" smtClean="0"/>
                        <a:t>这意味着</a:t>
                      </a:r>
                      <a:r>
                        <a:rPr lang="en-US" altLang="zh-CN" sz="1200" dirty="0" smtClean="0"/>
                        <a:t>Re-Ni</a:t>
                      </a:r>
                      <a:r>
                        <a:rPr lang="zh-CN" altLang="en-US" sz="1200" dirty="0" smtClean="0"/>
                        <a:t>的原子间的相互作用可以防止原子键的破坏并且可以愈合裂纹</a:t>
                      </a:r>
                      <a:r>
                        <a:rPr lang="en-US" altLang="zh-CN" sz="1200" dirty="0" smtClean="0"/>
                        <a:t>.</a:t>
                      </a:r>
                    </a:p>
                  </a:txBody>
                  <a:tcPr/>
                </a:tc>
              </a:tr>
              <a:tr h="1016021">
                <a:tc>
                  <a:txBody>
                    <a:bodyPr/>
                    <a:lstStyle/>
                    <a:p>
                      <a:r>
                        <a:rPr lang="en-US" altLang="zh-CN" sz="1400" dirty="0" smtClean="0"/>
                        <a:t>《The ternary Ni–Al–Co embedded-atom-method potential for </a:t>
                      </a:r>
                      <a:r>
                        <a:rPr lang="el-GR" altLang="zh-CN" sz="1400" dirty="0" smtClean="0"/>
                        <a:t>γ/γ </a:t>
                      </a:r>
                      <a:r>
                        <a:rPr lang="en-US" altLang="zh-CN" sz="1400" dirty="0" smtClean="0"/>
                        <a:t>Ni-based single-crystal superalloys: Construction and application》(2014)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三元</a:t>
                      </a:r>
                      <a:r>
                        <a:rPr lang="en-US" altLang="zh-CN" sz="1400" dirty="0" smtClean="0"/>
                        <a:t>NI-Al-Co</a:t>
                      </a:r>
                      <a:r>
                        <a:rPr lang="zh-CN" altLang="en-US" sz="1400" dirty="0" smtClean="0"/>
                        <a:t>镍基单晶高温合金的嵌入原子势方法研究</a:t>
                      </a:r>
                      <a:endParaRPr lang="zh-CN" altLang="en-US" sz="1400" dirty="0"/>
                    </a:p>
                  </a:txBody>
                  <a:tcPr/>
                </a:tc>
                <a:tc>
                  <a:txBody>
                    <a:bodyPr/>
                    <a:lstStyle/>
                    <a:p>
                      <a:r>
                        <a:rPr lang="zh-CN" altLang="en-US" sz="1200" dirty="0" smtClean="0"/>
                        <a:t>随机</a:t>
                      </a:r>
                      <a:r>
                        <a:rPr lang="en-US" altLang="zh-CN" sz="1200" dirty="0" smtClean="0"/>
                        <a:t>Ni(Co</a:t>
                      </a:r>
                      <a:r>
                        <a:rPr lang="zh-CN" altLang="en-US" sz="1200" dirty="0" smtClean="0"/>
                        <a:t>，</a:t>
                      </a:r>
                      <a:r>
                        <a:rPr lang="en-US" altLang="zh-CN" sz="1200" dirty="0" smtClean="0"/>
                        <a:t>Al)</a:t>
                      </a:r>
                      <a:r>
                        <a:rPr lang="zh-CN" altLang="en-US" sz="1200" dirty="0" smtClean="0"/>
                        <a:t>基固溶体的堆垛层错能</a:t>
                      </a:r>
                      <a:r>
                        <a:rPr lang="en-US" altLang="zh-CN" sz="1200" dirty="0" smtClean="0"/>
                        <a:t>(SFE)</a:t>
                      </a:r>
                      <a:r>
                        <a:rPr lang="zh-CN" altLang="en-US" sz="1200" dirty="0" smtClean="0"/>
                        <a:t>随着</a:t>
                      </a:r>
                      <a:r>
                        <a:rPr lang="en-US" altLang="zh-CN" sz="1200" dirty="0" smtClean="0"/>
                        <a:t>Co</a:t>
                      </a:r>
                      <a:r>
                        <a:rPr lang="zh-CN" altLang="en-US" sz="1200" dirty="0" smtClean="0"/>
                        <a:t>和</a:t>
                      </a:r>
                      <a:r>
                        <a:rPr lang="en-US" altLang="zh-CN" sz="1200" dirty="0" smtClean="0"/>
                        <a:t>Al</a:t>
                      </a:r>
                      <a:r>
                        <a:rPr lang="zh-CN" altLang="en-US" sz="1200" dirty="0" smtClean="0"/>
                        <a:t>浓度的增加而降低</a:t>
                      </a:r>
                      <a:r>
                        <a:rPr lang="en-US" altLang="zh-CN" sz="1200" dirty="0" smtClean="0"/>
                        <a:t>.</a:t>
                      </a:r>
                      <a:r>
                        <a:rPr lang="zh-CN" altLang="en-US" sz="1200" dirty="0" smtClean="0"/>
                        <a:t>通过考虑不同元素之间的电荷转移而得知</a:t>
                      </a:r>
                      <a:r>
                        <a:rPr lang="en-US" altLang="zh-CN" sz="1200" dirty="0" smtClean="0"/>
                        <a:t>,</a:t>
                      </a:r>
                      <a:r>
                        <a:rPr lang="zh-CN" altLang="en-US" sz="1200" dirty="0" smtClean="0"/>
                        <a:t>嵌入能量项对于随机</a:t>
                      </a:r>
                      <a:r>
                        <a:rPr lang="en-US" altLang="zh-CN" sz="1200" dirty="0" smtClean="0"/>
                        <a:t>Ni</a:t>
                      </a:r>
                      <a:r>
                        <a:rPr lang="zh-CN" altLang="en-US" sz="1200" dirty="0" smtClean="0"/>
                        <a:t>（</a:t>
                      </a:r>
                      <a:r>
                        <a:rPr lang="en-US" altLang="zh-CN" sz="1200" dirty="0" smtClean="0"/>
                        <a:t>Co</a:t>
                      </a:r>
                      <a:r>
                        <a:rPr lang="zh-CN" altLang="en-US" sz="1200" dirty="0" smtClean="0"/>
                        <a:t>，</a:t>
                      </a:r>
                      <a:r>
                        <a:rPr lang="en-US" altLang="zh-CN" sz="1200" dirty="0" smtClean="0"/>
                        <a:t>Al</a:t>
                      </a:r>
                      <a:r>
                        <a:rPr lang="zh-CN" altLang="en-US" sz="1200" dirty="0" smtClean="0"/>
                        <a:t>）固溶体的</a:t>
                      </a:r>
                      <a:r>
                        <a:rPr lang="en-US" altLang="zh-CN" sz="1200" dirty="0" smtClean="0"/>
                        <a:t>SFE</a:t>
                      </a:r>
                      <a:r>
                        <a:rPr lang="zh-CN" altLang="en-US" sz="1200" dirty="0" smtClean="0"/>
                        <a:t>有重要影响</a:t>
                      </a:r>
                      <a:r>
                        <a:rPr lang="en-US" altLang="zh-CN" sz="1200" dirty="0" smtClean="0"/>
                        <a:t>.</a:t>
                      </a:r>
                    </a:p>
                  </a:txBody>
                  <a:tcPr/>
                </a:tc>
              </a:tr>
            </a:tbl>
          </a:graphicData>
        </a:graphic>
      </p:graphicFrame>
    </p:spTree>
    <p:extLst>
      <p:ext uri="{BB962C8B-B14F-4D97-AF65-F5344CB8AC3E}">
        <p14:creationId xmlns:p14="http://schemas.microsoft.com/office/powerpoint/2010/main" val="39686724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界</a:t>
            </a:r>
            <a:r>
              <a:rPr lang="zh-CN" altLang="en-US" dirty="0" smtClean="0"/>
              <a:t>面和结构</a:t>
            </a:r>
            <a:r>
              <a:rPr lang="en-US" altLang="zh-CN" dirty="0" smtClean="0"/>
              <a:t>(10</a:t>
            </a:r>
            <a:r>
              <a:rPr lang="zh-CN" altLang="en-US" dirty="0" smtClean="0"/>
              <a:t>篇</a:t>
            </a:r>
            <a:r>
              <a:rPr lang="en-US" altLang="zh-CN"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620109087"/>
              </p:ext>
            </p:extLst>
          </p:nvPr>
        </p:nvGraphicFramePr>
        <p:xfrm>
          <a:off x="251521" y="807634"/>
          <a:ext cx="8892479" cy="5429678"/>
        </p:xfrm>
        <a:graphic>
          <a:graphicData uri="http://schemas.openxmlformats.org/drawingml/2006/table">
            <a:tbl>
              <a:tblPr firstRow="1" bandRow="1">
                <a:tableStyleId>{00A15C55-8517-42AA-B614-E9B94910E393}</a:tableStyleId>
              </a:tblPr>
              <a:tblGrid>
                <a:gridCol w="3197157"/>
                <a:gridCol w="3173608"/>
                <a:gridCol w="2521714"/>
              </a:tblGrid>
              <a:tr h="338037">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1267639">
                <a:tc>
                  <a:txBody>
                    <a:bodyPr/>
                    <a:lstStyle/>
                    <a:p>
                      <a:r>
                        <a:rPr lang="en-US" altLang="zh-CN" sz="1400" dirty="0" smtClean="0"/>
                        <a:t>《Regular </a:t>
                      </a:r>
                      <a:r>
                        <a:rPr lang="el-GR" altLang="zh-CN" sz="1400" dirty="0" smtClean="0"/>
                        <a:t>γ/γ' </a:t>
                      </a:r>
                      <a:r>
                        <a:rPr lang="en-US" altLang="zh-CN" sz="1400" dirty="0" smtClean="0"/>
                        <a:t>phase interface instability in a binary model nickel-based single-crystal alloy》(2015)</a:t>
                      </a:r>
                    </a:p>
                  </a:txBody>
                  <a:tcPr/>
                </a:tc>
                <a:tc>
                  <a:txBody>
                    <a:bodyPr/>
                    <a:lstStyle/>
                    <a:p>
                      <a:r>
                        <a:rPr lang="zh-CN" altLang="en-US" sz="1400" dirty="0" smtClean="0"/>
                        <a:t>研究二元</a:t>
                      </a:r>
                      <a:r>
                        <a:rPr lang="en-US" altLang="zh-CN" sz="1400" dirty="0" smtClean="0"/>
                        <a:t>(Ni-Al)</a:t>
                      </a:r>
                      <a:r>
                        <a:rPr lang="zh-CN" altLang="en-US" sz="1400" dirty="0" smtClean="0"/>
                        <a:t>镍基合金在长时间热处理条件下</a:t>
                      </a:r>
                      <a:r>
                        <a:rPr lang="el-GR" altLang="zh-CN" sz="1400" dirty="0" smtClean="0"/>
                        <a:t>γ/γ‘</a:t>
                      </a:r>
                      <a:r>
                        <a:rPr lang="zh-CN" altLang="en-US" sz="1400" dirty="0" smtClean="0"/>
                        <a:t>相界面的演变情况</a:t>
                      </a:r>
                      <a:endParaRPr lang="en-US" altLang="zh-CN" sz="1400" dirty="0" smtClean="0"/>
                    </a:p>
                  </a:txBody>
                  <a:tcPr/>
                </a:tc>
                <a:tc>
                  <a:txBody>
                    <a:bodyPr/>
                    <a:lstStyle/>
                    <a:p>
                      <a:r>
                        <a:rPr lang="zh-CN" altLang="en-US" sz="1200" dirty="0" smtClean="0">
                          <a:solidFill>
                            <a:schemeClr val="tx1"/>
                          </a:solidFill>
                        </a:rPr>
                        <a:t>随着热处理时间的延长</a:t>
                      </a:r>
                      <a:r>
                        <a:rPr lang="en-US" altLang="zh-CN" sz="1200" dirty="0" smtClean="0">
                          <a:solidFill>
                            <a:schemeClr val="tx1"/>
                          </a:solidFill>
                        </a:rPr>
                        <a:t>,</a:t>
                      </a:r>
                      <a:r>
                        <a:rPr lang="el-GR" altLang="zh-CN" sz="1200" dirty="0" smtClean="0">
                          <a:solidFill>
                            <a:schemeClr val="tx1"/>
                          </a:solidFill>
                        </a:rPr>
                        <a:t>γ'</a:t>
                      </a:r>
                      <a:r>
                        <a:rPr lang="zh-CN" altLang="en-US" sz="1200" dirty="0" smtClean="0">
                          <a:solidFill>
                            <a:schemeClr val="tx1"/>
                          </a:solidFill>
                        </a:rPr>
                        <a:t>析出物粗化生长</a:t>
                      </a:r>
                      <a:r>
                        <a:rPr lang="en-US" altLang="zh-CN" sz="1200" dirty="0" smtClean="0">
                          <a:solidFill>
                            <a:schemeClr val="tx1"/>
                          </a:solidFill>
                        </a:rPr>
                        <a:t>,</a:t>
                      </a:r>
                      <a:r>
                        <a:rPr lang="el-GR" altLang="zh-CN" sz="1200" dirty="0" smtClean="0">
                          <a:solidFill>
                            <a:schemeClr val="tx1"/>
                          </a:solidFill>
                        </a:rPr>
                        <a:t>γ/γ'</a:t>
                      </a:r>
                      <a:r>
                        <a:rPr lang="zh-CN" altLang="en-US" sz="1200" dirty="0" smtClean="0">
                          <a:solidFill>
                            <a:schemeClr val="tx1"/>
                          </a:solidFill>
                        </a:rPr>
                        <a:t>相界面的形状从平面变为波浪状</a:t>
                      </a:r>
                      <a:r>
                        <a:rPr lang="en-US" altLang="zh-CN" sz="1200" dirty="0" smtClean="0">
                          <a:solidFill>
                            <a:schemeClr val="tx1"/>
                          </a:solidFill>
                        </a:rPr>
                        <a:t>,</a:t>
                      </a:r>
                      <a:r>
                        <a:rPr lang="zh-CN" altLang="en-US" sz="1200" dirty="0" smtClean="0">
                          <a:solidFill>
                            <a:schemeClr val="tx1"/>
                          </a:solidFill>
                        </a:rPr>
                        <a:t>相界面表现出不稳定性</a:t>
                      </a:r>
                      <a:r>
                        <a:rPr lang="en-US" altLang="zh-CN" sz="1200" dirty="0" smtClean="0">
                          <a:solidFill>
                            <a:schemeClr val="tx1"/>
                          </a:solidFill>
                        </a:rPr>
                        <a:t>.</a:t>
                      </a:r>
                      <a:r>
                        <a:rPr lang="zh-CN" altLang="en-US" sz="1200" dirty="0" smtClean="0">
                          <a:solidFill>
                            <a:schemeClr val="tx1"/>
                          </a:solidFill>
                        </a:rPr>
                        <a:t>这种相界面不稳定性是由两相界面处的应变能和界面形成能的动态平衡引起的</a:t>
                      </a:r>
                      <a:r>
                        <a:rPr lang="en-US" altLang="zh-CN" sz="1200" dirty="0" smtClean="0">
                          <a:solidFill>
                            <a:schemeClr val="tx1"/>
                          </a:solidFill>
                        </a:rPr>
                        <a:t>.</a:t>
                      </a:r>
                      <a:r>
                        <a:rPr lang="zh-CN" altLang="en-US" sz="1200" dirty="0" smtClean="0">
                          <a:solidFill>
                            <a:schemeClr val="tx1"/>
                          </a:solidFill>
                        </a:rPr>
                        <a:t>此外</a:t>
                      </a:r>
                      <a:r>
                        <a:rPr lang="en-US" altLang="zh-CN" sz="1200" dirty="0" smtClean="0">
                          <a:solidFill>
                            <a:schemeClr val="tx1"/>
                          </a:solidFill>
                        </a:rPr>
                        <a:t>,</a:t>
                      </a:r>
                      <a:r>
                        <a:rPr lang="zh-CN" altLang="en-US" sz="1200" dirty="0" smtClean="0">
                          <a:solidFill>
                            <a:schemeClr val="tx1"/>
                          </a:solidFill>
                        </a:rPr>
                        <a:t>长时间热处理后可观察到次级</a:t>
                      </a:r>
                      <a:r>
                        <a:rPr lang="el-GR" altLang="zh-CN" sz="1200" dirty="0" smtClean="0">
                          <a:solidFill>
                            <a:schemeClr val="tx1"/>
                          </a:solidFill>
                        </a:rPr>
                        <a:t>γ'</a:t>
                      </a:r>
                      <a:r>
                        <a:rPr lang="zh-CN" altLang="en-US" sz="1200" dirty="0" smtClean="0">
                          <a:solidFill>
                            <a:schemeClr val="tx1"/>
                          </a:solidFill>
                        </a:rPr>
                        <a:t>沉淀，一些较大的呈现为枕形</a:t>
                      </a:r>
                      <a:r>
                        <a:rPr lang="en-US" altLang="zh-CN" sz="1200" dirty="0" smtClean="0">
                          <a:solidFill>
                            <a:schemeClr val="tx1"/>
                          </a:solidFill>
                        </a:rPr>
                        <a:t>.</a:t>
                      </a:r>
                      <a:r>
                        <a:rPr lang="zh-CN" altLang="en-US" sz="1200" dirty="0" smtClean="0">
                          <a:solidFill>
                            <a:schemeClr val="tx1"/>
                          </a:solidFill>
                        </a:rPr>
                        <a:t>枕形变形是由于在不同位置不同应变状态下，立方顶点处的增长速率比其他位置更快</a:t>
                      </a:r>
                      <a:endParaRPr lang="en-US" altLang="zh-CN" sz="1200" dirty="0" smtClean="0">
                        <a:solidFill>
                          <a:schemeClr val="tx1"/>
                        </a:solidFill>
                      </a:endParaRPr>
                    </a:p>
                  </a:txBody>
                  <a:tcPr/>
                </a:tc>
              </a:tr>
              <a:tr h="1847534">
                <a:tc>
                  <a:txBody>
                    <a:bodyPr/>
                    <a:lstStyle/>
                    <a:p>
                      <a:r>
                        <a:rPr lang="en-US" altLang="zh-CN" sz="1400" dirty="0" smtClean="0"/>
                        <a:t>《Ni/Ni3Al interface: A density functional theory study》(2009)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通过密度泛函理论来研究</a:t>
                      </a:r>
                      <a:r>
                        <a:rPr lang="en-US" altLang="zh-CN" sz="1400" dirty="0" smtClean="0"/>
                        <a:t>Ni/Ni3Al</a:t>
                      </a:r>
                      <a:r>
                        <a:rPr lang="zh-CN" altLang="en-US" sz="1400" dirty="0" smtClean="0"/>
                        <a:t>相界面</a:t>
                      </a:r>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对三个晶面指数</a:t>
                      </a:r>
                      <a:r>
                        <a:rPr lang="en-US" altLang="zh-CN" sz="1200" dirty="0" smtClean="0"/>
                        <a:t>(001),(110),(111)Ni/Ni3Al</a:t>
                      </a:r>
                      <a:r>
                        <a:rPr lang="zh-CN" altLang="en-US" sz="1200" dirty="0" smtClean="0"/>
                        <a:t>薄膜的最佳几何尺寸</a:t>
                      </a:r>
                      <a:r>
                        <a:rPr lang="en-US" altLang="zh-CN" sz="1200" dirty="0" smtClean="0"/>
                        <a:t>,</a:t>
                      </a:r>
                      <a:r>
                        <a:rPr lang="zh-CN" altLang="en-US" sz="1200" dirty="0" smtClean="0"/>
                        <a:t>机械性能和热性能</a:t>
                      </a:r>
                      <a:r>
                        <a:rPr lang="en-US" altLang="zh-CN" sz="1200" dirty="0" smtClean="0"/>
                        <a:t>,</a:t>
                      </a:r>
                      <a:r>
                        <a:rPr lang="zh-CN" altLang="en-US" sz="1200" dirty="0" smtClean="0"/>
                        <a:t>电子结构使用第一原理计算进行了研究得</a:t>
                      </a:r>
                      <a:r>
                        <a:rPr lang="en-US" altLang="zh-CN" sz="1200" dirty="0" smtClean="0"/>
                        <a:t>,</a:t>
                      </a:r>
                      <a:r>
                        <a:rPr lang="zh-CN" altLang="en-US" sz="1200" dirty="0" smtClean="0"/>
                        <a:t>空位模型相比于顶位模型，有更好的机械性能和热力学稳定性</a:t>
                      </a:r>
                      <a:r>
                        <a:rPr lang="en-US" altLang="zh-CN" sz="1200" dirty="0" smtClean="0"/>
                        <a:t>.</a:t>
                      </a:r>
                      <a:r>
                        <a:rPr lang="zh-CN" altLang="en-US" sz="1200" dirty="0" smtClean="0"/>
                        <a:t>在三个空位模型中</a:t>
                      </a:r>
                      <a:r>
                        <a:rPr lang="en-US" altLang="zh-CN" sz="1200" dirty="0" smtClean="0"/>
                        <a:t>,(110)</a:t>
                      </a:r>
                      <a:r>
                        <a:rPr lang="zh-CN" altLang="en-US" sz="1200" dirty="0" smtClean="0"/>
                        <a:t>界面模型具有较高的内聚强度、更强的机械性能、更好的延展性。而</a:t>
                      </a:r>
                      <a:r>
                        <a:rPr lang="en-US" altLang="zh-CN" sz="1200" dirty="0" smtClean="0"/>
                        <a:t>{001)</a:t>
                      </a:r>
                      <a:r>
                        <a:rPr lang="zh-CN" altLang="en-US" sz="1200" dirty="0" smtClean="0"/>
                        <a:t>界面模型有更好的热力学性</a:t>
                      </a:r>
                      <a:r>
                        <a:rPr lang="zh-CN" altLang="en-US" sz="1200" smtClean="0"/>
                        <a:t>质</a:t>
                      </a:r>
                      <a:r>
                        <a:rPr lang="en-US" altLang="zh-CN" sz="1200" smtClean="0"/>
                        <a:t>.</a:t>
                      </a:r>
                      <a:endParaRPr lang="en-US" altLang="zh-CN" sz="1200" dirty="0" smtClean="0"/>
                    </a:p>
                  </a:txBody>
                  <a:tcPr/>
                </a:tc>
              </a:tr>
              <a:tr h="1223438">
                <a:tc>
                  <a:txBody>
                    <a:bodyPr/>
                    <a:lstStyle/>
                    <a:p>
                      <a:r>
                        <a:rPr lang="en-US" altLang="zh-CN" sz="1400" dirty="0" smtClean="0"/>
                        <a:t>《</a:t>
                      </a:r>
                      <a:r>
                        <a:rPr lang="en-US" altLang="zh-CN" sz="1400" b="0" i="0" u="none" strike="noStrike" kern="1200" baseline="0" dirty="0" smtClean="0">
                          <a:solidFill>
                            <a:schemeClr val="dk1"/>
                          </a:solidFill>
                          <a:latin typeface="+mn-lt"/>
                          <a:ea typeface="+mn-ea"/>
                          <a:cs typeface="+mn-cs"/>
                        </a:rPr>
                        <a:t>Density functional theory study of Ni/Ni3Al interface alloying with Re and Ru</a:t>
                      </a:r>
                      <a:r>
                        <a:rPr lang="en-US" altLang="zh-CN" sz="1400" baseline="0" dirty="0" smtClean="0"/>
                        <a:t>》(2008)</a:t>
                      </a:r>
                      <a:endParaRPr lang="en-US" altLang="zh-CN"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通过密度泛函理论研究掺杂合金元素</a:t>
                      </a:r>
                      <a:r>
                        <a:rPr lang="en-US" altLang="zh-CN" sz="1400" dirty="0" smtClean="0"/>
                        <a:t>Re</a:t>
                      </a:r>
                      <a:r>
                        <a:rPr lang="zh-CN" altLang="en-US" sz="1400" dirty="0" smtClean="0"/>
                        <a:t>和</a:t>
                      </a:r>
                      <a:r>
                        <a:rPr lang="en-US" altLang="zh-CN" sz="1400" dirty="0" smtClean="0"/>
                        <a:t>Ru</a:t>
                      </a:r>
                      <a:r>
                        <a:rPr lang="zh-CN" altLang="en-US" sz="1400" dirty="0" smtClean="0"/>
                        <a:t>元素的</a:t>
                      </a:r>
                      <a:r>
                        <a:rPr lang="en-US" altLang="zh-CN" sz="1400" dirty="0" smtClean="0"/>
                        <a:t>Ni/Ni3Al</a:t>
                      </a:r>
                      <a:r>
                        <a:rPr lang="zh-CN" altLang="en-US" sz="1400" dirty="0" smtClean="0"/>
                        <a:t>相界面</a:t>
                      </a:r>
                      <a:endParaRPr lang="zh-CN" altLang="en-US" sz="1400" dirty="0"/>
                    </a:p>
                  </a:txBody>
                  <a:tcPr/>
                </a:tc>
                <a:tc>
                  <a:txBody>
                    <a:bodyPr/>
                    <a:lstStyle/>
                    <a:p>
                      <a:r>
                        <a:rPr lang="zh-CN" altLang="en-US" sz="1200" dirty="0" smtClean="0"/>
                        <a:t>添加的</a:t>
                      </a:r>
                      <a:r>
                        <a:rPr lang="en-US" altLang="zh-CN" sz="1200" dirty="0" smtClean="0"/>
                        <a:t>Re</a:t>
                      </a:r>
                      <a:r>
                        <a:rPr lang="zh-CN" altLang="en-US" sz="1200" dirty="0" smtClean="0"/>
                        <a:t>和</a:t>
                      </a:r>
                      <a:r>
                        <a:rPr lang="en-US" altLang="zh-CN" sz="1200" dirty="0" smtClean="0"/>
                        <a:t>Ru</a:t>
                      </a:r>
                      <a:r>
                        <a:rPr lang="zh-CN" altLang="en-US" sz="1200" dirty="0" smtClean="0"/>
                        <a:t>原子优选替代</a:t>
                      </a:r>
                      <a:r>
                        <a:rPr lang="el-GR" altLang="zh-CN" sz="1200" dirty="0" smtClean="0"/>
                        <a:t>γ’</a:t>
                      </a:r>
                      <a:r>
                        <a:rPr lang="zh-CN" altLang="en-US" sz="1200" dirty="0" smtClean="0"/>
                        <a:t>相的</a:t>
                      </a:r>
                      <a:r>
                        <a:rPr lang="en-US" altLang="zh-CN" sz="1200" dirty="0" smtClean="0"/>
                        <a:t>Al</a:t>
                      </a:r>
                      <a:r>
                        <a:rPr lang="zh-CN" altLang="en-US" sz="1200" dirty="0" smtClean="0"/>
                        <a:t>位点</a:t>
                      </a:r>
                      <a:r>
                        <a:rPr lang="en-US" altLang="zh-CN" sz="1200" dirty="0" smtClean="0"/>
                        <a:t>.</a:t>
                      </a:r>
                      <a:r>
                        <a:rPr lang="zh-CN" altLang="en-US" sz="1200" dirty="0" smtClean="0"/>
                        <a:t>掺杂的</a:t>
                      </a:r>
                      <a:r>
                        <a:rPr lang="en-US" altLang="zh-CN" sz="1200" dirty="0" smtClean="0"/>
                        <a:t>Re</a:t>
                      </a:r>
                      <a:r>
                        <a:rPr lang="zh-CN" altLang="en-US" sz="1200" dirty="0" smtClean="0"/>
                        <a:t>和</a:t>
                      </a:r>
                      <a:r>
                        <a:rPr lang="en-US" altLang="zh-CN" sz="1200" dirty="0" smtClean="0"/>
                        <a:t>Ru</a:t>
                      </a:r>
                      <a:r>
                        <a:rPr lang="zh-CN" altLang="en-US" sz="1200" dirty="0" smtClean="0"/>
                        <a:t>都增强了界面的相干强度</a:t>
                      </a:r>
                      <a:r>
                        <a:rPr lang="en-US" altLang="zh-CN" sz="1200" dirty="0" smtClean="0"/>
                        <a:t>,</a:t>
                      </a:r>
                      <a:r>
                        <a:rPr lang="zh-CN" altLang="en-US" sz="1200" dirty="0" smtClean="0"/>
                        <a:t>并且与</a:t>
                      </a:r>
                      <a:r>
                        <a:rPr lang="en-US" altLang="zh-CN" sz="1200" dirty="0" smtClean="0"/>
                        <a:t>Ru</a:t>
                      </a:r>
                      <a:r>
                        <a:rPr lang="zh-CN" altLang="en-US" sz="1200" dirty="0" smtClean="0"/>
                        <a:t>相比</a:t>
                      </a:r>
                      <a:r>
                        <a:rPr lang="en-US" altLang="zh-CN" sz="1200" dirty="0" smtClean="0"/>
                        <a:t>,</a:t>
                      </a:r>
                      <a:r>
                        <a:rPr lang="zh-CN" altLang="en-US" sz="1200" dirty="0" smtClean="0"/>
                        <a:t>添加</a:t>
                      </a:r>
                      <a:r>
                        <a:rPr lang="en-US" altLang="zh-CN" sz="1200" dirty="0" smtClean="0"/>
                        <a:t>Re</a:t>
                      </a:r>
                      <a:r>
                        <a:rPr lang="zh-CN" altLang="en-US" sz="1200" dirty="0" smtClean="0"/>
                        <a:t>更能有效地强化界面</a:t>
                      </a:r>
                      <a:r>
                        <a:rPr lang="en-US" altLang="zh-CN" sz="1200" dirty="0" smtClean="0"/>
                        <a:t>.</a:t>
                      </a:r>
                      <a:r>
                        <a:rPr lang="zh-CN" altLang="en-US" sz="1200" dirty="0" smtClean="0"/>
                        <a:t>此外</a:t>
                      </a:r>
                      <a:r>
                        <a:rPr lang="en-US" altLang="zh-CN" sz="1200" dirty="0" smtClean="0"/>
                        <a:t>,Re</a:t>
                      </a:r>
                      <a:r>
                        <a:rPr lang="zh-CN" altLang="en-US" sz="1200" dirty="0" smtClean="0"/>
                        <a:t>和</a:t>
                      </a:r>
                      <a:r>
                        <a:rPr lang="en-US" altLang="zh-CN" sz="1200" dirty="0" smtClean="0"/>
                        <a:t>Ru</a:t>
                      </a:r>
                      <a:r>
                        <a:rPr lang="zh-CN" altLang="en-US" sz="1200" dirty="0" smtClean="0"/>
                        <a:t>能够改善</a:t>
                      </a:r>
                      <a:r>
                        <a:rPr lang="el-GR" altLang="zh-CN" sz="1200" dirty="0" smtClean="0"/>
                        <a:t>γ/γ’</a:t>
                      </a:r>
                      <a:r>
                        <a:rPr lang="zh-CN" altLang="en-US" sz="1200" dirty="0" smtClean="0"/>
                        <a:t>超合金的延展性</a:t>
                      </a:r>
                      <a:r>
                        <a:rPr lang="en-US" altLang="zh-CN" sz="1200" dirty="0" smtClean="0"/>
                        <a:t>.</a:t>
                      </a:r>
                    </a:p>
                  </a:txBody>
                  <a:tcPr/>
                </a:tc>
              </a:tr>
            </a:tbl>
          </a:graphicData>
        </a:graphic>
      </p:graphicFrame>
    </p:spTree>
    <p:extLst>
      <p:ext uri="{BB962C8B-B14F-4D97-AF65-F5344CB8AC3E}">
        <p14:creationId xmlns:p14="http://schemas.microsoft.com/office/powerpoint/2010/main" val="37323911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界</a:t>
            </a:r>
            <a:r>
              <a:rPr lang="zh-CN" altLang="en-US" dirty="0" smtClean="0"/>
              <a:t>面和结构</a:t>
            </a:r>
            <a:r>
              <a:rPr lang="en-US" altLang="zh-CN" dirty="0" smtClean="0"/>
              <a:t>(10</a:t>
            </a:r>
            <a:r>
              <a:rPr lang="zh-CN" altLang="en-US" dirty="0" smtClean="0"/>
              <a:t>篇</a:t>
            </a:r>
            <a:r>
              <a:rPr lang="en-US" altLang="zh-CN"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263904790"/>
              </p:ext>
            </p:extLst>
          </p:nvPr>
        </p:nvGraphicFramePr>
        <p:xfrm>
          <a:off x="251520" y="980728"/>
          <a:ext cx="8424936" cy="5369834"/>
        </p:xfrm>
        <a:graphic>
          <a:graphicData uri="http://schemas.openxmlformats.org/drawingml/2006/table">
            <a:tbl>
              <a:tblPr firstRow="1" bandRow="1">
                <a:tableStyleId>{00A15C55-8517-42AA-B614-E9B94910E393}</a:tableStyleId>
              </a:tblPr>
              <a:tblGrid>
                <a:gridCol w="3029059"/>
                <a:gridCol w="3006748"/>
                <a:gridCol w="2389129"/>
              </a:tblGrid>
              <a:tr h="332880">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1248299">
                <a:tc>
                  <a:txBody>
                    <a:bodyPr/>
                    <a:lstStyle/>
                    <a:p>
                      <a:r>
                        <a:rPr lang="en-US" altLang="zh-CN" sz="1400" dirty="0" smtClean="0"/>
                        <a:t>《</a:t>
                      </a:r>
                      <a:r>
                        <a:rPr lang="zh-CN" altLang="en-US" sz="1400" dirty="0" smtClean="0"/>
                        <a:t>镍基单晶高温合金</a:t>
                      </a:r>
                      <a:r>
                        <a:rPr lang="el-GR" altLang="zh-CN" sz="1400" dirty="0" smtClean="0"/>
                        <a:t>γ</a:t>
                      </a:r>
                      <a:r>
                        <a:rPr lang="en-US" altLang="zh-CN" sz="1400" dirty="0" smtClean="0"/>
                        <a:t>/</a:t>
                      </a:r>
                      <a:r>
                        <a:rPr lang="el-GR" altLang="zh-CN" sz="1400" dirty="0" smtClean="0"/>
                        <a:t>γ’</a:t>
                      </a:r>
                      <a:r>
                        <a:rPr lang="en-US" altLang="zh-CN" sz="1400" dirty="0" smtClean="0"/>
                        <a:t>(001)</a:t>
                      </a:r>
                      <a:r>
                        <a:rPr lang="zh-CN" altLang="en-US" sz="1400" dirty="0" smtClean="0"/>
                        <a:t>相界面上原子构型的分子动力学研究</a:t>
                      </a:r>
                      <a:r>
                        <a:rPr lang="en-US" altLang="zh-CN" sz="1400" dirty="0" smtClean="0"/>
                        <a:t>》(2005)</a:t>
                      </a:r>
                    </a:p>
                  </a:txBody>
                  <a:tcPr/>
                </a:tc>
                <a:tc>
                  <a:txBody>
                    <a:bodyPr/>
                    <a:lstStyle/>
                    <a:p>
                      <a:r>
                        <a:rPr lang="zh-CN" altLang="en-US" sz="1400" dirty="0" smtClean="0"/>
                        <a:t>用分子动力学方法研究了镍基单晶高温合金</a:t>
                      </a:r>
                      <a:r>
                        <a:rPr lang="el-GR" altLang="zh-CN" sz="1400" dirty="0" smtClean="0"/>
                        <a:t>γ</a:t>
                      </a:r>
                      <a:r>
                        <a:rPr lang="en-US" altLang="zh-CN" sz="1400" dirty="0" smtClean="0"/>
                        <a:t>/</a:t>
                      </a:r>
                      <a:r>
                        <a:rPr lang="el-GR" altLang="zh-CN" sz="1400" dirty="0" smtClean="0"/>
                        <a:t>γ’</a:t>
                      </a:r>
                      <a:r>
                        <a:rPr lang="en-US" altLang="zh-CN" sz="1400" dirty="0" smtClean="0"/>
                        <a:t>(001)</a:t>
                      </a:r>
                      <a:r>
                        <a:rPr lang="zh-CN" altLang="en-US" sz="1400" dirty="0" smtClean="0"/>
                        <a:t>相界面上三种各具特征的原子堆垛结构</a:t>
                      </a:r>
                      <a:endParaRPr lang="en-US" altLang="zh-CN" sz="1400" dirty="0" smtClean="0"/>
                    </a:p>
                  </a:txBody>
                  <a:tcPr/>
                </a:tc>
                <a:tc>
                  <a:txBody>
                    <a:bodyPr/>
                    <a:lstStyle/>
                    <a:p>
                      <a:r>
                        <a:rPr lang="zh-CN" altLang="en-US" sz="1200" dirty="0" smtClean="0">
                          <a:solidFill>
                            <a:schemeClr val="tx1"/>
                          </a:solidFill>
                        </a:rPr>
                        <a:t>界面上不同原子构型的能量学参量</a:t>
                      </a:r>
                      <a:r>
                        <a:rPr lang="en-US" altLang="zh-CN" sz="1200" dirty="0" smtClean="0">
                          <a:solidFill>
                            <a:schemeClr val="tx1"/>
                          </a:solidFill>
                        </a:rPr>
                        <a:t>(</a:t>
                      </a:r>
                      <a:r>
                        <a:rPr lang="zh-CN" altLang="en-US" sz="1200" dirty="0" smtClean="0">
                          <a:solidFill>
                            <a:schemeClr val="tx1"/>
                          </a:solidFill>
                        </a:rPr>
                        <a:t>体系能量、界面形成能、弛豫能</a:t>
                      </a:r>
                      <a:r>
                        <a:rPr lang="en-US" altLang="zh-CN" sz="1200" dirty="0" smtClean="0">
                          <a:solidFill>
                            <a:schemeClr val="tx1"/>
                          </a:solidFill>
                        </a:rPr>
                        <a:t>)</a:t>
                      </a:r>
                      <a:r>
                        <a:rPr lang="zh-CN" altLang="en-US" sz="1200" dirty="0" smtClean="0">
                          <a:solidFill>
                            <a:schemeClr val="tx1"/>
                          </a:solidFill>
                        </a:rPr>
                        <a:t>都依赖于界面原子堆垛特征</a:t>
                      </a:r>
                      <a:r>
                        <a:rPr lang="en-US" altLang="zh-CN" sz="1200" dirty="0" smtClean="0">
                          <a:solidFill>
                            <a:schemeClr val="tx1"/>
                          </a:solidFill>
                        </a:rPr>
                        <a:t>,</a:t>
                      </a:r>
                      <a:r>
                        <a:rPr lang="zh-CN" altLang="en-US" sz="1200" dirty="0" smtClean="0">
                          <a:solidFill>
                            <a:schemeClr val="tx1"/>
                          </a:solidFill>
                        </a:rPr>
                        <a:t>而几何结构则具有共性</a:t>
                      </a:r>
                      <a:r>
                        <a:rPr lang="en-US" altLang="zh-CN" sz="1200" dirty="0" smtClean="0">
                          <a:solidFill>
                            <a:schemeClr val="tx1"/>
                          </a:solidFill>
                        </a:rPr>
                        <a:t>,</a:t>
                      </a:r>
                      <a:r>
                        <a:rPr lang="zh-CN" altLang="en-US" sz="1200" dirty="0" smtClean="0">
                          <a:solidFill>
                            <a:schemeClr val="tx1"/>
                          </a:solidFill>
                        </a:rPr>
                        <a:t>即不同原子构型的界面具有同一的应力释放模式</a:t>
                      </a:r>
                      <a:r>
                        <a:rPr lang="en-US" altLang="zh-CN" sz="1200" dirty="0" smtClean="0">
                          <a:solidFill>
                            <a:schemeClr val="tx1"/>
                          </a:solidFill>
                        </a:rPr>
                        <a:t>.</a:t>
                      </a:r>
                    </a:p>
                  </a:txBody>
                  <a:tcPr/>
                </a:tc>
              </a:tr>
              <a:tr h="1248299">
                <a:tc>
                  <a:txBody>
                    <a:bodyPr/>
                    <a:lstStyle/>
                    <a:p>
                      <a:r>
                        <a:rPr lang="en-US" altLang="zh-CN" sz="1400" dirty="0" smtClean="0"/>
                        <a:t>《First-principle studies of effects of interstitial boron and carbon on structural,elastic</a:t>
                      </a:r>
                      <a:r>
                        <a:rPr lang="en-US" altLang="zh-CN" sz="1400" baseline="0" dirty="0" smtClean="0"/>
                        <a:t>,and electronic properties of Ni solution and Ni3Al intermetallics</a:t>
                      </a:r>
                      <a:r>
                        <a:rPr lang="en-US" altLang="zh-CN" sz="1400" dirty="0" smtClean="0"/>
                        <a:t> 》(2016)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研究间隙硼和碳对</a:t>
                      </a:r>
                      <a:r>
                        <a:rPr lang="en-US" altLang="zh-CN" sz="1400" dirty="0" smtClean="0"/>
                        <a:t>Ni</a:t>
                      </a:r>
                      <a:r>
                        <a:rPr lang="zh-CN" altLang="en-US" sz="1400" dirty="0" smtClean="0"/>
                        <a:t>基固溶体和</a:t>
                      </a:r>
                      <a:r>
                        <a:rPr lang="en-US" altLang="zh-CN" sz="1400" dirty="0" smtClean="0"/>
                        <a:t>Ni3Al</a:t>
                      </a:r>
                      <a:r>
                        <a:rPr lang="zh-CN" altLang="en-US" sz="1400" dirty="0" smtClean="0"/>
                        <a:t>金属间化合物结构、弹性、电子性能的影响。</a:t>
                      </a:r>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间隙硼和碳都可以增加</a:t>
                      </a:r>
                      <a:r>
                        <a:rPr lang="en-US" altLang="zh-CN" sz="1200" dirty="0" smtClean="0"/>
                        <a:t>Ni</a:t>
                      </a:r>
                      <a:r>
                        <a:rPr lang="zh-CN" altLang="en-US" sz="1200" dirty="0" smtClean="0"/>
                        <a:t>和</a:t>
                      </a:r>
                      <a:r>
                        <a:rPr lang="en-US" altLang="zh-CN" sz="1200" dirty="0" smtClean="0"/>
                        <a:t>Ni3Al</a:t>
                      </a:r>
                      <a:r>
                        <a:rPr lang="zh-CN" altLang="en-US" sz="1200" dirty="0" smtClean="0"/>
                        <a:t>相的晶格常数和体积</a:t>
                      </a:r>
                      <a:r>
                        <a:rPr lang="en-US" altLang="zh-CN" sz="1200" dirty="0" smtClean="0"/>
                        <a:t>,</a:t>
                      </a:r>
                      <a:r>
                        <a:rPr lang="zh-CN" altLang="en-US" sz="1200" dirty="0" smtClean="0"/>
                        <a:t>并且它们产生具有立方结构的</a:t>
                      </a:r>
                      <a:r>
                        <a:rPr lang="en-US" altLang="zh-CN" sz="1200" dirty="0" smtClean="0"/>
                        <a:t>Ni</a:t>
                      </a:r>
                      <a:r>
                        <a:rPr lang="zh-CN" altLang="en-US" sz="1200" dirty="0" smtClean="0"/>
                        <a:t>的间隙相</a:t>
                      </a:r>
                      <a:r>
                        <a:rPr lang="en-US" altLang="zh-CN" sz="1200" dirty="0" smtClean="0"/>
                        <a:t>.</a:t>
                      </a:r>
                      <a:r>
                        <a:rPr lang="zh-CN" altLang="en-US" sz="1200" dirty="0" smtClean="0"/>
                        <a:t>然而</a:t>
                      </a:r>
                      <a:r>
                        <a:rPr lang="en-US" altLang="zh-CN" sz="1200" dirty="0" smtClean="0"/>
                        <a:t>,</a:t>
                      </a:r>
                      <a:r>
                        <a:rPr lang="zh-CN" altLang="en-US" sz="1200" dirty="0" smtClean="0"/>
                        <a:t>由于</a:t>
                      </a:r>
                      <a:r>
                        <a:rPr lang="en-US" altLang="zh-CN" sz="1200" dirty="0" smtClean="0"/>
                        <a:t>Ni3Al</a:t>
                      </a:r>
                      <a:r>
                        <a:rPr lang="zh-CN" altLang="en-US" sz="1200" dirty="0" smtClean="0"/>
                        <a:t>中存在两个不同的八面体间隙位置</a:t>
                      </a:r>
                      <a:r>
                        <a:rPr lang="en-US" altLang="zh-CN" sz="1200" dirty="0" smtClean="0"/>
                        <a:t>,Ni3Al</a:t>
                      </a:r>
                      <a:r>
                        <a:rPr lang="zh-CN" altLang="en-US" sz="1200" dirty="0" smtClean="0"/>
                        <a:t>的间隙相呈现立方和四方结构。</a:t>
                      </a:r>
                      <a:endParaRPr lang="en-US" altLang="zh-CN" sz="1200" dirty="0" smtClean="0"/>
                    </a:p>
                  </a:txBody>
                  <a:tcPr/>
                </a:tc>
              </a:tr>
              <a:tr h="1248299">
                <a:tc>
                  <a:txBody>
                    <a:bodyPr/>
                    <a:lstStyle/>
                    <a:p>
                      <a:r>
                        <a:rPr lang="en-US" altLang="zh-CN" sz="1400" dirty="0" smtClean="0"/>
                        <a:t>《A</a:t>
                      </a:r>
                      <a:r>
                        <a:rPr lang="en-US" altLang="zh-CN" sz="1400" baseline="0" dirty="0" smtClean="0"/>
                        <a:t> ternary Ni-Al-W EAM potential for Ni-based single crystal superalloys 》</a:t>
                      </a:r>
                    </a:p>
                    <a:p>
                      <a:r>
                        <a:rPr lang="en-US" altLang="zh-CN" sz="1400" baseline="0" dirty="0" smtClean="0"/>
                        <a:t>(2015)</a:t>
                      </a:r>
                      <a:endParaRPr lang="en-US" altLang="zh-CN"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镍基单晶高温合金的三元</a:t>
                      </a:r>
                      <a:r>
                        <a:rPr lang="en-US" altLang="zh-CN" sz="1400" dirty="0" smtClean="0"/>
                        <a:t>Ni-Al-W</a:t>
                      </a:r>
                      <a:r>
                        <a:rPr lang="zh-CN" altLang="en-US" sz="1400" dirty="0" smtClean="0"/>
                        <a:t>嵌入原子势方法被构建</a:t>
                      </a:r>
                      <a:endParaRPr lang="en-US" altLang="zh-CN" sz="1400" dirty="0" smtClean="0"/>
                    </a:p>
                  </a:txBody>
                  <a:tcPr/>
                </a:tc>
                <a:tc>
                  <a:txBody>
                    <a:bodyPr/>
                    <a:lstStyle/>
                    <a:p>
                      <a:r>
                        <a:rPr lang="en-US" altLang="zh-CN" sz="1200" dirty="0" smtClean="0"/>
                        <a:t>W</a:t>
                      </a:r>
                      <a:r>
                        <a:rPr lang="zh-CN" altLang="en-US" sz="1200" dirty="0" smtClean="0"/>
                        <a:t>原子不倾向于在</a:t>
                      </a:r>
                      <a:r>
                        <a:rPr lang="el-GR" altLang="zh-CN" sz="1200" dirty="0" smtClean="0"/>
                        <a:t>γ(</a:t>
                      </a:r>
                      <a:r>
                        <a:rPr lang="en-US" altLang="zh-CN" sz="1200" dirty="0" smtClean="0"/>
                        <a:t>Ni)</a:t>
                      </a:r>
                      <a:r>
                        <a:rPr lang="zh-CN" altLang="en-US" sz="1200" dirty="0" smtClean="0"/>
                        <a:t>相中形成簇</a:t>
                      </a:r>
                      <a:r>
                        <a:rPr lang="en-US" altLang="zh-CN" sz="1200" dirty="0" smtClean="0"/>
                        <a:t>.</a:t>
                      </a:r>
                      <a:r>
                        <a:rPr lang="zh-CN" altLang="en-US" sz="1200" dirty="0" smtClean="0"/>
                        <a:t>通过掺杂</a:t>
                      </a:r>
                      <a:r>
                        <a:rPr lang="en-US" altLang="zh-CN" sz="1200" dirty="0" smtClean="0"/>
                        <a:t>W</a:t>
                      </a:r>
                      <a:r>
                        <a:rPr lang="zh-CN" altLang="en-US" sz="1200" dirty="0" smtClean="0"/>
                        <a:t>原子</a:t>
                      </a:r>
                      <a:r>
                        <a:rPr lang="en-US" altLang="zh-CN" sz="1200" dirty="0" smtClean="0"/>
                        <a:t>,</a:t>
                      </a:r>
                      <a:r>
                        <a:rPr lang="zh-CN" altLang="en-US" sz="1200" dirty="0" smtClean="0"/>
                        <a:t>两相之间的晶格错配度减小</a:t>
                      </a:r>
                      <a:r>
                        <a:rPr lang="en-US" altLang="zh-CN" sz="1200" dirty="0" smtClean="0"/>
                        <a:t>,</a:t>
                      </a:r>
                      <a:r>
                        <a:rPr lang="el-GR" altLang="zh-CN" sz="1200" dirty="0" smtClean="0"/>
                        <a:t>γ'</a:t>
                      </a:r>
                      <a:r>
                        <a:rPr lang="zh-CN" altLang="en-US" sz="1200" dirty="0" smtClean="0"/>
                        <a:t>相的弹性常数增大</a:t>
                      </a:r>
                      <a:r>
                        <a:rPr lang="en-US" altLang="zh-CN" sz="1200" dirty="0" smtClean="0"/>
                        <a:t>.</a:t>
                      </a:r>
                      <a:r>
                        <a:rPr lang="zh-CN" altLang="en-US" sz="1200" dirty="0" smtClean="0"/>
                        <a:t>对于元素</a:t>
                      </a:r>
                      <a:r>
                        <a:rPr lang="en-US" altLang="zh-CN" sz="1200" dirty="0" smtClean="0"/>
                        <a:t>Co</a:t>
                      </a:r>
                      <a:r>
                        <a:rPr lang="zh-CN" altLang="en-US" sz="1200" dirty="0" smtClean="0"/>
                        <a:t>、</a:t>
                      </a:r>
                      <a:r>
                        <a:rPr lang="en-US" altLang="zh-CN" sz="1200" dirty="0" smtClean="0"/>
                        <a:t>Re</a:t>
                      </a:r>
                      <a:r>
                        <a:rPr lang="zh-CN" altLang="en-US" sz="1200" dirty="0" smtClean="0"/>
                        <a:t>、</a:t>
                      </a:r>
                      <a:r>
                        <a:rPr lang="en-US" altLang="zh-CN" sz="1200" dirty="0" smtClean="0"/>
                        <a:t>W,</a:t>
                      </a:r>
                      <a:r>
                        <a:rPr lang="zh-CN" altLang="en-US" sz="1200" dirty="0" smtClean="0"/>
                        <a:t>其固态原子对于</a:t>
                      </a:r>
                      <a:r>
                        <a:rPr lang="el-GR" altLang="zh-CN" sz="1200" dirty="0" smtClean="0"/>
                        <a:t>γ/γ'</a:t>
                      </a:r>
                      <a:r>
                        <a:rPr lang="zh-CN" altLang="en-US" sz="1200" dirty="0" smtClean="0"/>
                        <a:t>相之间的晶格错配度的钉扎效应随着原子半径的增加而增加</a:t>
                      </a:r>
                      <a:r>
                        <a:rPr lang="en-US" altLang="zh-CN" sz="1200" dirty="0" smtClean="0"/>
                        <a:t>.</a:t>
                      </a:r>
                    </a:p>
                  </a:txBody>
                  <a:tcPr/>
                </a:tc>
              </a:tr>
              <a:tr h="1135876">
                <a:tc>
                  <a:txBody>
                    <a:bodyPr/>
                    <a:lstStyle/>
                    <a:p>
                      <a:r>
                        <a:rPr lang="en-US" altLang="zh-CN" sz="1400" dirty="0" smtClean="0"/>
                        <a:t>《Molecular dynamics study of mosaic structure in the Ni-based single crystal superalloy 》(2014)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镍基单晶高温合金马赛克结构的分子动力学研究</a:t>
                      </a:r>
                      <a:endParaRPr lang="zh-CN" altLang="en-US" sz="1400" dirty="0"/>
                    </a:p>
                  </a:txBody>
                  <a:tcPr/>
                </a:tc>
                <a:tc>
                  <a:txBody>
                    <a:bodyPr/>
                    <a:lstStyle/>
                    <a:p>
                      <a:r>
                        <a:rPr lang="zh-CN" altLang="en-US" sz="1200" dirty="0" smtClean="0"/>
                        <a:t>通过比较不同镶嵌模型的仿真结果</a:t>
                      </a:r>
                      <a:r>
                        <a:rPr lang="en-US" altLang="zh-CN" sz="1200" dirty="0" smtClean="0"/>
                        <a:t>,</a:t>
                      </a:r>
                      <a:r>
                        <a:rPr lang="zh-CN" altLang="en-US" sz="1200" dirty="0" smtClean="0"/>
                        <a:t>可以发现错配位错网格的边长仅取决于</a:t>
                      </a:r>
                      <a:r>
                        <a:rPr lang="el-GR" altLang="zh-CN" sz="1200" dirty="0" smtClean="0"/>
                        <a:t>γ</a:t>
                      </a:r>
                      <a:r>
                        <a:rPr lang="zh-CN" altLang="en-US" sz="1200" dirty="0" smtClean="0"/>
                        <a:t>和</a:t>
                      </a:r>
                      <a:r>
                        <a:rPr lang="el-GR" altLang="zh-CN" sz="1200" dirty="0" smtClean="0"/>
                        <a:t>γ'</a:t>
                      </a:r>
                      <a:r>
                        <a:rPr lang="zh-CN" altLang="en-US" sz="1200" dirty="0" smtClean="0"/>
                        <a:t>相的晶格参数和</a:t>
                      </a:r>
                      <a:r>
                        <a:rPr lang="el-GR" altLang="zh-CN" sz="1200" dirty="0" smtClean="0"/>
                        <a:t>γ/γ’</a:t>
                      </a:r>
                      <a:r>
                        <a:rPr lang="zh-CN" altLang="en-US" sz="1200" dirty="0" smtClean="0"/>
                        <a:t>相界面取向</a:t>
                      </a:r>
                      <a:r>
                        <a:rPr lang="en-US" altLang="zh-CN" sz="1200" dirty="0" smtClean="0"/>
                        <a:t>,</a:t>
                      </a:r>
                      <a:r>
                        <a:rPr lang="zh-CN" altLang="en-US" sz="1200" dirty="0" smtClean="0"/>
                        <a:t>而与立方形</a:t>
                      </a:r>
                      <a:r>
                        <a:rPr lang="el-GR" altLang="zh-CN" sz="1200" dirty="0" smtClean="0"/>
                        <a:t>γ'</a:t>
                      </a:r>
                      <a:r>
                        <a:rPr lang="zh-CN" altLang="en-US" sz="1200" dirty="0" smtClean="0"/>
                        <a:t>析出相的大小和数量无关</a:t>
                      </a:r>
                      <a:r>
                        <a:rPr lang="en-US" altLang="zh-CN" sz="1200" dirty="0" smtClean="0"/>
                        <a:t>.</a:t>
                      </a:r>
                    </a:p>
                  </a:txBody>
                  <a:tcPr/>
                </a:tc>
              </a:tr>
            </a:tbl>
          </a:graphicData>
        </a:graphic>
      </p:graphicFrame>
    </p:spTree>
    <p:extLst>
      <p:ext uri="{BB962C8B-B14F-4D97-AF65-F5344CB8AC3E}">
        <p14:creationId xmlns:p14="http://schemas.microsoft.com/office/powerpoint/2010/main" val="15831026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28322"/>
            <a:ext cx="8229600" cy="796950"/>
          </a:xfrm>
        </p:spPr>
        <p:txBody>
          <a:bodyPr/>
          <a:lstStyle/>
          <a:p>
            <a:r>
              <a:rPr lang="zh-CN" altLang="en-US" dirty="0" smtClean="0"/>
              <a:t>工作一</a:t>
            </a:r>
            <a:r>
              <a:rPr lang="zh-CN" altLang="en-US" dirty="0"/>
              <a:t>：</a:t>
            </a:r>
            <a:r>
              <a:rPr lang="zh-CN" altLang="en-US" dirty="0" smtClean="0"/>
              <a:t>数据收集</a:t>
            </a:r>
            <a:endParaRPr lang="zh-CN" altLang="en-US" dirty="0"/>
          </a:p>
        </p:txBody>
      </p:sp>
      <p:grpSp>
        <p:nvGrpSpPr>
          <p:cNvPr id="7" name="组合 6"/>
          <p:cNvGrpSpPr/>
          <p:nvPr/>
        </p:nvGrpSpPr>
        <p:grpSpPr>
          <a:xfrm>
            <a:off x="-180528" y="825272"/>
            <a:ext cx="8712968" cy="5700072"/>
            <a:chOff x="32495" y="852870"/>
            <a:chExt cx="8712968" cy="5640141"/>
          </a:xfrm>
        </p:grpSpPr>
        <p:graphicFrame>
          <p:nvGraphicFramePr>
            <p:cNvPr id="4" name="图示 3"/>
            <p:cNvGraphicFramePr/>
            <p:nvPr>
              <p:extLst/>
            </p:nvPr>
          </p:nvGraphicFramePr>
          <p:xfrm>
            <a:off x="32495" y="1220444"/>
            <a:ext cx="6267697" cy="4512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椭圆 5"/>
            <p:cNvSpPr/>
            <p:nvPr/>
          </p:nvSpPr>
          <p:spPr>
            <a:xfrm>
              <a:off x="395536" y="852870"/>
              <a:ext cx="8349927" cy="5640141"/>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6204389" y="3606999"/>
            <a:ext cx="1224136" cy="1227593"/>
            <a:chOff x="2482021" y="1930260"/>
            <a:chExt cx="1303654" cy="1299601"/>
          </a:xfrm>
        </p:grpSpPr>
        <p:sp>
          <p:nvSpPr>
            <p:cNvPr id="18" name="椭圆 17"/>
            <p:cNvSpPr/>
            <p:nvPr/>
          </p:nvSpPr>
          <p:spPr>
            <a:xfrm>
              <a:off x="2482021" y="1930260"/>
              <a:ext cx="1303654" cy="1299601"/>
            </a:xfrm>
            <a:prstGeom prst="ellipse">
              <a:avLst/>
            </a:prstGeom>
            <a:noFill/>
            <a:ln>
              <a:solidFill>
                <a:srgbClr val="00B0F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zh-CN" altLang="en-US"/>
            </a:p>
          </p:txBody>
        </p:sp>
        <p:sp>
          <p:nvSpPr>
            <p:cNvPr id="19" name="椭圆 4"/>
            <p:cNvSpPr/>
            <p:nvPr/>
          </p:nvSpPr>
          <p:spPr>
            <a:xfrm>
              <a:off x="2585508" y="2107358"/>
              <a:ext cx="1096679" cy="9189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dirty="0" smtClean="0">
                  <a:solidFill>
                    <a:schemeClr val="tx1"/>
                  </a:solidFill>
                </a:rPr>
                <a:t>其它数据</a:t>
              </a:r>
              <a:r>
                <a:rPr lang="en-US" altLang="zh-CN" sz="1600" dirty="0" smtClean="0">
                  <a:solidFill>
                    <a:schemeClr val="tx1"/>
                  </a:solidFill>
                </a:rPr>
                <a:t>2</a:t>
              </a:r>
              <a:endParaRPr lang="zh-CN" altLang="en-US" sz="1600" kern="1200" dirty="0">
                <a:solidFill>
                  <a:schemeClr val="tx1"/>
                </a:solidFill>
              </a:endParaRPr>
            </a:p>
          </p:txBody>
        </p:sp>
      </p:grpSp>
      <p:sp>
        <p:nvSpPr>
          <p:cNvPr id="8" name="文本框 7"/>
          <p:cNvSpPr txBox="1"/>
          <p:nvPr/>
        </p:nvSpPr>
        <p:spPr>
          <a:xfrm>
            <a:off x="3995936" y="1196752"/>
            <a:ext cx="2188617" cy="461665"/>
          </a:xfrm>
          <a:prstGeom prst="rect">
            <a:avLst/>
          </a:prstGeom>
          <a:noFill/>
          <a:ln w="28575">
            <a:solidFill>
              <a:srgbClr val="FF0000"/>
            </a:solidFill>
          </a:ln>
        </p:spPr>
        <p:txBody>
          <a:bodyPr wrap="square" rtlCol="0">
            <a:spAutoFit/>
          </a:bodyPr>
          <a:lstStyle/>
          <a:p>
            <a:pPr algn="ctr"/>
            <a:r>
              <a:rPr lang="zh-CN" altLang="en-US" sz="2400" dirty="0" smtClean="0"/>
              <a:t>数据收集</a:t>
            </a:r>
            <a:endParaRPr lang="zh-CN" altLang="en-US" sz="2400" dirty="0"/>
          </a:p>
        </p:txBody>
      </p:sp>
      <p:grpSp>
        <p:nvGrpSpPr>
          <p:cNvPr id="10" name="组合 9"/>
          <p:cNvGrpSpPr/>
          <p:nvPr/>
        </p:nvGrpSpPr>
        <p:grpSpPr>
          <a:xfrm>
            <a:off x="4732246" y="3607000"/>
            <a:ext cx="1224136" cy="1227593"/>
            <a:chOff x="2482021" y="1930260"/>
            <a:chExt cx="1303654" cy="1299601"/>
          </a:xfrm>
        </p:grpSpPr>
        <p:sp>
          <p:nvSpPr>
            <p:cNvPr id="11" name="椭圆 10"/>
            <p:cNvSpPr/>
            <p:nvPr/>
          </p:nvSpPr>
          <p:spPr>
            <a:xfrm>
              <a:off x="2482021" y="1930260"/>
              <a:ext cx="1303654" cy="1299601"/>
            </a:xfrm>
            <a:prstGeom prst="ellipse">
              <a:avLst/>
            </a:prstGeom>
            <a:noFill/>
            <a:ln>
              <a:solidFill>
                <a:srgbClr val="00B0F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zh-CN" altLang="en-US"/>
            </a:p>
          </p:txBody>
        </p:sp>
        <p:sp>
          <p:nvSpPr>
            <p:cNvPr id="12" name="椭圆 4"/>
            <p:cNvSpPr/>
            <p:nvPr/>
          </p:nvSpPr>
          <p:spPr>
            <a:xfrm>
              <a:off x="2566489" y="2107357"/>
              <a:ext cx="1112738" cy="9189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dirty="0">
                  <a:solidFill>
                    <a:schemeClr val="tx1"/>
                  </a:solidFill>
                </a:rPr>
                <a:t>其</a:t>
              </a:r>
              <a:r>
                <a:rPr lang="zh-CN" altLang="en-US" sz="1600" dirty="0" smtClean="0">
                  <a:solidFill>
                    <a:schemeClr val="tx1"/>
                  </a:solidFill>
                </a:rPr>
                <a:t>他数据</a:t>
              </a:r>
              <a:r>
                <a:rPr lang="en-US" altLang="zh-CN" sz="1600" kern="1200" dirty="0" smtClean="0">
                  <a:solidFill>
                    <a:schemeClr val="tx1"/>
                  </a:solidFill>
                </a:rPr>
                <a:t>1</a:t>
              </a:r>
              <a:endParaRPr lang="zh-CN" altLang="en-US" sz="1600" kern="1200" dirty="0">
                <a:solidFill>
                  <a:schemeClr val="tx1"/>
                </a:solidFill>
              </a:endParaRPr>
            </a:p>
          </p:txBody>
        </p:sp>
      </p:grpSp>
      <p:grpSp>
        <p:nvGrpSpPr>
          <p:cNvPr id="13" name="组合 12"/>
          <p:cNvGrpSpPr/>
          <p:nvPr/>
        </p:nvGrpSpPr>
        <p:grpSpPr>
          <a:xfrm>
            <a:off x="5540495" y="2392659"/>
            <a:ext cx="1224136" cy="1227593"/>
            <a:chOff x="2482021" y="1930260"/>
            <a:chExt cx="1303654" cy="1299601"/>
          </a:xfrm>
        </p:grpSpPr>
        <p:sp>
          <p:nvSpPr>
            <p:cNvPr id="14" name="椭圆 13"/>
            <p:cNvSpPr/>
            <p:nvPr/>
          </p:nvSpPr>
          <p:spPr>
            <a:xfrm>
              <a:off x="2482021" y="1930260"/>
              <a:ext cx="1303654" cy="1299601"/>
            </a:xfrm>
            <a:prstGeom prst="ellipse">
              <a:avLst/>
            </a:prstGeom>
            <a:noFill/>
            <a:ln>
              <a:solidFill>
                <a:srgbClr val="00B0F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zh-CN" altLang="en-US"/>
            </a:p>
          </p:txBody>
        </p:sp>
        <p:sp>
          <p:nvSpPr>
            <p:cNvPr id="15" name="椭圆 4"/>
            <p:cNvSpPr/>
            <p:nvPr/>
          </p:nvSpPr>
          <p:spPr>
            <a:xfrm>
              <a:off x="2672937" y="2120582"/>
              <a:ext cx="921822" cy="9189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rPr>
                <a:t>蠕变性能数据</a:t>
              </a:r>
              <a:endParaRPr lang="en-US" altLang="zh-CN" sz="1600" kern="1200" dirty="0" smtClean="0">
                <a:solidFill>
                  <a:schemeClr val="tx1"/>
                </a:solidFill>
              </a:endParaRPr>
            </a:p>
            <a:p>
              <a:pPr lvl="0" algn="ctr" defTabSz="711200">
                <a:lnSpc>
                  <a:spcPct val="90000"/>
                </a:lnSpc>
                <a:spcBef>
                  <a:spcPct val="0"/>
                </a:spcBef>
                <a:spcAft>
                  <a:spcPct val="35000"/>
                </a:spcAft>
              </a:pPr>
              <a:r>
                <a:rPr lang="en-US" altLang="zh-CN" sz="1600" dirty="0" smtClean="0">
                  <a:solidFill>
                    <a:schemeClr val="tx1"/>
                  </a:solidFill>
                </a:rPr>
                <a:t>125</a:t>
              </a:r>
              <a:r>
                <a:rPr lang="zh-CN" altLang="en-US" sz="1600" dirty="0" smtClean="0">
                  <a:solidFill>
                    <a:schemeClr val="tx1"/>
                  </a:solidFill>
                </a:rPr>
                <a:t>条</a:t>
              </a:r>
              <a:endParaRPr lang="zh-CN" altLang="en-US" sz="1600" kern="1200" dirty="0">
                <a:solidFill>
                  <a:schemeClr val="tx1"/>
                </a:solidFill>
              </a:endParaRPr>
            </a:p>
          </p:txBody>
        </p:sp>
      </p:grpSp>
      <p:grpSp>
        <p:nvGrpSpPr>
          <p:cNvPr id="16" name="组合 15"/>
          <p:cNvGrpSpPr/>
          <p:nvPr/>
        </p:nvGrpSpPr>
        <p:grpSpPr>
          <a:xfrm>
            <a:off x="4980253" y="4920710"/>
            <a:ext cx="1224136" cy="1227593"/>
            <a:chOff x="2482021" y="1930260"/>
            <a:chExt cx="1303654" cy="1299601"/>
          </a:xfrm>
        </p:grpSpPr>
        <p:sp>
          <p:nvSpPr>
            <p:cNvPr id="20" name="椭圆 19"/>
            <p:cNvSpPr/>
            <p:nvPr/>
          </p:nvSpPr>
          <p:spPr>
            <a:xfrm>
              <a:off x="2482021" y="1930260"/>
              <a:ext cx="1303654" cy="1299601"/>
            </a:xfrm>
            <a:prstGeom prst="ellipse">
              <a:avLst/>
            </a:prstGeom>
            <a:noFill/>
            <a:ln>
              <a:solidFill>
                <a:srgbClr val="00B0F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zh-CN" altLang="en-US"/>
            </a:p>
          </p:txBody>
        </p:sp>
        <p:sp>
          <p:nvSpPr>
            <p:cNvPr id="21" name="椭圆 4"/>
            <p:cNvSpPr/>
            <p:nvPr/>
          </p:nvSpPr>
          <p:spPr>
            <a:xfrm>
              <a:off x="2561685" y="2104049"/>
              <a:ext cx="1112738" cy="9189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dirty="0">
                  <a:solidFill>
                    <a:schemeClr val="tx1"/>
                  </a:solidFill>
                </a:rPr>
                <a:t>其</a:t>
              </a:r>
              <a:r>
                <a:rPr lang="zh-CN" altLang="en-US" sz="1600" dirty="0" smtClean="0">
                  <a:solidFill>
                    <a:schemeClr val="tx1"/>
                  </a:solidFill>
                </a:rPr>
                <a:t>他数据</a:t>
              </a:r>
              <a:r>
                <a:rPr lang="en-US" altLang="zh-CN" sz="1600" kern="1200" dirty="0" smtClean="0">
                  <a:solidFill>
                    <a:schemeClr val="tx1"/>
                  </a:solidFill>
                </a:rPr>
                <a:t>3</a:t>
              </a:r>
              <a:endParaRPr lang="zh-CN" altLang="en-US" sz="1600" kern="1200" dirty="0">
                <a:solidFill>
                  <a:schemeClr val="tx1"/>
                </a:solidFill>
              </a:endParaRPr>
            </a:p>
          </p:txBody>
        </p:sp>
      </p:grpSp>
      <p:sp>
        <p:nvSpPr>
          <p:cNvPr id="3" name="文本框 2"/>
          <p:cNvSpPr txBox="1"/>
          <p:nvPr/>
        </p:nvSpPr>
        <p:spPr>
          <a:xfrm>
            <a:off x="6184553" y="5310636"/>
            <a:ext cx="934732" cy="461665"/>
          </a:xfrm>
          <a:prstGeom prst="rect">
            <a:avLst/>
          </a:prstGeom>
          <a:noFill/>
        </p:spPr>
        <p:txBody>
          <a:bodyPr wrap="square" rtlCol="0">
            <a:spAutoFit/>
          </a:bodyPr>
          <a:lstStyle/>
          <a:p>
            <a:pPr algn="ctr"/>
            <a:r>
              <a:rPr lang="en-US" altLang="zh-CN" sz="2400" dirty="0" smtClean="0"/>
              <a:t>...</a:t>
            </a:r>
            <a:endParaRPr lang="zh-CN" altLang="en-US" sz="2400" dirty="0"/>
          </a:p>
        </p:txBody>
      </p:sp>
    </p:spTree>
    <p:extLst>
      <p:ext uri="{BB962C8B-B14F-4D97-AF65-F5344CB8AC3E}">
        <p14:creationId xmlns:p14="http://schemas.microsoft.com/office/powerpoint/2010/main" val="24435431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高</a:t>
            </a:r>
            <a:r>
              <a:rPr lang="zh-CN" altLang="en-US" dirty="0" smtClean="0"/>
              <a:t>温合金数</a:t>
            </a:r>
            <a:r>
              <a:rPr lang="zh-CN" altLang="en-US" dirty="0" smtClean="0"/>
              <a:t>据</a:t>
            </a:r>
            <a:r>
              <a:rPr lang="zh-CN" altLang="en-US" dirty="0"/>
              <a:t>分类</a:t>
            </a:r>
            <a:endParaRPr lang="zh-CN" altLang="en-US" dirty="0"/>
          </a:p>
        </p:txBody>
      </p:sp>
      <p:grpSp>
        <p:nvGrpSpPr>
          <p:cNvPr id="42" name="组合 41"/>
          <p:cNvGrpSpPr/>
          <p:nvPr/>
        </p:nvGrpSpPr>
        <p:grpSpPr>
          <a:xfrm>
            <a:off x="0" y="807633"/>
            <a:ext cx="8952466" cy="4900467"/>
            <a:chOff x="-374846" y="837690"/>
            <a:chExt cx="9680364" cy="4925805"/>
          </a:xfrm>
        </p:grpSpPr>
        <p:grpSp>
          <p:nvGrpSpPr>
            <p:cNvPr id="38" name="组合 37"/>
            <p:cNvGrpSpPr/>
            <p:nvPr/>
          </p:nvGrpSpPr>
          <p:grpSpPr>
            <a:xfrm>
              <a:off x="611560" y="1124744"/>
              <a:ext cx="8693958" cy="4638751"/>
              <a:chOff x="-468560" y="1196847"/>
              <a:chExt cx="9976846" cy="4828363"/>
            </a:xfrm>
          </p:grpSpPr>
          <p:graphicFrame>
            <p:nvGraphicFramePr>
              <p:cNvPr id="20" name="图示 19"/>
              <p:cNvGraphicFramePr/>
              <p:nvPr>
                <p:extLst>
                  <p:ext uri="{D42A27DB-BD31-4B8C-83A1-F6EECF244321}">
                    <p14:modId xmlns:p14="http://schemas.microsoft.com/office/powerpoint/2010/main" val="1605373517"/>
                  </p:ext>
                </p:extLst>
              </p:nvPr>
            </p:nvGraphicFramePr>
            <p:xfrm>
              <a:off x="-468560" y="1196847"/>
              <a:ext cx="6693317" cy="4248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2" name="图片 31"/>
              <p:cNvPicPr>
                <a:picLocks noChangeAspect="1"/>
              </p:cNvPicPr>
              <p:nvPr/>
            </p:nvPicPr>
            <p:blipFill>
              <a:blip r:embed="rId8"/>
              <a:stretch>
                <a:fillRect/>
              </a:stretch>
            </p:blipFill>
            <p:spPr>
              <a:xfrm>
                <a:off x="3635893" y="4695429"/>
                <a:ext cx="5083140" cy="1329781"/>
              </a:xfrm>
              <a:prstGeom prst="rect">
                <a:avLst/>
              </a:prstGeom>
            </p:spPr>
          </p:pic>
          <p:pic>
            <p:nvPicPr>
              <p:cNvPr id="34" name="图片 33"/>
              <p:cNvPicPr>
                <a:picLocks noChangeAspect="1"/>
              </p:cNvPicPr>
              <p:nvPr/>
            </p:nvPicPr>
            <p:blipFill>
              <a:blip r:embed="rId9"/>
              <a:stretch>
                <a:fillRect/>
              </a:stretch>
            </p:blipFill>
            <p:spPr>
              <a:xfrm>
                <a:off x="5413000" y="2489653"/>
                <a:ext cx="4095286" cy="1904420"/>
              </a:xfrm>
              <a:prstGeom prst="rect">
                <a:avLst/>
              </a:prstGeom>
            </p:spPr>
          </p:pic>
        </p:grpSp>
        <p:pic>
          <p:nvPicPr>
            <p:cNvPr id="40" name="图片 39"/>
            <p:cNvPicPr>
              <a:picLocks noChangeAspect="1"/>
            </p:cNvPicPr>
            <p:nvPr/>
          </p:nvPicPr>
          <p:blipFill>
            <a:blip r:embed="rId10"/>
            <a:stretch>
              <a:fillRect/>
            </a:stretch>
          </p:blipFill>
          <p:spPr>
            <a:xfrm>
              <a:off x="-374846" y="3768724"/>
              <a:ext cx="3318830" cy="1046979"/>
            </a:xfrm>
            <a:prstGeom prst="rect">
              <a:avLst/>
            </a:prstGeom>
          </p:spPr>
        </p:pic>
        <p:pic>
          <p:nvPicPr>
            <p:cNvPr id="41" name="图片 40"/>
            <p:cNvPicPr>
              <a:picLocks noChangeAspect="1"/>
            </p:cNvPicPr>
            <p:nvPr/>
          </p:nvPicPr>
          <p:blipFill>
            <a:blip r:embed="rId11"/>
            <a:stretch>
              <a:fillRect/>
            </a:stretch>
          </p:blipFill>
          <p:spPr>
            <a:xfrm>
              <a:off x="4156313" y="837690"/>
              <a:ext cx="3960439" cy="1441585"/>
            </a:xfrm>
            <a:prstGeom prst="rect">
              <a:avLst/>
            </a:prstGeom>
          </p:spPr>
        </p:pic>
      </p:grpSp>
    </p:spTree>
    <p:extLst>
      <p:ext uri="{BB962C8B-B14F-4D97-AF65-F5344CB8AC3E}">
        <p14:creationId xmlns:p14="http://schemas.microsoft.com/office/powerpoint/2010/main" val="26611433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2666" y="0"/>
            <a:ext cx="8229600" cy="796950"/>
          </a:xfrm>
        </p:spPr>
        <p:txBody>
          <a:bodyPr/>
          <a:lstStyle/>
          <a:p>
            <a:r>
              <a:rPr lang="zh-CN" altLang="en-US" dirty="0"/>
              <a:t>高</a:t>
            </a:r>
            <a:r>
              <a:rPr lang="zh-CN" altLang="en-US" dirty="0" smtClean="0"/>
              <a:t>温合金数据分析</a:t>
            </a:r>
            <a:endParaRPr lang="zh-CN" altLang="en-US" dirty="0"/>
          </a:p>
        </p:txBody>
      </p:sp>
      <p:grpSp>
        <p:nvGrpSpPr>
          <p:cNvPr id="16" name="组合 15"/>
          <p:cNvGrpSpPr/>
          <p:nvPr/>
        </p:nvGrpSpPr>
        <p:grpSpPr>
          <a:xfrm>
            <a:off x="179512" y="116632"/>
            <a:ext cx="8938709" cy="6336704"/>
            <a:chOff x="168729" y="1556792"/>
            <a:chExt cx="8938709" cy="6336704"/>
          </a:xfrm>
        </p:grpSpPr>
        <p:graphicFrame>
          <p:nvGraphicFramePr>
            <p:cNvPr id="3" name="图示 2"/>
            <p:cNvGraphicFramePr/>
            <p:nvPr>
              <p:extLst>
                <p:ext uri="{D42A27DB-BD31-4B8C-83A1-F6EECF244321}">
                  <p14:modId xmlns:p14="http://schemas.microsoft.com/office/powerpoint/2010/main" val="1398410820"/>
                </p:ext>
              </p:extLst>
            </p:nvPr>
          </p:nvGraphicFramePr>
          <p:xfrm>
            <a:off x="1043608" y="1556792"/>
            <a:ext cx="7873466" cy="5688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组合 9"/>
            <p:cNvGrpSpPr/>
            <p:nvPr/>
          </p:nvGrpSpPr>
          <p:grpSpPr>
            <a:xfrm>
              <a:off x="168729" y="2348880"/>
              <a:ext cx="684515" cy="3794383"/>
              <a:chOff x="288147" y="774101"/>
              <a:chExt cx="684515" cy="3794383"/>
            </a:xfrm>
          </p:grpSpPr>
          <p:sp>
            <p:nvSpPr>
              <p:cNvPr id="5" name="燕尾形 4"/>
              <p:cNvSpPr/>
              <p:nvPr/>
            </p:nvSpPr>
            <p:spPr>
              <a:xfrm rot="5400000">
                <a:off x="72561" y="1026130"/>
                <a:ext cx="1152129" cy="648072"/>
              </a:xfrm>
              <a:prstGeom prst="chevron">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3" name="燕尾形 12"/>
              <p:cNvSpPr/>
              <p:nvPr/>
            </p:nvSpPr>
            <p:spPr>
              <a:xfrm rot="5400000">
                <a:off x="36119" y="2252526"/>
                <a:ext cx="1152129" cy="64807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4" name="燕尾形 13"/>
              <p:cNvSpPr/>
              <p:nvPr/>
            </p:nvSpPr>
            <p:spPr>
              <a:xfrm rot="5400000">
                <a:off x="36118" y="3668384"/>
                <a:ext cx="1152129" cy="648072"/>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文本框 5"/>
              <p:cNvSpPr txBox="1"/>
              <p:nvPr/>
            </p:nvSpPr>
            <p:spPr>
              <a:xfrm>
                <a:off x="324589" y="1101789"/>
                <a:ext cx="648073" cy="646331"/>
              </a:xfrm>
              <a:prstGeom prst="rect">
                <a:avLst/>
              </a:prstGeom>
              <a:noFill/>
            </p:spPr>
            <p:txBody>
              <a:bodyPr wrap="square" rtlCol="0">
                <a:spAutoFit/>
              </a:bodyPr>
              <a:lstStyle/>
              <a:p>
                <a:r>
                  <a:rPr lang="zh-CN" altLang="en-US" dirty="0" smtClean="0"/>
                  <a:t>数据分类</a:t>
                </a:r>
                <a:endParaRPr lang="zh-CN" altLang="en-US" dirty="0"/>
              </a:p>
            </p:txBody>
          </p:sp>
          <p:sp>
            <p:nvSpPr>
              <p:cNvPr id="7" name="文本框 6"/>
              <p:cNvSpPr txBox="1"/>
              <p:nvPr/>
            </p:nvSpPr>
            <p:spPr>
              <a:xfrm>
                <a:off x="324589" y="2320408"/>
                <a:ext cx="648073" cy="646331"/>
              </a:xfrm>
              <a:prstGeom prst="rect">
                <a:avLst/>
              </a:prstGeom>
              <a:noFill/>
            </p:spPr>
            <p:txBody>
              <a:bodyPr wrap="square" rtlCol="0">
                <a:spAutoFit/>
              </a:bodyPr>
              <a:lstStyle/>
              <a:p>
                <a:r>
                  <a:rPr lang="zh-CN" altLang="en-US" dirty="0" smtClean="0"/>
                  <a:t>数据展示</a:t>
                </a:r>
                <a:endParaRPr lang="zh-CN" altLang="en-US" dirty="0"/>
              </a:p>
            </p:txBody>
          </p:sp>
          <p:sp>
            <p:nvSpPr>
              <p:cNvPr id="8" name="文本框 7"/>
              <p:cNvSpPr txBox="1"/>
              <p:nvPr/>
            </p:nvSpPr>
            <p:spPr>
              <a:xfrm>
                <a:off x="288147" y="3669256"/>
                <a:ext cx="648073" cy="646331"/>
              </a:xfrm>
              <a:prstGeom prst="rect">
                <a:avLst/>
              </a:prstGeom>
              <a:noFill/>
            </p:spPr>
            <p:txBody>
              <a:bodyPr wrap="square" rtlCol="0">
                <a:spAutoFit/>
              </a:bodyPr>
              <a:lstStyle/>
              <a:p>
                <a:r>
                  <a:rPr lang="zh-CN" altLang="en-US" dirty="0"/>
                  <a:t>描</a:t>
                </a:r>
                <a:r>
                  <a:rPr lang="zh-CN" altLang="en-US" dirty="0" smtClean="0"/>
                  <a:t>述因子</a:t>
                </a:r>
                <a:endParaRPr lang="zh-CN" altLang="en-US" dirty="0"/>
              </a:p>
            </p:txBody>
          </p:sp>
        </p:grpSp>
        <p:sp>
          <p:nvSpPr>
            <p:cNvPr id="15" name="文本框 14"/>
            <p:cNvSpPr txBox="1"/>
            <p:nvPr/>
          </p:nvSpPr>
          <p:spPr>
            <a:xfrm>
              <a:off x="7218488" y="4077072"/>
              <a:ext cx="1888950" cy="3816424"/>
            </a:xfrm>
            <a:prstGeom prst="rect">
              <a:avLst/>
            </a:prstGeom>
            <a:noFill/>
          </p:spPr>
          <p:txBody>
            <a:bodyPr wrap="square" rtlCol="0">
              <a:spAutoFit/>
            </a:bodyPr>
            <a:lstStyle/>
            <a:p>
              <a:pPr fontAlgn="t"/>
              <a:r>
                <a:rPr lang="zh-CN" altLang="en-US" sz="1200" dirty="0">
                  <a:solidFill>
                    <a:schemeClr val="tx2"/>
                  </a:solidFill>
                </a:rPr>
                <a:t>晶格常</a:t>
              </a:r>
              <a:r>
                <a:rPr lang="zh-CN" altLang="en-US" sz="1200" dirty="0" smtClean="0">
                  <a:solidFill>
                    <a:schemeClr val="tx2"/>
                  </a:solidFill>
                </a:rPr>
                <a:t>数</a:t>
              </a:r>
              <a:endParaRPr lang="en-US" altLang="zh-CN" sz="1200" dirty="0" smtClean="0">
                <a:solidFill>
                  <a:schemeClr val="tx2"/>
                </a:solidFill>
              </a:endParaRPr>
            </a:p>
            <a:p>
              <a:pPr fontAlgn="t"/>
              <a:r>
                <a:rPr lang="zh-CN" altLang="en-US" sz="1200" dirty="0">
                  <a:solidFill>
                    <a:schemeClr val="tx2"/>
                  </a:solidFill>
                </a:rPr>
                <a:t>晶格错配度</a:t>
              </a:r>
              <a:endParaRPr lang="en-US" altLang="zh-CN" sz="1200" dirty="0">
                <a:solidFill>
                  <a:schemeClr val="tx2"/>
                </a:solidFill>
              </a:endParaRPr>
            </a:p>
            <a:p>
              <a:pPr fontAlgn="t"/>
              <a:r>
                <a:rPr lang="zh-CN" altLang="en-US" sz="1200" dirty="0">
                  <a:solidFill>
                    <a:schemeClr val="tx2"/>
                  </a:solidFill>
                </a:rPr>
                <a:t>温度</a:t>
              </a:r>
              <a:endParaRPr lang="en-US" altLang="zh-CN" sz="1200" dirty="0">
                <a:solidFill>
                  <a:schemeClr val="tx2"/>
                </a:solidFill>
              </a:endParaRPr>
            </a:p>
            <a:p>
              <a:pPr fontAlgn="t"/>
              <a:r>
                <a:rPr lang="zh-CN" altLang="en-US" sz="1200" dirty="0">
                  <a:solidFill>
                    <a:schemeClr val="tx2"/>
                  </a:solidFill>
                </a:rPr>
                <a:t>掺</a:t>
              </a:r>
              <a:r>
                <a:rPr lang="zh-CN" altLang="en-US" sz="1200" dirty="0" smtClean="0">
                  <a:solidFill>
                    <a:schemeClr val="tx2"/>
                  </a:solidFill>
                </a:rPr>
                <a:t>杂</a:t>
              </a:r>
              <a:r>
                <a:rPr lang="zh-CN" altLang="en-US" sz="1200" dirty="0">
                  <a:solidFill>
                    <a:schemeClr val="tx2"/>
                  </a:solidFill>
                </a:rPr>
                <a:t>的</a:t>
              </a:r>
              <a:r>
                <a:rPr lang="zh-CN" altLang="en-US" sz="1200" dirty="0" smtClean="0">
                  <a:solidFill>
                    <a:schemeClr val="tx2"/>
                  </a:solidFill>
                </a:rPr>
                <a:t>合金化元</a:t>
              </a:r>
              <a:r>
                <a:rPr lang="zh-CN" altLang="en-US" sz="1200" dirty="0">
                  <a:solidFill>
                    <a:schemeClr val="tx2"/>
                  </a:solidFill>
                </a:rPr>
                <a:t>素</a:t>
              </a:r>
              <a:r>
                <a:rPr lang="zh-CN" altLang="en-US" sz="1200" dirty="0" smtClean="0">
                  <a:solidFill>
                    <a:schemeClr val="tx2"/>
                  </a:solidFill>
                </a:rPr>
                <a:t>的</a:t>
              </a:r>
              <a:r>
                <a:rPr lang="zh-CN" altLang="en-US" sz="1200" dirty="0">
                  <a:solidFill>
                    <a:schemeClr val="tx2"/>
                  </a:solidFill>
                </a:rPr>
                <a:t>含量</a:t>
              </a:r>
              <a:endParaRPr lang="en-US" altLang="zh-CN" sz="1200" dirty="0">
                <a:solidFill>
                  <a:schemeClr val="tx2"/>
                </a:solidFill>
              </a:endParaRPr>
            </a:p>
            <a:p>
              <a:pPr fontAlgn="t"/>
              <a:r>
                <a:rPr lang="zh-CN" altLang="zh-CN" sz="1200" dirty="0" smtClean="0">
                  <a:solidFill>
                    <a:schemeClr val="tx2"/>
                  </a:solidFill>
                </a:rPr>
                <a:t>弹</a:t>
              </a:r>
              <a:r>
                <a:rPr lang="zh-CN" altLang="zh-CN" sz="1200" dirty="0">
                  <a:solidFill>
                    <a:schemeClr val="tx2"/>
                  </a:solidFill>
                </a:rPr>
                <a:t>性刚度常数</a:t>
              </a:r>
              <a:r>
                <a:rPr lang="en-US" altLang="zh-CN" sz="1200" dirty="0">
                  <a:solidFill>
                    <a:schemeClr val="tx2"/>
                  </a:solidFill>
                </a:rPr>
                <a:t>C11</a:t>
              </a:r>
              <a:endParaRPr lang="zh-CN" altLang="zh-CN" sz="1200" dirty="0">
                <a:solidFill>
                  <a:schemeClr val="tx2"/>
                </a:solidFill>
              </a:endParaRPr>
            </a:p>
            <a:p>
              <a:pPr fontAlgn="t"/>
              <a:r>
                <a:rPr lang="zh-CN" altLang="zh-CN" sz="1200" dirty="0">
                  <a:solidFill>
                    <a:schemeClr val="tx2"/>
                  </a:solidFill>
                </a:rPr>
                <a:t>弹性刚度常数</a:t>
              </a:r>
              <a:r>
                <a:rPr lang="en-US" altLang="zh-CN" sz="1200" dirty="0">
                  <a:solidFill>
                    <a:schemeClr val="tx2"/>
                  </a:solidFill>
                </a:rPr>
                <a:t>C12</a:t>
              </a:r>
              <a:endParaRPr lang="zh-CN" altLang="zh-CN" sz="1200" dirty="0">
                <a:solidFill>
                  <a:schemeClr val="tx2"/>
                </a:solidFill>
              </a:endParaRPr>
            </a:p>
            <a:p>
              <a:pPr fontAlgn="t"/>
              <a:r>
                <a:rPr lang="zh-CN" altLang="zh-CN" sz="1200" dirty="0">
                  <a:solidFill>
                    <a:schemeClr val="tx2"/>
                  </a:solidFill>
                </a:rPr>
                <a:t>弹性刚度常数</a:t>
              </a:r>
              <a:r>
                <a:rPr lang="en-US" altLang="zh-CN" sz="1200" dirty="0">
                  <a:solidFill>
                    <a:schemeClr val="tx2"/>
                  </a:solidFill>
                </a:rPr>
                <a:t>C44</a:t>
              </a:r>
              <a:endParaRPr lang="zh-CN" altLang="zh-CN" sz="1200" dirty="0">
                <a:solidFill>
                  <a:schemeClr val="tx2"/>
                </a:solidFill>
              </a:endParaRPr>
            </a:p>
            <a:p>
              <a:pPr fontAlgn="t"/>
              <a:r>
                <a:rPr lang="zh-CN" altLang="zh-CN" sz="1200" dirty="0">
                  <a:solidFill>
                    <a:schemeClr val="tx2"/>
                  </a:solidFill>
                </a:rPr>
                <a:t>杨氏模量</a:t>
              </a:r>
            </a:p>
            <a:p>
              <a:pPr fontAlgn="t"/>
              <a:r>
                <a:rPr lang="zh-CN" altLang="zh-CN" sz="1200" dirty="0">
                  <a:solidFill>
                    <a:schemeClr val="tx2"/>
                  </a:solidFill>
                </a:rPr>
                <a:t>剪切模量</a:t>
              </a:r>
            </a:p>
            <a:p>
              <a:pPr fontAlgn="t"/>
              <a:r>
                <a:rPr lang="zh-CN" altLang="zh-CN" sz="1200" dirty="0">
                  <a:solidFill>
                    <a:schemeClr val="tx2"/>
                  </a:solidFill>
                </a:rPr>
                <a:t>泊松比</a:t>
              </a:r>
            </a:p>
            <a:p>
              <a:pPr fontAlgn="t"/>
              <a:r>
                <a:rPr lang="zh-CN" altLang="zh-CN" sz="1200" dirty="0">
                  <a:solidFill>
                    <a:schemeClr val="tx2"/>
                  </a:solidFill>
                </a:rPr>
                <a:t>体积模量</a:t>
              </a:r>
            </a:p>
            <a:p>
              <a:pPr fontAlgn="t"/>
              <a:r>
                <a:rPr lang="zh-CN" altLang="zh-CN" sz="1200" dirty="0">
                  <a:solidFill>
                    <a:schemeClr val="tx2"/>
                  </a:solidFill>
                </a:rPr>
                <a:t>比模</a:t>
              </a:r>
              <a:r>
                <a:rPr lang="zh-CN" altLang="zh-CN" sz="1200" dirty="0" smtClean="0">
                  <a:solidFill>
                    <a:schemeClr val="tx2"/>
                  </a:solidFill>
                </a:rPr>
                <a:t>量</a:t>
              </a:r>
              <a:endParaRPr lang="zh-CN" altLang="zh-CN" sz="1200" dirty="0">
                <a:solidFill>
                  <a:schemeClr val="tx2"/>
                </a:solidFill>
              </a:endParaRPr>
            </a:p>
            <a:p>
              <a:pPr fontAlgn="t"/>
              <a:r>
                <a:rPr lang="zh-CN" altLang="zh-CN" sz="1200" dirty="0">
                  <a:solidFill>
                    <a:schemeClr val="tx2"/>
                  </a:solidFill>
                </a:rPr>
                <a:t>断裂应力</a:t>
              </a:r>
            </a:p>
            <a:p>
              <a:pPr fontAlgn="t"/>
              <a:r>
                <a:rPr lang="zh-CN" altLang="zh-CN" sz="1200" dirty="0">
                  <a:solidFill>
                    <a:schemeClr val="tx2"/>
                  </a:solidFill>
                </a:rPr>
                <a:t>应变</a:t>
              </a:r>
              <a:r>
                <a:rPr lang="zh-CN" altLang="zh-CN" sz="1200" dirty="0" smtClean="0">
                  <a:solidFill>
                    <a:schemeClr val="tx2"/>
                  </a:solidFill>
                </a:rPr>
                <a:t>能</a:t>
              </a:r>
              <a:endParaRPr lang="en-US" altLang="zh-CN" sz="1200" dirty="0" smtClean="0">
                <a:solidFill>
                  <a:schemeClr val="tx2"/>
                </a:solidFill>
              </a:endParaRPr>
            </a:p>
            <a:p>
              <a:pPr fontAlgn="t"/>
              <a:r>
                <a:rPr lang="zh-CN" altLang="zh-CN" sz="1200" dirty="0">
                  <a:solidFill>
                    <a:srgbClr val="FF0000"/>
                  </a:solidFill>
                </a:rPr>
                <a:t>剪切强度</a:t>
              </a:r>
              <a:endParaRPr lang="en-US" altLang="zh-CN" sz="1200" dirty="0">
                <a:solidFill>
                  <a:srgbClr val="FF0000"/>
                </a:solidFill>
              </a:endParaRPr>
            </a:p>
            <a:p>
              <a:pPr fontAlgn="t"/>
              <a:r>
                <a:rPr lang="zh-CN" altLang="zh-CN" sz="1200" dirty="0">
                  <a:solidFill>
                    <a:srgbClr val="FF0000"/>
                  </a:solidFill>
                </a:rPr>
                <a:t>拉伸强度</a:t>
              </a:r>
              <a:endParaRPr lang="zh-CN" altLang="zh-CN" sz="1200" dirty="0">
                <a:solidFill>
                  <a:schemeClr val="tx2"/>
                </a:solidFill>
              </a:endParaRPr>
            </a:p>
            <a:p>
              <a:pPr fontAlgn="t"/>
              <a:r>
                <a:rPr lang="zh-CN" altLang="en-US" sz="1200" dirty="0" smtClean="0">
                  <a:solidFill>
                    <a:srgbClr val="FF0000"/>
                  </a:solidFill>
                </a:rPr>
                <a:t>延展性</a:t>
              </a:r>
              <a:endParaRPr lang="en-US" altLang="zh-CN" sz="1200" dirty="0" smtClean="0">
                <a:solidFill>
                  <a:srgbClr val="FF0000"/>
                </a:solidFill>
              </a:endParaRPr>
            </a:p>
            <a:p>
              <a:pPr fontAlgn="t"/>
              <a:r>
                <a:rPr lang="zh-CN" altLang="en-US" sz="1200" dirty="0">
                  <a:solidFill>
                    <a:srgbClr val="FF0000"/>
                  </a:solidFill>
                </a:rPr>
                <a:t>脆性</a:t>
              </a:r>
              <a:endParaRPr lang="en-US" altLang="zh-CN" sz="1200" dirty="0">
                <a:solidFill>
                  <a:srgbClr val="FF0000"/>
                </a:solidFill>
              </a:endParaRPr>
            </a:p>
            <a:p>
              <a:pPr marL="171450" indent="-171450" fontAlgn="t">
                <a:buFont typeface="Arial" panose="020B0604020202020204" pitchFamily="34" charset="0"/>
                <a:buChar char="•"/>
              </a:pPr>
              <a:endParaRPr lang="en-US" altLang="zh-CN" sz="1200" dirty="0">
                <a:solidFill>
                  <a:schemeClr val="tx2"/>
                </a:solidFill>
              </a:endParaRPr>
            </a:p>
            <a:p>
              <a:endParaRPr lang="zh-CN" altLang="en-US" sz="1200" dirty="0"/>
            </a:p>
          </p:txBody>
        </p:sp>
      </p:grpSp>
    </p:spTree>
    <p:extLst>
      <p:ext uri="{BB962C8B-B14F-4D97-AF65-F5344CB8AC3E}">
        <p14:creationId xmlns:p14="http://schemas.microsoft.com/office/powerpoint/2010/main" val="39814966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2076" y="-56780"/>
            <a:ext cx="8229600" cy="796950"/>
          </a:xfrm>
        </p:spPr>
        <p:txBody>
          <a:bodyPr/>
          <a:lstStyle/>
          <a:p>
            <a:r>
              <a:rPr lang="zh-CN" altLang="en-US" dirty="0" smtClean="0"/>
              <a:t>蠕变数据来源</a:t>
            </a:r>
            <a:endParaRPr lang="zh-CN" altLang="en-US" dirty="0"/>
          </a:p>
        </p:txBody>
      </p:sp>
      <p:graphicFrame>
        <p:nvGraphicFramePr>
          <p:cNvPr id="10" name="图示 9"/>
          <p:cNvGraphicFramePr/>
          <p:nvPr>
            <p:extLst>
              <p:ext uri="{D42A27DB-BD31-4B8C-83A1-F6EECF244321}">
                <p14:modId xmlns:p14="http://schemas.microsoft.com/office/powerpoint/2010/main" val="515026892"/>
              </p:ext>
            </p:extLst>
          </p:nvPr>
        </p:nvGraphicFramePr>
        <p:xfrm>
          <a:off x="2160779" y="824435"/>
          <a:ext cx="5291541" cy="5268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圆角矩形标注 11"/>
          <p:cNvSpPr/>
          <p:nvPr/>
        </p:nvSpPr>
        <p:spPr>
          <a:xfrm>
            <a:off x="66923" y="3717032"/>
            <a:ext cx="1800200" cy="720080"/>
          </a:xfrm>
          <a:prstGeom prst="wedgeRoundRectCallout">
            <a:avLst>
              <a:gd name="adj1" fmla="val 67863"/>
              <a:gd name="adj2" fmla="val -2924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文献信息</a:t>
            </a:r>
            <a:endParaRPr lang="zh-CN" altLang="en-US" dirty="0"/>
          </a:p>
        </p:txBody>
      </p:sp>
      <p:sp>
        <p:nvSpPr>
          <p:cNvPr id="15" name="圆角矩形标注 14"/>
          <p:cNvSpPr/>
          <p:nvPr/>
        </p:nvSpPr>
        <p:spPr>
          <a:xfrm>
            <a:off x="4806549" y="5646957"/>
            <a:ext cx="1800200" cy="720080"/>
          </a:xfrm>
          <a:prstGeom prst="wedgeRoundRectCallout">
            <a:avLst>
              <a:gd name="adj1" fmla="val -70299"/>
              <a:gd name="adj2" fmla="val -9066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图</a:t>
            </a:r>
            <a:r>
              <a:rPr lang="zh-CN" altLang="en-US" dirty="0" smtClean="0"/>
              <a:t>片信息</a:t>
            </a:r>
            <a:endParaRPr lang="zh-CN" altLang="en-US" dirty="0"/>
          </a:p>
        </p:txBody>
      </p:sp>
      <p:sp>
        <p:nvSpPr>
          <p:cNvPr id="16" name="文本框 176"/>
          <p:cNvSpPr txBox="1"/>
          <p:nvPr/>
        </p:nvSpPr>
        <p:spPr>
          <a:xfrm>
            <a:off x="180389" y="1844824"/>
            <a:ext cx="1573269" cy="1754326"/>
          </a:xfrm>
          <a:prstGeom prst="rect">
            <a:avLst/>
          </a:prstGeom>
          <a:noFill/>
          <a:ln>
            <a:solidFill>
              <a:schemeClr val="accent2"/>
            </a:solidFill>
          </a:ln>
        </p:spPr>
        <p:txBody>
          <a:bodyPr wrap="square" rtlCol="0">
            <a:spAutoFit/>
          </a:bodyPr>
          <a:lstStyle/>
          <a:p>
            <a:pPr marL="400050" indent="-400050">
              <a:buFont typeface="+mj-lt"/>
              <a:buAutoNum type="romanUcPeriod"/>
            </a:pPr>
            <a:r>
              <a:rPr lang="zh-CN" altLang="en-US" dirty="0" smtClean="0"/>
              <a:t>文章标题</a:t>
            </a:r>
            <a:endParaRPr lang="en-US" altLang="zh-CN" dirty="0" smtClean="0"/>
          </a:p>
          <a:p>
            <a:pPr marL="400050" indent="-400050">
              <a:buFont typeface="+mj-lt"/>
              <a:buAutoNum type="romanUcPeriod"/>
            </a:pPr>
            <a:r>
              <a:rPr lang="zh-CN" altLang="en-US" dirty="0"/>
              <a:t>作</a:t>
            </a:r>
            <a:r>
              <a:rPr lang="zh-CN" altLang="en-US" dirty="0" smtClean="0"/>
              <a:t>者</a:t>
            </a:r>
            <a:endParaRPr lang="en-US" altLang="zh-CN" dirty="0" smtClean="0"/>
          </a:p>
          <a:p>
            <a:pPr marL="400050" indent="-400050">
              <a:buFont typeface="+mj-lt"/>
              <a:buAutoNum type="romanUcPeriod"/>
            </a:pPr>
            <a:r>
              <a:rPr lang="zh-CN" altLang="en-US" dirty="0"/>
              <a:t>年</a:t>
            </a:r>
            <a:r>
              <a:rPr lang="zh-CN" altLang="en-US" dirty="0" smtClean="0"/>
              <a:t>份</a:t>
            </a:r>
            <a:endParaRPr lang="en-US" altLang="zh-CN" dirty="0" smtClean="0"/>
          </a:p>
          <a:p>
            <a:pPr marL="400050" indent="-400050">
              <a:buFont typeface="+mj-lt"/>
              <a:buAutoNum type="romanUcPeriod"/>
            </a:pPr>
            <a:r>
              <a:rPr lang="zh-CN" altLang="en-US" dirty="0"/>
              <a:t>关键</a:t>
            </a:r>
            <a:r>
              <a:rPr lang="zh-CN" altLang="en-US" dirty="0" smtClean="0"/>
              <a:t>字</a:t>
            </a:r>
            <a:endParaRPr lang="en-US" altLang="zh-CN" dirty="0" smtClean="0"/>
          </a:p>
          <a:p>
            <a:pPr marL="400050" indent="-400050">
              <a:buFont typeface="+mj-lt"/>
              <a:buAutoNum type="romanUcPeriod"/>
            </a:pPr>
            <a:r>
              <a:rPr lang="en-US" altLang="zh-CN" dirty="0" smtClean="0"/>
              <a:t>DOI</a:t>
            </a:r>
          </a:p>
          <a:p>
            <a:pPr marL="400050" indent="-400050">
              <a:buFont typeface="+mj-lt"/>
              <a:buAutoNum type="romanUcPeriod"/>
            </a:pPr>
            <a:r>
              <a:rPr lang="en-US" altLang="zh-CN" dirty="0" smtClean="0"/>
              <a:t>......</a:t>
            </a:r>
            <a:endParaRPr lang="zh-CN" altLang="en-US" dirty="0"/>
          </a:p>
        </p:txBody>
      </p:sp>
      <p:pic>
        <p:nvPicPr>
          <p:cNvPr id="1027"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27984" y="775450"/>
            <a:ext cx="2088232" cy="1307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圆角矩形标注 13"/>
          <p:cNvSpPr/>
          <p:nvPr/>
        </p:nvSpPr>
        <p:spPr>
          <a:xfrm>
            <a:off x="6809872" y="908720"/>
            <a:ext cx="1800200" cy="720080"/>
          </a:xfrm>
          <a:prstGeom prst="wedgeRoundRectCallout">
            <a:avLst>
              <a:gd name="adj1" fmla="val -39209"/>
              <a:gd name="adj2" fmla="val 10867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表格数据</a:t>
            </a:r>
            <a:endParaRPr lang="zh-CN" altLang="en-US" dirty="0"/>
          </a:p>
        </p:txBody>
      </p:sp>
      <p:pic>
        <p:nvPicPr>
          <p:cNvPr id="1028"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0930" y="4836283"/>
            <a:ext cx="2286177" cy="1555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25744" y="4802584"/>
            <a:ext cx="1989017" cy="1495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4866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3332944322"/>
              </p:ext>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1331640" y="3681028"/>
            <a:ext cx="7240648" cy="1015663"/>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文</a:t>
            </a:r>
            <a:r>
              <a:rPr lang="zh-CN" altLang="en-US" sz="2000" dirty="0" smtClean="0"/>
              <a:t>献精读与数据采集</a:t>
            </a:r>
            <a:endParaRPr lang="en-US" altLang="zh-CN" sz="2000" dirty="0" smtClean="0"/>
          </a:p>
          <a:p>
            <a:pPr marL="285750" indent="-285750">
              <a:buFont typeface="Wingdings" panose="05000000000000000000" pitchFamily="2" charset="2"/>
              <a:buChar char="Ø"/>
            </a:pPr>
            <a:r>
              <a:rPr lang="zh-CN" altLang="en-US" sz="2000" dirty="0" smtClean="0"/>
              <a:t>算法研究与设计</a:t>
            </a:r>
            <a:endParaRPr lang="en-US" altLang="zh-CN" sz="2000" dirty="0" smtClean="0"/>
          </a:p>
          <a:p>
            <a:pPr marL="285750" indent="-285750">
              <a:buFont typeface="Wingdings" panose="05000000000000000000" pitchFamily="2" charset="2"/>
              <a:buChar char="Ø"/>
            </a:pPr>
            <a:r>
              <a:rPr lang="zh-CN" altLang="en-US" sz="2000" dirty="0" smtClean="0"/>
              <a:t>平台建设</a:t>
            </a:r>
            <a:endParaRPr lang="zh-CN" altLang="en-US" sz="2000" dirty="0"/>
          </a:p>
        </p:txBody>
      </p:sp>
    </p:spTree>
    <p:extLst>
      <p:ext uri="{BB962C8B-B14F-4D97-AF65-F5344CB8AC3E}">
        <p14:creationId xmlns:p14="http://schemas.microsoft.com/office/powerpoint/2010/main" val="7935667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251520" y="905718"/>
            <a:ext cx="8784976" cy="317135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altLang="zh-CN" dirty="0" smtClean="0"/>
          </a:p>
        </p:txBody>
      </p:sp>
      <p:sp>
        <p:nvSpPr>
          <p:cNvPr id="2" name="标题 1"/>
          <p:cNvSpPr>
            <a:spLocks noGrp="1"/>
          </p:cNvSpPr>
          <p:nvPr>
            <p:ph type="title"/>
          </p:nvPr>
        </p:nvSpPr>
        <p:spPr>
          <a:xfrm>
            <a:off x="755576" y="0"/>
            <a:ext cx="8229600" cy="796950"/>
          </a:xfrm>
        </p:spPr>
        <p:txBody>
          <a:bodyPr/>
          <a:lstStyle/>
          <a:p>
            <a:r>
              <a:rPr lang="zh-CN" altLang="en-US" dirty="0"/>
              <a:t>机器学</a:t>
            </a:r>
            <a:r>
              <a:rPr lang="zh-CN" altLang="en-US" dirty="0" smtClean="0"/>
              <a:t>习在蠕变方面的应用</a:t>
            </a:r>
            <a:endParaRPr lang="zh-CN" altLang="en-US" dirty="0"/>
          </a:p>
        </p:txBody>
      </p:sp>
      <p:sp>
        <p:nvSpPr>
          <p:cNvPr id="4" name="TextBox 3"/>
          <p:cNvSpPr txBox="1"/>
          <p:nvPr/>
        </p:nvSpPr>
        <p:spPr>
          <a:xfrm>
            <a:off x="678362" y="905718"/>
            <a:ext cx="7200800" cy="369332"/>
          </a:xfrm>
          <a:prstGeom prst="rect">
            <a:avLst/>
          </a:prstGeom>
          <a:noFill/>
        </p:spPr>
        <p:txBody>
          <a:bodyPr wrap="square" rtlCol="0">
            <a:spAutoFit/>
          </a:bodyPr>
          <a:lstStyle/>
          <a:p>
            <a:r>
              <a:rPr lang="zh-CN" altLang="en-US" dirty="0" smtClean="0"/>
              <a:t>来源一：</a:t>
            </a:r>
            <a:r>
              <a:rPr lang="en-US" altLang="zh-CN" dirty="0"/>
              <a:t> </a:t>
            </a:r>
            <a:r>
              <a:rPr lang="en-US" altLang="zh-CN" dirty="0" err="1"/>
              <a:t>google</a:t>
            </a:r>
            <a:r>
              <a:rPr lang="en-US" altLang="zh-CN" dirty="0"/>
              <a:t> </a:t>
            </a:r>
            <a:r>
              <a:rPr lang="en-US" altLang="zh-CN" dirty="0" err="1"/>
              <a:t>scholar+web</a:t>
            </a:r>
            <a:r>
              <a:rPr lang="en-US" altLang="zh-CN" dirty="0"/>
              <a:t> of science+</a:t>
            </a:r>
            <a:r>
              <a:rPr lang="zh-CN" altLang="en-US" dirty="0" smtClean="0"/>
              <a:t>百度学术</a:t>
            </a:r>
            <a:r>
              <a:rPr lang="en-US" altLang="zh-CN" dirty="0" smtClean="0"/>
              <a:t>(</a:t>
            </a:r>
            <a:r>
              <a:rPr lang="zh-CN" altLang="en-US" dirty="0" smtClean="0"/>
              <a:t>包含各大数据库</a:t>
            </a:r>
            <a:r>
              <a:rPr lang="en-US" altLang="zh-CN" dirty="0" smtClean="0"/>
              <a:t>)</a:t>
            </a:r>
            <a:endParaRPr lang="zh-CN" altLang="en-US" dirty="0"/>
          </a:p>
        </p:txBody>
      </p:sp>
      <p:sp>
        <p:nvSpPr>
          <p:cNvPr id="3" name="TextBox 2"/>
          <p:cNvSpPr txBox="1"/>
          <p:nvPr/>
        </p:nvSpPr>
        <p:spPr>
          <a:xfrm>
            <a:off x="696122" y="1379072"/>
            <a:ext cx="1224136" cy="369332"/>
          </a:xfrm>
          <a:prstGeom prst="rect">
            <a:avLst/>
          </a:prstGeom>
          <a:noFill/>
        </p:spPr>
        <p:txBody>
          <a:bodyPr wrap="square" rtlCol="0">
            <a:spAutoFit/>
          </a:bodyPr>
          <a:lstStyle/>
          <a:p>
            <a:r>
              <a:rPr lang="zh-CN" altLang="en-US" dirty="0" smtClean="0"/>
              <a:t>一级搜索：</a:t>
            </a:r>
            <a:endParaRPr lang="zh-CN" altLang="en-US" dirty="0"/>
          </a:p>
        </p:txBody>
      </p:sp>
      <p:sp>
        <p:nvSpPr>
          <p:cNvPr id="5" name="TextBox 4"/>
          <p:cNvSpPr txBox="1"/>
          <p:nvPr/>
        </p:nvSpPr>
        <p:spPr>
          <a:xfrm>
            <a:off x="1920258" y="1400116"/>
            <a:ext cx="6151883"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dirty="0" smtClean="0"/>
              <a:t>“Creep”, “Ni-based”, ”Nickel-based”, ”</a:t>
            </a:r>
            <a:r>
              <a:rPr lang="en-US" altLang="zh-CN" dirty="0"/>
              <a:t>h</a:t>
            </a:r>
            <a:r>
              <a:rPr lang="en-US" altLang="zh-CN" dirty="0" smtClean="0"/>
              <a:t>ot deformation”</a:t>
            </a:r>
            <a:endParaRPr lang="zh-CN" altLang="en-US" dirty="0"/>
          </a:p>
        </p:txBody>
      </p:sp>
      <p:sp>
        <p:nvSpPr>
          <p:cNvPr id="9" name="TextBox 8"/>
          <p:cNvSpPr txBox="1"/>
          <p:nvPr/>
        </p:nvSpPr>
        <p:spPr>
          <a:xfrm>
            <a:off x="2253951" y="1890655"/>
            <a:ext cx="6494513" cy="83099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600" dirty="0" smtClean="0"/>
              <a:t>“Predict” , “prediction”, ”neural network”, ”SVR”, ”Bayesian”, </a:t>
            </a:r>
          </a:p>
          <a:p>
            <a:r>
              <a:rPr lang="en-US" altLang="zh-CN" sz="1600" dirty="0"/>
              <a:t> </a:t>
            </a:r>
            <a:r>
              <a:rPr lang="en-US" altLang="zh-CN" sz="1600" dirty="0" smtClean="0"/>
              <a:t>”regression”, “Gaussian”,” cluster”, “decision tree”,”association Rule”</a:t>
            </a:r>
            <a:r>
              <a:rPr lang="zh-CN" altLang="en-US" sz="1600" dirty="0" smtClean="0"/>
              <a:t>，</a:t>
            </a:r>
            <a:r>
              <a:rPr lang="en-US" altLang="zh-CN" sz="1600" dirty="0" smtClean="0"/>
              <a:t>deep learning</a:t>
            </a:r>
            <a:r>
              <a:rPr lang="zh-CN" altLang="en-US" sz="1600" dirty="0" smtClean="0"/>
              <a:t>，</a:t>
            </a:r>
            <a:r>
              <a:rPr lang="en-US" altLang="zh-CN" sz="1600" dirty="0" smtClean="0"/>
              <a:t>data mining</a:t>
            </a:r>
            <a:r>
              <a:rPr lang="zh-CN" altLang="en-US" sz="1600" dirty="0" smtClean="0"/>
              <a:t>，</a:t>
            </a:r>
            <a:r>
              <a:rPr lang="en-US" altLang="zh-CN" sz="1600" dirty="0" smtClean="0"/>
              <a:t>machine learning</a:t>
            </a:r>
          </a:p>
        </p:txBody>
      </p:sp>
      <p:sp>
        <p:nvSpPr>
          <p:cNvPr id="10" name="TextBox 9"/>
          <p:cNvSpPr txBox="1"/>
          <p:nvPr/>
        </p:nvSpPr>
        <p:spPr>
          <a:xfrm>
            <a:off x="884809" y="1895382"/>
            <a:ext cx="1224136" cy="369332"/>
          </a:xfrm>
          <a:prstGeom prst="rect">
            <a:avLst/>
          </a:prstGeom>
          <a:noFill/>
        </p:spPr>
        <p:txBody>
          <a:bodyPr wrap="square" rtlCol="0">
            <a:spAutoFit/>
          </a:bodyPr>
          <a:lstStyle/>
          <a:p>
            <a:r>
              <a:rPr lang="zh-CN" altLang="en-US" dirty="0"/>
              <a:t>二</a:t>
            </a:r>
            <a:r>
              <a:rPr lang="zh-CN" altLang="en-US" dirty="0" smtClean="0"/>
              <a:t>级搜索：</a:t>
            </a:r>
            <a:endParaRPr lang="zh-CN" altLang="en-US" dirty="0"/>
          </a:p>
        </p:txBody>
      </p:sp>
      <p:sp>
        <p:nvSpPr>
          <p:cNvPr id="16" name="TextBox 15"/>
          <p:cNvSpPr txBox="1"/>
          <p:nvPr/>
        </p:nvSpPr>
        <p:spPr>
          <a:xfrm>
            <a:off x="703104" y="2642339"/>
            <a:ext cx="1224136" cy="369332"/>
          </a:xfrm>
          <a:prstGeom prst="rect">
            <a:avLst/>
          </a:prstGeom>
          <a:noFill/>
        </p:spPr>
        <p:txBody>
          <a:bodyPr wrap="square" rtlCol="0">
            <a:spAutoFit/>
          </a:bodyPr>
          <a:lstStyle/>
          <a:p>
            <a:r>
              <a:rPr lang="zh-CN" altLang="en-US" dirty="0" smtClean="0"/>
              <a:t>一级搜索：</a:t>
            </a:r>
            <a:endParaRPr lang="zh-CN" altLang="en-US" dirty="0"/>
          </a:p>
        </p:txBody>
      </p:sp>
      <p:sp>
        <p:nvSpPr>
          <p:cNvPr id="17" name="TextBox 16"/>
          <p:cNvSpPr txBox="1"/>
          <p:nvPr/>
        </p:nvSpPr>
        <p:spPr>
          <a:xfrm>
            <a:off x="1920258" y="2665148"/>
            <a:ext cx="6151883"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dirty="0" smtClean="0"/>
              <a:t>“</a:t>
            </a:r>
            <a:r>
              <a:rPr lang="zh-CN" altLang="en-US" dirty="0" smtClean="0"/>
              <a:t>蠕变</a:t>
            </a:r>
            <a:r>
              <a:rPr lang="en-US" altLang="zh-CN" dirty="0" smtClean="0"/>
              <a:t>”, “</a:t>
            </a:r>
            <a:r>
              <a:rPr lang="zh-CN" altLang="en-US" dirty="0" smtClean="0"/>
              <a:t>镍基</a:t>
            </a:r>
            <a:r>
              <a:rPr lang="en-US" altLang="zh-CN" dirty="0" smtClean="0"/>
              <a:t>”,”</a:t>
            </a:r>
            <a:r>
              <a:rPr lang="zh-CN" altLang="en-US" dirty="0" smtClean="0"/>
              <a:t>单晶高温合金</a:t>
            </a:r>
            <a:r>
              <a:rPr lang="en-US" altLang="zh-CN" dirty="0" smtClean="0"/>
              <a:t>”, “</a:t>
            </a:r>
            <a:r>
              <a:rPr lang="zh-CN" altLang="en-US" dirty="0" smtClean="0"/>
              <a:t>热变行为</a:t>
            </a:r>
            <a:r>
              <a:rPr lang="en-US" altLang="zh-CN" dirty="0" smtClean="0"/>
              <a:t>”</a:t>
            </a:r>
            <a:endParaRPr lang="zh-CN" altLang="en-US" dirty="0"/>
          </a:p>
        </p:txBody>
      </p:sp>
      <p:sp>
        <p:nvSpPr>
          <p:cNvPr id="18" name="TextBox 17"/>
          <p:cNvSpPr txBox="1"/>
          <p:nvPr/>
        </p:nvSpPr>
        <p:spPr>
          <a:xfrm>
            <a:off x="2253952" y="3155687"/>
            <a:ext cx="6422504"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dirty="0" smtClean="0"/>
              <a:t>“</a:t>
            </a:r>
            <a:r>
              <a:rPr lang="zh-CN" altLang="en-US" dirty="0"/>
              <a:t>预测</a:t>
            </a:r>
            <a:r>
              <a:rPr lang="en-US" altLang="zh-CN" dirty="0" smtClean="0"/>
              <a:t>”,”</a:t>
            </a:r>
            <a:r>
              <a:rPr lang="zh-CN" altLang="en-US" dirty="0" smtClean="0"/>
              <a:t>神经网络</a:t>
            </a:r>
            <a:r>
              <a:rPr lang="en-US" altLang="zh-CN" dirty="0" smtClean="0"/>
              <a:t>”,”</a:t>
            </a:r>
            <a:r>
              <a:rPr lang="zh-CN" altLang="en-US" dirty="0" smtClean="0"/>
              <a:t>回归</a:t>
            </a:r>
            <a:r>
              <a:rPr lang="en-US" altLang="zh-CN" dirty="0" smtClean="0"/>
              <a:t>”,”</a:t>
            </a:r>
            <a:r>
              <a:rPr lang="zh-CN" altLang="en-US" dirty="0" smtClean="0"/>
              <a:t>高斯过程回归</a:t>
            </a:r>
            <a:r>
              <a:rPr lang="en-US" altLang="zh-CN" dirty="0" smtClean="0"/>
              <a:t>”,”</a:t>
            </a:r>
            <a:r>
              <a:rPr lang="zh-CN" altLang="en-US" dirty="0" smtClean="0"/>
              <a:t>贝叶斯回归</a:t>
            </a:r>
            <a:r>
              <a:rPr lang="en-US" altLang="zh-CN" dirty="0" smtClean="0"/>
              <a:t>”,”</a:t>
            </a:r>
            <a:r>
              <a:rPr lang="zh-CN" altLang="en-US" dirty="0" smtClean="0"/>
              <a:t>支持向量</a:t>
            </a:r>
            <a:r>
              <a:rPr lang="en-US" altLang="zh-CN" dirty="0" smtClean="0"/>
              <a:t>”, ”</a:t>
            </a:r>
            <a:r>
              <a:rPr lang="zh-CN" altLang="en-US" dirty="0" smtClean="0"/>
              <a:t>聚类</a:t>
            </a:r>
            <a:r>
              <a:rPr lang="en-US" altLang="zh-CN" dirty="0" smtClean="0"/>
              <a:t>”, “</a:t>
            </a:r>
            <a:r>
              <a:rPr lang="zh-CN" altLang="en-US" dirty="0" smtClean="0"/>
              <a:t>决策树</a:t>
            </a:r>
            <a:r>
              <a:rPr lang="en-US" altLang="zh-CN" dirty="0" smtClean="0"/>
              <a:t>”, ”</a:t>
            </a:r>
            <a:r>
              <a:rPr lang="zh-CN" altLang="en-US" dirty="0" smtClean="0"/>
              <a:t>关联规则</a:t>
            </a:r>
            <a:r>
              <a:rPr lang="en-US" altLang="zh-CN" dirty="0" smtClean="0"/>
              <a:t>”</a:t>
            </a:r>
          </a:p>
        </p:txBody>
      </p:sp>
      <p:sp>
        <p:nvSpPr>
          <p:cNvPr id="19" name="TextBox 18"/>
          <p:cNvSpPr txBox="1"/>
          <p:nvPr/>
        </p:nvSpPr>
        <p:spPr>
          <a:xfrm>
            <a:off x="884809" y="3155687"/>
            <a:ext cx="1224136" cy="369332"/>
          </a:xfrm>
          <a:prstGeom prst="rect">
            <a:avLst/>
          </a:prstGeom>
          <a:noFill/>
        </p:spPr>
        <p:txBody>
          <a:bodyPr wrap="square" rtlCol="0">
            <a:spAutoFit/>
          </a:bodyPr>
          <a:lstStyle/>
          <a:p>
            <a:r>
              <a:rPr lang="zh-CN" altLang="en-US" dirty="0"/>
              <a:t>二</a:t>
            </a:r>
            <a:r>
              <a:rPr lang="zh-CN" altLang="en-US" dirty="0" smtClean="0"/>
              <a:t>级搜索：</a:t>
            </a:r>
            <a:endParaRPr lang="zh-CN" altLang="en-US" dirty="0"/>
          </a:p>
        </p:txBody>
      </p:sp>
      <p:sp>
        <p:nvSpPr>
          <p:cNvPr id="28" name="圆角矩形 27"/>
          <p:cNvSpPr/>
          <p:nvPr/>
        </p:nvSpPr>
        <p:spPr>
          <a:xfrm>
            <a:off x="259408" y="4221088"/>
            <a:ext cx="8784976" cy="20882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altLang="zh-CN" dirty="0" smtClean="0"/>
          </a:p>
        </p:txBody>
      </p:sp>
      <p:sp>
        <p:nvSpPr>
          <p:cNvPr id="38" name="TextBox 37"/>
          <p:cNvSpPr txBox="1"/>
          <p:nvPr/>
        </p:nvSpPr>
        <p:spPr>
          <a:xfrm>
            <a:off x="499039" y="4387006"/>
            <a:ext cx="7200800" cy="369332"/>
          </a:xfrm>
          <a:prstGeom prst="rect">
            <a:avLst/>
          </a:prstGeom>
          <a:noFill/>
        </p:spPr>
        <p:txBody>
          <a:bodyPr wrap="square" rtlCol="0">
            <a:spAutoFit/>
          </a:bodyPr>
          <a:lstStyle/>
          <a:p>
            <a:r>
              <a:rPr lang="zh-CN" altLang="en-US" dirty="0" smtClean="0"/>
              <a:t>来源</a:t>
            </a:r>
            <a:r>
              <a:rPr lang="zh-CN" altLang="en-US" dirty="0"/>
              <a:t>二</a:t>
            </a:r>
            <a:r>
              <a:rPr lang="zh-CN" altLang="en-US" dirty="0" smtClean="0"/>
              <a:t>：论文之间的相互引证</a:t>
            </a:r>
            <a:endParaRPr lang="zh-CN" altLang="en-US" dirty="0"/>
          </a:p>
        </p:txBody>
      </p:sp>
      <p:cxnSp>
        <p:nvCxnSpPr>
          <p:cNvPr id="53" name="肘形连接符 52"/>
          <p:cNvCxnSpPr>
            <a:stCxn id="5" idx="3"/>
            <a:endCxn id="9" idx="3"/>
          </p:cNvCxnSpPr>
          <p:nvPr/>
        </p:nvCxnSpPr>
        <p:spPr>
          <a:xfrm>
            <a:off x="8072141" y="1584782"/>
            <a:ext cx="676323" cy="721372"/>
          </a:xfrm>
          <a:prstGeom prst="bentConnector3">
            <a:avLst>
              <a:gd name="adj1" fmla="val 1338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肘形连接符 56"/>
          <p:cNvCxnSpPr>
            <a:stCxn id="17" idx="3"/>
            <a:endCxn id="18" idx="3"/>
          </p:cNvCxnSpPr>
          <p:nvPr/>
        </p:nvCxnSpPr>
        <p:spPr>
          <a:xfrm>
            <a:off x="8072141" y="2849814"/>
            <a:ext cx="604315" cy="629039"/>
          </a:xfrm>
          <a:prstGeom prst="bentConnector3">
            <a:avLst>
              <a:gd name="adj1" fmla="val 137828"/>
            </a:avLst>
          </a:prstGeom>
          <a:ln>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373" y="4734053"/>
            <a:ext cx="7400925" cy="157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直接连接符 12"/>
          <p:cNvCxnSpPr/>
          <p:nvPr/>
        </p:nvCxnSpPr>
        <p:spPr>
          <a:xfrm>
            <a:off x="1308190" y="5265204"/>
            <a:ext cx="1967666" cy="0"/>
          </a:xfrm>
          <a:prstGeom prst="line">
            <a:avLst/>
          </a:prstGeom>
        </p:spPr>
        <p:style>
          <a:lnRef idx="3">
            <a:schemeClr val="accent2"/>
          </a:lnRef>
          <a:fillRef idx="0">
            <a:schemeClr val="accent2"/>
          </a:fillRef>
          <a:effectRef idx="2">
            <a:schemeClr val="accent2"/>
          </a:effectRef>
          <a:fontRef idx="minor">
            <a:schemeClr val="tx1"/>
          </a:fontRef>
        </p:style>
      </p:cxnSp>
      <p:sp>
        <p:nvSpPr>
          <p:cNvPr id="20" name="云形标注 19"/>
          <p:cNvSpPr/>
          <p:nvPr/>
        </p:nvSpPr>
        <p:spPr>
          <a:xfrm>
            <a:off x="6438082" y="2350145"/>
            <a:ext cx="2239145" cy="810277"/>
          </a:xfrm>
          <a:prstGeom prst="cloudCallout">
            <a:avLst>
              <a:gd name="adj1" fmla="val -28994"/>
              <a:gd name="adj2" fmla="val -67719"/>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smtClean="0"/>
              <a:t>还有遗漏的关键词么？</a:t>
            </a:r>
            <a:endParaRPr lang="zh-CN" altLang="en-US" dirty="0"/>
          </a:p>
        </p:txBody>
      </p:sp>
    </p:spTree>
    <p:extLst>
      <p:ext uri="{BB962C8B-B14F-4D97-AF65-F5344CB8AC3E}">
        <p14:creationId xmlns:p14="http://schemas.microsoft.com/office/powerpoint/2010/main" val="193486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0435" y="0"/>
            <a:ext cx="8229600" cy="796950"/>
          </a:xfrm>
        </p:spPr>
        <p:txBody>
          <a:bodyPr/>
          <a:lstStyle/>
          <a:p>
            <a:r>
              <a:rPr lang="zh-CN" altLang="en-US" dirty="0" smtClean="0"/>
              <a:t>机器学习在蠕变性能预测的研究</a:t>
            </a:r>
            <a:endParaRPr lang="zh-CN" altLang="en-US" dirty="0"/>
          </a:p>
        </p:txBody>
      </p:sp>
      <p:sp>
        <p:nvSpPr>
          <p:cNvPr id="5" name="TextBox 4"/>
          <p:cNvSpPr txBox="1"/>
          <p:nvPr/>
        </p:nvSpPr>
        <p:spPr>
          <a:xfrm>
            <a:off x="1048092" y="5485806"/>
            <a:ext cx="1440160" cy="64633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altLang="zh-CN" dirty="0" smtClean="0"/>
              <a:t>90</a:t>
            </a:r>
            <a:r>
              <a:rPr lang="zh-CN" altLang="en-US" dirty="0" smtClean="0"/>
              <a:t>年代之前</a:t>
            </a:r>
            <a:endParaRPr lang="en-US" altLang="zh-CN" dirty="0" smtClean="0"/>
          </a:p>
          <a:p>
            <a:pPr algn="ctr"/>
            <a:r>
              <a:rPr lang="zh-CN" altLang="en-US" dirty="0" smtClean="0"/>
              <a:t>摸索阶段</a:t>
            </a:r>
            <a:endParaRPr lang="zh-CN" altLang="en-US" dirty="0"/>
          </a:p>
        </p:txBody>
      </p:sp>
      <p:cxnSp>
        <p:nvCxnSpPr>
          <p:cNvPr id="7" name="直接箭头连接符 6"/>
          <p:cNvCxnSpPr/>
          <p:nvPr/>
        </p:nvCxnSpPr>
        <p:spPr>
          <a:xfrm>
            <a:off x="358056" y="5445224"/>
            <a:ext cx="7714276" cy="0"/>
          </a:xfrm>
          <a:prstGeom prst="straightConnector1">
            <a:avLst/>
          </a:prstGeom>
          <a:ln>
            <a:prstDash val="sysDot"/>
            <a:tailEnd type="arrow"/>
          </a:ln>
        </p:spPr>
        <p:style>
          <a:lnRef idx="3">
            <a:schemeClr val="accent4"/>
          </a:lnRef>
          <a:fillRef idx="0">
            <a:schemeClr val="accent4"/>
          </a:fillRef>
          <a:effectRef idx="2">
            <a:schemeClr val="accent4"/>
          </a:effectRef>
          <a:fontRef idx="minor">
            <a:schemeClr val="tx1"/>
          </a:fontRef>
        </p:style>
      </p:cxnSp>
      <p:sp>
        <p:nvSpPr>
          <p:cNvPr id="9" name="TextBox 8"/>
          <p:cNvSpPr txBox="1"/>
          <p:nvPr/>
        </p:nvSpPr>
        <p:spPr>
          <a:xfrm>
            <a:off x="0" y="5457233"/>
            <a:ext cx="1076152" cy="369332"/>
          </a:xfrm>
          <a:prstGeom prst="rect">
            <a:avLst/>
          </a:prstGeom>
          <a:noFill/>
        </p:spPr>
        <p:txBody>
          <a:bodyPr wrap="square" rtlCol="0">
            <a:spAutoFit/>
          </a:bodyPr>
          <a:lstStyle/>
          <a:p>
            <a:r>
              <a:rPr lang="zh-CN" altLang="en-US" dirty="0" smtClean="0"/>
              <a:t>时间</a:t>
            </a:r>
            <a:endParaRPr lang="zh-CN" altLang="en-US" dirty="0"/>
          </a:p>
        </p:txBody>
      </p:sp>
      <p:sp>
        <p:nvSpPr>
          <p:cNvPr id="10" name="圆角矩形 9"/>
          <p:cNvSpPr/>
          <p:nvPr/>
        </p:nvSpPr>
        <p:spPr>
          <a:xfrm>
            <a:off x="862577" y="2420888"/>
            <a:ext cx="1620180" cy="72008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1400" dirty="0" smtClean="0"/>
              <a:t>多元线性回归</a:t>
            </a:r>
            <a:endParaRPr lang="zh-CN" altLang="en-US" sz="1400" dirty="0"/>
          </a:p>
        </p:txBody>
      </p:sp>
      <p:sp>
        <p:nvSpPr>
          <p:cNvPr id="11" name="圆角矩形 10"/>
          <p:cNvSpPr/>
          <p:nvPr/>
        </p:nvSpPr>
        <p:spPr>
          <a:xfrm>
            <a:off x="862577" y="1268760"/>
            <a:ext cx="1620180" cy="72008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1400" dirty="0" smtClean="0"/>
              <a:t>所有成分</a:t>
            </a:r>
            <a:endParaRPr lang="zh-CN" altLang="en-US" sz="1400" dirty="0"/>
          </a:p>
        </p:txBody>
      </p:sp>
      <p:cxnSp>
        <p:nvCxnSpPr>
          <p:cNvPr id="13" name="直接连接符 12"/>
          <p:cNvCxnSpPr/>
          <p:nvPr/>
        </p:nvCxnSpPr>
        <p:spPr>
          <a:xfrm flipV="1">
            <a:off x="674100" y="956455"/>
            <a:ext cx="0" cy="5094313"/>
          </a:xfrm>
          <a:prstGeom prst="line">
            <a:avLst/>
          </a:prstGeom>
          <a:ln>
            <a:prstDash val="solid"/>
          </a:ln>
        </p:spPr>
        <p:style>
          <a:lnRef idx="3">
            <a:schemeClr val="accent5"/>
          </a:lnRef>
          <a:fillRef idx="0">
            <a:schemeClr val="accent5"/>
          </a:fillRef>
          <a:effectRef idx="2">
            <a:schemeClr val="accent5"/>
          </a:effectRef>
          <a:fontRef idx="minor">
            <a:schemeClr val="tx1"/>
          </a:fontRef>
        </p:style>
      </p:cxnSp>
      <p:sp>
        <p:nvSpPr>
          <p:cNvPr id="15" name="TextBox 14"/>
          <p:cNvSpPr txBox="1"/>
          <p:nvPr/>
        </p:nvSpPr>
        <p:spPr>
          <a:xfrm>
            <a:off x="3679073" y="5515918"/>
            <a:ext cx="1440160" cy="646331"/>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altLang="zh-CN" dirty="0" smtClean="0"/>
              <a:t>1990~2006</a:t>
            </a:r>
          </a:p>
          <a:p>
            <a:pPr algn="ctr"/>
            <a:r>
              <a:rPr lang="zh-CN" altLang="en-US" dirty="0" smtClean="0"/>
              <a:t>发展阶段</a:t>
            </a:r>
            <a:endParaRPr lang="zh-CN" altLang="en-US" dirty="0"/>
          </a:p>
        </p:txBody>
      </p:sp>
      <p:sp>
        <p:nvSpPr>
          <p:cNvPr id="16" name="TextBox 15"/>
          <p:cNvSpPr txBox="1"/>
          <p:nvPr/>
        </p:nvSpPr>
        <p:spPr>
          <a:xfrm>
            <a:off x="6251681" y="5492024"/>
            <a:ext cx="1440160" cy="646331"/>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altLang="zh-CN" dirty="0" smtClean="0"/>
              <a:t>2006</a:t>
            </a:r>
            <a:r>
              <a:rPr lang="zh-CN" altLang="en-US" dirty="0" smtClean="0"/>
              <a:t>年后</a:t>
            </a:r>
            <a:endParaRPr lang="en-US" altLang="zh-CN" dirty="0" smtClean="0"/>
          </a:p>
          <a:p>
            <a:pPr algn="ctr"/>
            <a:r>
              <a:rPr lang="zh-CN" altLang="en-US" dirty="0" smtClean="0"/>
              <a:t>加速发展</a:t>
            </a:r>
            <a:endParaRPr lang="zh-CN" altLang="en-US" dirty="0"/>
          </a:p>
        </p:txBody>
      </p:sp>
      <p:sp>
        <p:nvSpPr>
          <p:cNvPr id="17" name="圆角矩形 16"/>
          <p:cNvSpPr/>
          <p:nvPr/>
        </p:nvSpPr>
        <p:spPr>
          <a:xfrm>
            <a:off x="3563888" y="2420888"/>
            <a:ext cx="1620180" cy="72008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400" dirty="0" smtClean="0"/>
              <a:t>人工神经网络</a:t>
            </a:r>
            <a:endParaRPr lang="zh-CN" altLang="en-US" sz="1400" dirty="0"/>
          </a:p>
        </p:txBody>
      </p:sp>
      <p:sp>
        <p:nvSpPr>
          <p:cNvPr id="18" name="圆角矩形 17"/>
          <p:cNvSpPr/>
          <p:nvPr/>
        </p:nvSpPr>
        <p:spPr>
          <a:xfrm>
            <a:off x="3563888" y="1259181"/>
            <a:ext cx="1620180" cy="72008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400" dirty="0" smtClean="0"/>
              <a:t>成分、温度、应力</a:t>
            </a:r>
            <a:endParaRPr lang="zh-CN" altLang="en-US" sz="1400" dirty="0"/>
          </a:p>
        </p:txBody>
      </p:sp>
      <p:sp>
        <p:nvSpPr>
          <p:cNvPr id="23" name="圆角矩形 22"/>
          <p:cNvSpPr/>
          <p:nvPr/>
        </p:nvSpPr>
        <p:spPr>
          <a:xfrm>
            <a:off x="862577" y="4544467"/>
            <a:ext cx="1620180" cy="72008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1400" dirty="0" smtClean="0"/>
              <a:t>少有研究、</a:t>
            </a:r>
            <a:r>
              <a:rPr lang="zh-CN" altLang="en-US" sz="1400" dirty="0"/>
              <a:t>想法</a:t>
            </a:r>
            <a:r>
              <a:rPr lang="zh-CN" altLang="en-US" sz="1400" dirty="0" smtClean="0"/>
              <a:t>简单、准确率不高</a:t>
            </a:r>
            <a:endParaRPr lang="zh-CN" altLang="en-US" sz="1400" dirty="0"/>
          </a:p>
        </p:txBody>
      </p:sp>
      <p:sp>
        <p:nvSpPr>
          <p:cNvPr id="24" name="圆角矩形 23"/>
          <p:cNvSpPr/>
          <p:nvPr/>
        </p:nvSpPr>
        <p:spPr>
          <a:xfrm>
            <a:off x="6156176" y="4540478"/>
            <a:ext cx="1620180" cy="7200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dirty="0" smtClean="0"/>
              <a:t>算法多样化、考虑的因素更多</a:t>
            </a:r>
            <a:endParaRPr lang="zh-CN" altLang="en-US" sz="1400" dirty="0"/>
          </a:p>
        </p:txBody>
      </p:sp>
      <p:cxnSp>
        <p:nvCxnSpPr>
          <p:cNvPr id="6" name="直接箭头连接符 5"/>
          <p:cNvCxnSpPr>
            <a:stCxn id="11" idx="2"/>
            <a:endCxn id="10" idx="0"/>
          </p:cNvCxnSpPr>
          <p:nvPr/>
        </p:nvCxnSpPr>
        <p:spPr>
          <a:xfrm>
            <a:off x="1672667" y="1988840"/>
            <a:ext cx="0" cy="432048"/>
          </a:xfrm>
          <a:prstGeom prst="straightConnector1">
            <a:avLst/>
          </a:prstGeom>
          <a:ln>
            <a:tailEnd type="arrow"/>
          </a:ln>
        </p:spPr>
        <p:style>
          <a:lnRef idx="3">
            <a:schemeClr val="lt1"/>
          </a:lnRef>
          <a:fillRef idx="1">
            <a:schemeClr val="accent3"/>
          </a:fillRef>
          <a:effectRef idx="1">
            <a:schemeClr val="accent3"/>
          </a:effectRef>
          <a:fontRef idx="minor">
            <a:schemeClr val="lt1"/>
          </a:fontRef>
        </p:style>
      </p:cxnSp>
      <p:sp>
        <p:nvSpPr>
          <p:cNvPr id="19" name="圆角矩形 18"/>
          <p:cNvSpPr/>
          <p:nvPr/>
        </p:nvSpPr>
        <p:spPr>
          <a:xfrm>
            <a:off x="868072" y="3573016"/>
            <a:ext cx="1620180" cy="72008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1400" dirty="0" smtClean="0"/>
              <a:t>蠕变寿命</a:t>
            </a:r>
            <a:endParaRPr lang="zh-CN" altLang="en-US" sz="1400" dirty="0"/>
          </a:p>
        </p:txBody>
      </p:sp>
      <p:cxnSp>
        <p:nvCxnSpPr>
          <p:cNvPr id="12" name="直接箭头连接符 11"/>
          <p:cNvCxnSpPr>
            <a:stCxn id="10" idx="2"/>
            <a:endCxn id="19" idx="0"/>
          </p:cNvCxnSpPr>
          <p:nvPr/>
        </p:nvCxnSpPr>
        <p:spPr>
          <a:xfrm>
            <a:off x="1672667" y="3140968"/>
            <a:ext cx="5495" cy="432048"/>
          </a:xfrm>
          <a:prstGeom prst="straightConnector1">
            <a:avLst/>
          </a:prstGeom>
          <a:ln>
            <a:tailEnd type="arrow"/>
          </a:ln>
        </p:spPr>
        <p:style>
          <a:lnRef idx="3">
            <a:schemeClr val="lt1"/>
          </a:lnRef>
          <a:fillRef idx="1">
            <a:schemeClr val="accent3"/>
          </a:fillRef>
          <a:effectRef idx="1">
            <a:schemeClr val="accent3"/>
          </a:effectRef>
          <a:fontRef idx="minor">
            <a:schemeClr val="lt1"/>
          </a:fontRef>
        </p:style>
      </p:cxnSp>
      <p:sp>
        <p:nvSpPr>
          <p:cNvPr id="25" name="圆角矩形 24"/>
          <p:cNvSpPr/>
          <p:nvPr/>
        </p:nvSpPr>
        <p:spPr>
          <a:xfrm>
            <a:off x="3563888" y="3573016"/>
            <a:ext cx="1620180" cy="72008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smtClean="0"/>
              <a:t>蠕变寿命</a:t>
            </a:r>
            <a:endParaRPr lang="zh-CN" altLang="en-US" sz="1600" dirty="0"/>
          </a:p>
        </p:txBody>
      </p:sp>
      <p:sp>
        <p:nvSpPr>
          <p:cNvPr id="26" name="圆角矩形 25"/>
          <p:cNvSpPr/>
          <p:nvPr/>
        </p:nvSpPr>
        <p:spPr>
          <a:xfrm>
            <a:off x="3589063" y="4544467"/>
            <a:ext cx="1620180" cy="72008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400" dirty="0" smtClean="0"/>
              <a:t>准算法更优、确率提高、只考虑了宏观因素</a:t>
            </a:r>
            <a:endParaRPr lang="zh-CN" altLang="en-US" sz="1400" dirty="0"/>
          </a:p>
        </p:txBody>
      </p:sp>
      <p:sp>
        <p:nvSpPr>
          <p:cNvPr id="29" name="圆角矩形 28"/>
          <p:cNvSpPr/>
          <p:nvPr/>
        </p:nvSpPr>
        <p:spPr>
          <a:xfrm>
            <a:off x="6156176" y="2416899"/>
            <a:ext cx="1620180" cy="7200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dirty="0" smtClean="0"/>
              <a:t>神经网络、深度置信网络等</a:t>
            </a:r>
            <a:endParaRPr lang="zh-CN" altLang="en-US" sz="1400" dirty="0"/>
          </a:p>
        </p:txBody>
      </p:sp>
      <p:sp>
        <p:nvSpPr>
          <p:cNvPr id="30" name="圆角矩形 29"/>
          <p:cNvSpPr/>
          <p:nvPr/>
        </p:nvSpPr>
        <p:spPr>
          <a:xfrm>
            <a:off x="6156176" y="1264771"/>
            <a:ext cx="1620180" cy="7200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dirty="0" smtClean="0"/>
              <a:t>成分、温度、应力、热处理参数、晶粒大小</a:t>
            </a:r>
            <a:endParaRPr lang="zh-CN" altLang="en-US" sz="1400" dirty="0"/>
          </a:p>
        </p:txBody>
      </p:sp>
      <p:cxnSp>
        <p:nvCxnSpPr>
          <p:cNvPr id="31" name="直接箭头连接符 30"/>
          <p:cNvCxnSpPr>
            <a:stCxn id="30" idx="2"/>
            <a:endCxn id="29" idx="0"/>
          </p:cNvCxnSpPr>
          <p:nvPr/>
        </p:nvCxnSpPr>
        <p:spPr>
          <a:xfrm>
            <a:off x="6966266" y="1984851"/>
            <a:ext cx="0" cy="432048"/>
          </a:xfrm>
          <a:prstGeom prst="straightConnector1">
            <a:avLst/>
          </a:prstGeom>
          <a:ln>
            <a:tailEnd type="arrow"/>
          </a:ln>
        </p:spPr>
        <p:style>
          <a:lnRef idx="3">
            <a:schemeClr val="lt1"/>
          </a:lnRef>
          <a:fillRef idx="1">
            <a:schemeClr val="accent5"/>
          </a:fillRef>
          <a:effectRef idx="1">
            <a:schemeClr val="accent5"/>
          </a:effectRef>
          <a:fontRef idx="minor">
            <a:schemeClr val="lt1"/>
          </a:fontRef>
        </p:style>
      </p:cxnSp>
      <p:sp>
        <p:nvSpPr>
          <p:cNvPr id="32" name="圆角矩形 31"/>
          <p:cNvSpPr/>
          <p:nvPr/>
        </p:nvSpPr>
        <p:spPr>
          <a:xfrm>
            <a:off x="6161671" y="3569027"/>
            <a:ext cx="1620180" cy="7200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dirty="0" smtClean="0"/>
              <a:t>蠕变寿命、拉伸、应力</a:t>
            </a:r>
            <a:endParaRPr lang="zh-CN" altLang="en-US" sz="1400" dirty="0"/>
          </a:p>
        </p:txBody>
      </p:sp>
      <p:cxnSp>
        <p:nvCxnSpPr>
          <p:cNvPr id="33" name="直接箭头连接符 32"/>
          <p:cNvCxnSpPr>
            <a:stCxn id="29" idx="2"/>
            <a:endCxn id="32" idx="0"/>
          </p:cNvCxnSpPr>
          <p:nvPr/>
        </p:nvCxnSpPr>
        <p:spPr>
          <a:xfrm>
            <a:off x="6966266" y="3136979"/>
            <a:ext cx="5495" cy="432048"/>
          </a:xfrm>
          <a:prstGeom prst="straightConnector1">
            <a:avLst/>
          </a:prstGeom>
          <a:ln>
            <a:tailEnd type="arrow"/>
          </a:ln>
        </p:spPr>
        <p:style>
          <a:lnRef idx="3">
            <a:schemeClr val="lt1"/>
          </a:lnRef>
          <a:fillRef idx="1">
            <a:schemeClr val="accent5"/>
          </a:fillRef>
          <a:effectRef idx="1">
            <a:schemeClr val="accent5"/>
          </a:effectRef>
          <a:fontRef idx="minor">
            <a:schemeClr val="lt1"/>
          </a:fontRef>
        </p:style>
      </p:cxnSp>
      <p:cxnSp>
        <p:nvCxnSpPr>
          <p:cNvPr id="34" name="直接箭头连接符 33"/>
          <p:cNvCxnSpPr>
            <a:stCxn id="18" idx="2"/>
            <a:endCxn id="17" idx="0"/>
          </p:cNvCxnSpPr>
          <p:nvPr/>
        </p:nvCxnSpPr>
        <p:spPr>
          <a:xfrm>
            <a:off x="4373978" y="1979261"/>
            <a:ext cx="0" cy="441627"/>
          </a:xfrm>
          <a:prstGeom prst="straightConnector1">
            <a:avLst/>
          </a:prstGeom>
          <a:ln>
            <a:tailEnd type="arrow"/>
          </a:ln>
        </p:spPr>
        <p:style>
          <a:lnRef idx="3">
            <a:schemeClr val="lt1"/>
          </a:lnRef>
          <a:fillRef idx="1">
            <a:schemeClr val="accent4"/>
          </a:fillRef>
          <a:effectRef idx="1">
            <a:schemeClr val="accent4"/>
          </a:effectRef>
          <a:fontRef idx="minor">
            <a:schemeClr val="lt1"/>
          </a:fontRef>
        </p:style>
      </p:cxnSp>
      <p:cxnSp>
        <p:nvCxnSpPr>
          <p:cNvPr id="36" name="直接箭头连接符 35"/>
          <p:cNvCxnSpPr>
            <a:stCxn id="17" idx="2"/>
            <a:endCxn id="25" idx="0"/>
          </p:cNvCxnSpPr>
          <p:nvPr/>
        </p:nvCxnSpPr>
        <p:spPr>
          <a:xfrm>
            <a:off x="4373978" y="3140968"/>
            <a:ext cx="0" cy="432048"/>
          </a:xfrm>
          <a:prstGeom prst="straightConnector1">
            <a:avLst/>
          </a:prstGeom>
          <a:ln>
            <a:tailEnd type="arrow"/>
          </a:ln>
        </p:spPr>
        <p:style>
          <a:lnRef idx="3">
            <a:schemeClr val="lt1"/>
          </a:lnRef>
          <a:fillRef idx="1">
            <a:schemeClr val="accent4"/>
          </a:fillRef>
          <a:effectRef idx="1">
            <a:schemeClr val="accent4"/>
          </a:effectRef>
          <a:fontRef idx="minor">
            <a:schemeClr val="lt1"/>
          </a:fontRef>
        </p:style>
      </p:cxnSp>
      <p:sp>
        <p:nvSpPr>
          <p:cNvPr id="44" name="TextBox 43"/>
          <p:cNvSpPr txBox="1"/>
          <p:nvPr/>
        </p:nvSpPr>
        <p:spPr>
          <a:xfrm>
            <a:off x="0" y="1412776"/>
            <a:ext cx="716112" cy="369332"/>
          </a:xfrm>
          <a:prstGeom prst="rect">
            <a:avLst/>
          </a:prstGeom>
          <a:noFill/>
        </p:spPr>
        <p:txBody>
          <a:bodyPr wrap="square" rtlCol="0">
            <a:spAutoFit/>
          </a:bodyPr>
          <a:lstStyle/>
          <a:p>
            <a:r>
              <a:rPr lang="zh-CN" altLang="en-US" dirty="0" smtClean="0"/>
              <a:t>输入</a:t>
            </a:r>
            <a:endParaRPr lang="zh-CN" altLang="en-US" dirty="0"/>
          </a:p>
        </p:txBody>
      </p:sp>
      <p:sp>
        <p:nvSpPr>
          <p:cNvPr id="45" name="TextBox 44"/>
          <p:cNvSpPr txBox="1"/>
          <p:nvPr/>
        </p:nvSpPr>
        <p:spPr>
          <a:xfrm>
            <a:off x="-25942" y="2592273"/>
            <a:ext cx="716112" cy="369332"/>
          </a:xfrm>
          <a:prstGeom prst="rect">
            <a:avLst/>
          </a:prstGeom>
          <a:noFill/>
        </p:spPr>
        <p:txBody>
          <a:bodyPr wrap="square" rtlCol="0">
            <a:spAutoFit/>
          </a:bodyPr>
          <a:lstStyle/>
          <a:p>
            <a:r>
              <a:rPr lang="zh-CN" altLang="en-US" dirty="0"/>
              <a:t>方法</a:t>
            </a:r>
          </a:p>
        </p:txBody>
      </p:sp>
      <p:sp>
        <p:nvSpPr>
          <p:cNvPr id="46" name="TextBox 45"/>
          <p:cNvSpPr txBox="1"/>
          <p:nvPr/>
        </p:nvSpPr>
        <p:spPr>
          <a:xfrm>
            <a:off x="-25942" y="3748390"/>
            <a:ext cx="716112" cy="369332"/>
          </a:xfrm>
          <a:prstGeom prst="rect">
            <a:avLst/>
          </a:prstGeom>
          <a:noFill/>
        </p:spPr>
        <p:txBody>
          <a:bodyPr wrap="square" rtlCol="0">
            <a:spAutoFit/>
          </a:bodyPr>
          <a:lstStyle/>
          <a:p>
            <a:r>
              <a:rPr lang="zh-CN" altLang="en-US" dirty="0"/>
              <a:t>输出</a:t>
            </a:r>
          </a:p>
        </p:txBody>
      </p:sp>
      <p:sp>
        <p:nvSpPr>
          <p:cNvPr id="48" name="右箭头 47"/>
          <p:cNvSpPr/>
          <p:nvPr/>
        </p:nvSpPr>
        <p:spPr>
          <a:xfrm>
            <a:off x="2699791" y="2780928"/>
            <a:ext cx="670125" cy="572075"/>
          </a:xfrm>
          <a:prstGeom prst="rightArrow">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右箭头 48"/>
          <p:cNvSpPr/>
          <p:nvPr/>
        </p:nvSpPr>
        <p:spPr>
          <a:xfrm>
            <a:off x="5364088" y="2850941"/>
            <a:ext cx="701644" cy="572075"/>
          </a:xfrm>
          <a:prstGeom prst="rightArrow">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TextBox 49"/>
          <p:cNvSpPr txBox="1"/>
          <p:nvPr/>
        </p:nvSpPr>
        <p:spPr>
          <a:xfrm>
            <a:off x="-42012" y="4715852"/>
            <a:ext cx="716112" cy="369332"/>
          </a:xfrm>
          <a:prstGeom prst="rect">
            <a:avLst/>
          </a:prstGeom>
          <a:noFill/>
        </p:spPr>
        <p:txBody>
          <a:bodyPr wrap="square" rtlCol="0">
            <a:spAutoFit/>
          </a:bodyPr>
          <a:lstStyle/>
          <a:p>
            <a:r>
              <a:rPr lang="zh-CN" altLang="en-US" dirty="0"/>
              <a:t>特点</a:t>
            </a:r>
          </a:p>
        </p:txBody>
      </p:sp>
    </p:spTree>
    <p:extLst>
      <p:ext uri="{BB962C8B-B14F-4D97-AF65-F5344CB8AC3E}">
        <p14:creationId xmlns:p14="http://schemas.microsoft.com/office/powerpoint/2010/main" val="36557995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24475"/>
            <a:ext cx="8229600" cy="796950"/>
          </a:xfrm>
        </p:spPr>
        <p:txBody>
          <a:bodyPr/>
          <a:lstStyle/>
          <a:p>
            <a:r>
              <a:rPr lang="zh-CN" altLang="en-US" dirty="0" smtClean="0"/>
              <a:t>数据来源</a:t>
            </a:r>
            <a:endParaRPr lang="zh-CN" altLang="en-US" dirty="0"/>
          </a:p>
        </p:txBody>
      </p:sp>
      <p:pic>
        <p:nvPicPr>
          <p:cNvPr id="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74636"/>
            <a:ext cx="2266298" cy="1555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489" y="2413777"/>
            <a:ext cx="1989017"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69506" y="2321843"/>
            <a:ext cx="2238498" cy="13529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b="86813"/>
          <a:stretch/>
        </p:blipFill>
        <p:spPr bwMode="auto">
          <a:xfrm>
            <a:off x="113353" y="5338087"/>
            <a:ext cx="4530655" cy="369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536" y="5558120"/>
            <a:ext cx="4464495" cy="399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95536" y="1052736"/>
            <a:ext cx="6264696" cy="369332"/>
          </a:xfrm>
          <a:prstGeom prst="rect">
            <a:avLst/>
          </a:prstGeom>
          <a:noFill/>
        </p:spPr>
        <p:txBody>
          <a:bodyPr wrap="square" rtlCol="0">
            <a:spAutoFit/>
          </a:bodyPr>
          <a:lstStyle/>
          <a:p>
            <a:r>
              <a:rPr lang="zh-CN" altLang="en-US" dirty="0" smtClean="0"/>
              <a:t>来源</a:t>
            </a:r>
            <a:r>
              <a:rPr lang="en-US" altLang="zh-CN" dirty="0" smtClean="0"/>
              <a:t>1</a:t>
            </a:r>
            <a:r>
              <a:rPr lang="zh-CN" altLang="en-US" dirty="0" smtClean="0"/>
              <a:t>：文献中的数据</a:t>
            </a:r>
            <a:endParaRPr lang="zh-CN" altLang="en-US" dirty="0"/>
          </a:p>
        </p:txBody>
      </p:sp>
      <p:sp>
        <p:nvSpPr>
          <p:cNvPr id="9" name="TextBox 8"/>
          <p:cNvSpPr txBox="1"/>
          <p:nvPr/>
        </p:nvSpPr>
        <p:spPr>
          <a:xfrm>
            <a:off x="467544" y="1556792"/>
            <a:ext cx="8208912" cy="646331"/>
          </a:xfrm>
          <a:prstGeom prst="rect">
            <a:avLst/>
          </a:prstGeom>
          <a:noFill/>
        </p:spPr>
        <p:txBody>
          <a:bodyPr wrap="square" rtlCol="0">
            <a:spAutoFit/>
          </a:bodyPr>
          <a:lstStyle/>
          <a:p>
            <a:r>
              <a:rPr lang="zh-CN" altLang="en-US" dirty="0" smtClean="0"/>
              <a:t>通过阅读蠕变相关的文献，发现里面存在蠕变相关的数据，有文字中的、表格中的和段落中的数据：</a:t>
            </a:r>
            <a:endParaRPr lang="zh-CN" altLang="en-US" dirty="0"/>
          </a:p>
        </p:txBody>
      </p:sp>
      <p:sp>
        <p:nvSpPr>
          <p:cNvPr id="22" name="TextBox 21"/>
          <p:cNvSpPr txBox="1"/>
          <p:nvPr/>
        </p:nvSpPr>
        <p:spPr>
          <a:xfrm>
            <a:off x="380489" y="4149080"/>
            <a:ext cx="6264696" cy="369332"/>
          </a:xfrm>
          <a:prstGeom prst="rect">
            <a:avLst/>
          </a:prstGeom>
          <a:noFill/>
        </p:spPr>
        <p:txBody>
          <a:bodyPr wrap="square" rtlCol="0">
            <a:spAutoFit/>
          </a:bodyPr>
          <a:lstStyle/>
          <a:p>
            <a:r>
              <a:rPr lang="zh-CN" altLang="en-US" dirty="0" smtClean="0"/>
              <a:t>来源</a:t>
            </a:r>
            <a:r>
              <a:rPr lang="en-US" altLang="zh-CN" dirty="0"/>
              <a:t>2</a:t>
            </a:r>
            <a:r>
              <a:rPr lang="zh-CN" altLang="en-US" dirty="0" smtClean="0"/>
              <a:t>：专利数据</a:t>
            </a:r>
            <a:endParaRPr lang="zh-CN" altLang="en-US" dirty="0"/>
          </a:p>
        </p:txBody>
      </p:sp>
      <p:sp>
        <p:nvSpPr>
          <p:cNvPr id="19" name="TextBox 18"/>
          <p:cNvSpPr txBox="1"/>
          <p:nvPr/>
        </p:nvSpPr>
        <p:spPr>
          <a:xfrm>
            <a:off x="685901" y="4653136"/>
            <a:ext cx="7416824" cy="369332"/>
          </a:xfrm>
          <a:prstGeom prst="rect">
            <a:avLst/>
          </a:prstGeom>
          <a:noFill/>
        </p:spPr>
        <p:txBody>
          <a:bodyPr wrap="square" rtlCol="0">
            <a:spAutoFit/>
          </a:bodyPr>
          <a:lstStyle/>
          <a:p>
            <a:r>
              <a:rPr lang="zh-CN" altLang="en-US" dirty="0" smtClean="0"/>
              <a:t>专利数据一部分来源于专利的搜索，一部分来源于前人引用的专利</a:t>
            </a:r>
            <a:endParaRPr lang="zh-CN" altLang="en-US" dirty="0"/>
          </a:p>
        </p:txBody>
      </p:sp>
      <p:pic>
        <p:nvPicPr>
          <p:cNvPr id="10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6056" y="5011139"/>
            <a:ext cx="3357817" cy="144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4007" y="2478561"/>
            <a:ext cx="4499993" cy="1123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50803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24475"/>
            <a:ext cx="8229600" cy="796950"/>
          </a:xfrm>
        </p:spPr>
        <p:txBody>
          <a:bodyPr/>
          <a:lstStyle/>
          <a:p>
            <a:r>
              <a:rPr lang="en-US" altLang="zh-CN" dirty="0"/>
              <a:t>49</a:t>
            </a:r>
            <a:r>
              <a:rPr lang="zh-CN" altLang="en-US" dirty="0"/>
              <a:t>篇文献与蠕变的初步结合</a:t>
            </a:r>
          </a:p>
        </p:txBody>
      </p:sp>
      <p:grpSp>
        <p:nvGrpSpPr>
          <p:cNvPr id="178" name="组合 177"/>
          <p:cNvGrpSpPr/>
          <p:nvPr/>
        </p:nvGrpSpPr>
        <p:grpSpPr>
          <a:xfrm>
            <a:off x="15684" y="980728"/>
            <a:ext cx="9193772" cy="5483075"/>
            <a:chOff x="76349" y="971999"/>
            <a:chExt cx="9193772" cy="5483075"/>
          </a:xfrm>
        </p:grpSpPr>
        <p:grpSp>
          <p:nvGrpSpPr>
            <p:cNvPr id="35" name="组合 34"/>
            <p:cNvGrpSpPr/>
            <p:nvPr/>
          </p:nvGrpSpPr>
          <p:grpSpPr>
            <a:xfrm>
              <a:off x="1408135" y="1101658"/>
              <a:ext cx="7719981" cy="5052273"/>
              <a:chOff x="441264" y="760217"/>
              <a:chExt cx="8681481" cy="5688191"/>
            </a:xfrm>
          </p:grpSpPr>
          <p:grpSp>
            <p:nvGrpSpPr>
              <p:cNvPr id="1040" name="组合 1039"/>
              <p:cNvGrpSpPr/>
              <p:nvPr/>
            </p:nvGrpSpPr>
            <p:grpSpPr>
              <a:xfrm>
                <a:off x="589368" y="760217"/>
                <a:ext cx="8533377" cy="1905848"/>
                <a:chOff x="312016" y="1094530"/>
                <a:chExt cx="8626470" cy="2215231"/>
              </a:xfrm>
            </p:grpSpPr>
            <p:grpSp>
              <p:nvGrpSpPr>
                <p:cNvPr id="1035" name="组合 1034"/>
                <p:cNvGrpSpPr/>
                <p:nvPr/>
              </p:nvGrpSpPr>
              <p:grpSpPr>
                <a:xfrm>
                  <a:off x="312016" y="1124741"/>
                  <a:ext cx="6228354" cy="2185020"/>
                  <a:chOff x="885861" y="1142703"/>
                  <a:chExt cx="6393841" cy="2214289"/>
                </a:xfrm>
              </p:grpSpPr>
              <p:sp>
                <p:nvSpPr>
                  <p:cNvPr id="8" name="圆角矩形 7"/>
                  <p:cNvSpPr/>
                  <p:nvPr/>
                </p:nvSpPr>
                <p:spPr>
                  <a:xfrm>
                    <a:off x="885861" y="1184184"/>
                    <a:ext cx="1707068" cy="2092009"/>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2635420" y="2061684"/>
                    <a:ext cx="626370" cy="304381"/>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3292666" y="1173893"/>
                    <a:ext cx="1625073" cy="2092009"/>
                  </a:xfrm>
                  <a:prstGeom prst="roundRect">
                    <a:avLst/>
                  </a:prstGeom>
                  <a:noFill/>
                  <a:ln>
                    <a:solidFill>
                      <a:srgbClr val="33A8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547606" y="1173894"/>
                    <a:ext cx="1224136" cy="456497"/>
                  </a:xfrm>
                  <a:prstGeom prst="rect">
                    <a:avLst/>
                  </a:prstGeom>
                  <a:noFill/>
                </p:spPr>
                <p:txBody>
                  <a:bodyPr wrap="square" rtlCol="0">
                    <a:spAutoFit/>
                  </a:bodyPr>
                  <a:lstStyle/>
                  <a:p>
                    <a:r>
                      <a:rPr lang="zh-CN" altLang="en-US" sz="1600" dirty="0" smtClean="0"/>
                      <a:t>模型建立</a:t>
                    </a:r>
                    <a:endParaRPr lang="zh-CN" altLang="en-US" sz="1600" dirty="0"/>
                  </a:p>
                </p:txBody>
              </p:sp>
              <p:sp>
                <p:nvSpPr>
                  <p:cNvPr id="28" name="右箭头 27"/>
                  <p:cNvSpPr/>
                  <p:nvPr/>
                </p:nvSpPr>
                <p:spPr>
                  <a:xfrm>
                    <a:off x="4952995" y="2052738"/>
                    <a:ext cx="665442" cy="304381"/>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5654627" y="1142703"/>
                    <a:ext cx="1625073" cy="2123196"/>
                  </a:xfrm>
                  <a:prstGeom prst="roundRect">
                    <a:avLst/>
                  </a:prstGeom>
                  <a:noFill/>
                  <a:ln>
                    <a:solidFill>
                      <a:srgbClr val="33A8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876259" y="1173894"/>
                    <a:ext cx="1224136" cy="448978"/>
                  </a:xfrm>
                  <a:prstGeom prst="rect">
                    <a:avLst/>
                  </a:prstGeom>
                  <a:noFill/>
                </p:spPr>
                <p:txBody>
                  <a:bodyPr wrap="square" rtlCol="0">
                    <a:spAutoFit/>
                  </a:bodyPr>
                  <a:lstStyle/>
                  <a:p>
                    <a:r>
                      <a:rPr lang="zh-CN" altLang="en-US" sz="1600" dirty="0" smtClean="0"/>
                      <a:t> </a:t>
                    </a:r>
                    <a:r>
                      <a:rPr lang="zh-CN" altLang="en-US" sz="1600" dirty="0"/>
                      <a:t>理论</a:t>
                    </a:r>
                    <a:r>
                      <a:rPr lang="zh-CN" altLang="en-US" sz="1600" dirty="0" smtClean="0"/>
                      <a:t>计算</a:t>
                    </a:r>
                    <a:endParaRPr lang="zh-CN" altLang="en-US" sz="1600" dirty="0"/>
                  </a:p>
                </p:txBody>
              </p:sp>
              <p:cxnSp>
                <p:nvCxnSpPr>
                  <p:cNvPr id="25" name="直接连接符 24"/>
                  <p:cNvCxnSpPr/>
                  <p:nvPr/>
                </p:nvCxnSpPr>
                <p:spPr>
                  <a:xfrm>
                    <a:off x="5654629" y="1592909"/>
                    <a:ext cx="1625073" cy="0"/>
                  </a:xfrm>
                  <a:prstGeom prst="line">
                    <a:avLst/>
                  </a:prstGeom>
                  <a:ln>
                    <a:solidFill>
                      <a:srgbClr val="00B0F0"/>
                    </a:solidFill>
                    <a:tailEnd type="none"/>
                  </a:ln>
                </p:spPr>
                <p:style>
                  <a:lnRef idx="2">
                    <a:schemeClr val="accent1"/>
                  </a:lnRef>
                  <a:fillRef idx="0">
                    <a:schemeClr val="accent1"/>
                  </a:fillRef>
                  <a:effectRef idx="1">
                    <a:schemeClr val="accent1"/>
                  </a:effectRef>
                  <a:fontRef idx="minor">
                    <a:schemeClr val="tx1"/>
                  </a:fontRef>
                </p:style>
              </p:cxnSp>
              <p:cxnSp>
                <p:nvCxnSpPr>
                  <p:cNvPr id="31" name="直接连接符 30"/>
                  <p:cNvCxnSpPr>
                    <a:stCxn id="30" idx="2"/>
                    <a:endCxn id="29" idx="2"/>
                  </p:cNvCxnSpPr>
                  <p:nvPr/>
                </p:nvCxnSpPr>
                <p:spPr>
                  <a:xfrm flipH="1">
                    <a:off x="6467163" y="1622872"/>
                    <a:ext cx="21164" cy="1643027"/>
                  </a:xfrm>
                  <a:prstGeom prst="line">
                    <a:avLst/>
                  </a:prstGeom>
                  <a:ln>
                    <a:solidFill>
                      <a:srgbClr val="33A8C7"/>
                    </a:solidFill>
                    <a:tailEnd type="none"/>
                  </a:ln>
                </p:spPr>
                <p:style>
                  <a:lnRef idx="2">
                    <a:schemeClr val="accent1"/>
                  </a:lnRef>
                  <a:fillRef idx="0">
                    <a:schemeClr val="accent1"/>
                  </a:fillRef>
                  <a:effectRef idx="1">
                    <a:schemeClr val="accent1"/>
                  </a:effectRef>
                  <a:fontRef idx="minor">
                    <a:schemeClr val="tx1"/>
                  </a:fontRef>
                </p:style>
              </p:cxnSp>
              <p:cxnSp>
                <p:nvCxnSpPr>
                  <p:cNvPr id="1028" name="直接连接符 1027"/>
                  <p:cNvCxnSpPr/>
                  <p:nvPr/>
                </p:nvCxnSpPr>
                <p:spPr>
                  <a:xfrm>
                    <a:off x="3292666" y="1607238"/>
                    <a:ext cx="1625073" cy="0"/>
                  </a:xfrm>
                  <a:prstGeom prst="line">
                    <a:avLst/>
                  </a:prstGeom>
                  <a:ln w="28575">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1031" name="文本框 1030"/>
                  <p:cNvSpPr txBox="1"/>
                  <p:nvPr/>
                </p:nvSpPr>
                <p:spPr>
                  <a:xfrm>
                    <a:off x="5681668" y="1618375"/>
                    <a:ext cx="690531" cy="1738617"/>
                  </a:xfrm>
                  <a:prstGeom prst="rect">
                    <a:avLst/>
                  </a:prstGeom>
                  <a:noFill/>
                </p:spPr>
                <p:txBody>
                  <a:bodyPr vert="eaVert" wrap="square" rtlCol="0">
                    <a:spAutoFit/>
                  </a:bodyPr>
                  <a:lstStyle/>
                  <a:p>
                    <a:r>
                      <a:rPr lang="zh-CN" altLang="en-US" sz="1200" dirty="0"/>
                      <a:t>第一</a:t>
                    </a:r>
                    <a:r>
                      <a:rPr lang="zh-CN" altLang="en-US" sz="1200" dirty="0" smtClean="0"/>
                      <a:t>性原理计算（</a:t>
                    </a:r>
                    <a:r>
                      <a:rPr lang="en-US" altLang="zh-CN" sz="1200" dirty="0" smtClean="0"/>
                      <a:t>Dmol</a:t>
                    </a:r>
                    <a:r>
                      <a:rPr lang="zh-CN" altLang="en-US" sz="1200" dirty="0" smtClean="0"/>
                      <a:t>、</a:t>
                    </a:r>
                    <a:r>
                      <a:rPr lang="en-US" altLang="zh-CN" sz="1200" dirty="0" smtClean="0"/>
                      <a:t>EAM</a:t>
                    </a:r>
                    <a:r>
                      <a:rPr lang="en-US" altLang="zh-CN" sz="1400" dirty="0" smtClean="0"/>
                      <a:t>)</a:t>
                    </a:r>
                    <a:endParaRPr lang="zh-CN" altLang="en-US" sz="1400" dirty="0"/>
                  </a:p>
                </p:txBody>
              </p:sp>
              <p:sp>
                <p:nvSpPr>
                  <p:cNvPr id="1034" name="文本框 1033"/>
                  <p:cNvSpPr txBox="1"/>
                  <p:nvPr/>
                </p:nvSpPr>
                <p:spPr>
                  <a:xfrm>
                    <a:off x="6656980" y="1607238"/>
                    <a:ext cx="431018" cy="1738617"/>
                  </a:xfrm>
                  <a:prstGeom prst="rect">
                    <a:avLst/>
                  </a:prstGeom>
                  <a:noFill/>
                </p:spPr>
                <p:txBody>
                  <a:bodyPr vert="eaVert" wrap="square" rtlCol="0">
                    <a:spAutoFit/>
                  </a:bodyPr>
                  <a:lstStyle/>
                  <a:p>
                    <a:r>
                      <a:rPr lang="zh-CN" altLang="en-US" sz="1200" dirty="0" smtClean="0"/>
                      <a:t>分子动力学方法</a:t>
                    </a:r>
                    <a:endParaRPr lang="zh-CN" altLang="en-US" sz="1200" dirty="0"/>
                  </a:p>
                </p:txBody>
              </p:sp>
            </p:grpSp>
            <p:sp>
              <p:nvSpPr>
                <p:cNvPr id="46" name="右箭头 45"/>
                <p:cNvSpPr/>
                <p:nvPr/>
              </p:nvSpPr>
              <p:spPr>
                <a:xfrm>
                  <a:off x="6547465" y="2025645"/>
                  <a:ext cx="538538" cy="312511"/>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6" name="圆角矩形 1035"/>
                <p:cNvSpPr/>
                <p:nvPr/>
              </p:nvSpPr>
              <p:spPr>
                <a:xfrm>
                  <a:off x="7075309" y="1094530"/>
                  <a:ext cx="1863177" cy="2135500"/>
                </a:xfrm>
                <a:prstGeom prst="roundRect">
                  <a:avLst/>
                </a:prstGeom>
                <a:noFill/>
                <a:ln>
                  <a:solidFill>
                    <a:srgbClr val="33A8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673337" y="2835943"/>
                <a:ext cx="1935255" cy="3459906"/>
                <a:chOff x="505178" y="3170886"/>
                <a:chExt cx="1935255" cy="3459906"/>
              </a:xfrm>
            </p:grpSpPr>
            <p:sp>
              <p:nvSpPr>
                <p:cNvPr id="51" name="TextBox 7"/>
                <p:cNvSpPr txBox="1"/>
                <p:nvPr/>
              </p:nvSpPr>
              <p:spPr>
                <a:xfrm>
                  <a:off x="505178" y="5314032"/>
                  <a:ext cx="1935255" cy="131676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pitchFamily="2" charset="2"/>
                    <a:buChar char="l"/>
                  </a:pPr>
                  <a:r>
                    <a:rPr lang="zh-CN" altLang="en-US" sz="1400" dirty="0" smtClean="0">
                      <a:solidFill>
                        <a:prstClr val="black"/>
                      </a:solidFill>
                    </a:rPr>
                    <a:t>给定不同成分</a:t>
                  </a:r>
                  <a:endParaRPr lang="en-US" altLang="zh-CN" sz="1400" dirty="0" smtClean="0">
                    <a:solidFill>
                      <a:prstClr val="black"/>
                    </a:solidFill>
                  </a:endParaRPr>
                </a:p>
                <a:p>
                  <a:pPr marL="285750" indent="-285750">
                    <a:buFont typeface="Wingdings" panose="05000000000000000000" pitchFamily="2" charset="2"/>
                    <a:buChar char="l"/>
                  </a:pPr>
                  <a:r>
                    <a:rPr lang="zh-CN" altLang="en-US" sz="1400" dirty="0">
                      <a:solidFill>
                        <a:prstClr val="black"/>
                      </a:solidFill>
                    </a:rPr>
                    <a:t>给定不同热处</a:t>
                  </a:r>
                  <a:r>
                    <a:rPr lang="zh-CN" altLang="en-US" sz="1400" dirty="0" smtClean="0">
                      <a:solidFill>
                        <a:prstClr val="black"/>
                      </a:solidFill>
                    </a:rPr>
                    <a:t>理</a:t>
                  </a:r>
                  <a:endParaRPr lang="en-US" altLang="zh-CN" sz="1400" dirty="0" smtClean="0">
                    <a:solidFill>
                      <a:prstClr val="black"/>
                    </a:solidFill>
                  </a:endParaRPr>
                </a:p>
                <a:p>
                  <a:pPr marL="285750" indent="-285750">
                    <a:buFont typeface="Wingdings" panose="05000000000000000000" pitchFamily="2" charset="2"/>
                    <a:buChar char="l"/>
                  </a:pPr>
                  <a:r>
                    <a:rPr lang="zh-CN" altLang="en-US" sz="1400" dirty="0" smtClean="0">
                      <a:solidFill>
                        <a:prstClr val="black"/>
                      </a:solidFill>
                    </a:rPr>
                    <a:t>不</a:t>
                  </a:r>
                  <a:r>
                    <a:rPr lang="zh-CN" altLang="en-US" sz="1400" dirty="0">
                      <a:solidFill>
                        <a:prstClr val="black"/>
                      </a:solidFill>
                    </a:rPr>
                    <a:t>同温度和应力</a:t>
                  </a:r>
                </a:p>
                <a:p>
                  <a:endParaRPr lang="zh-CN" altLang="en-US" sz="1400" dirty="0">
                    <a:solidFill>
                      <a:prstClr val="black"/>
                    </a:solidFill>
                  </a:endParaRPr>
                </a:p>
                <a:p>
                  <a:endParaRPr lang="zh-CN" altLang="en-US" sz="1400" dirty="0">
                    <a:solidFill>
                      <a:prstClr val="black"/>
                    </a:solidFill>
                  </a:endParaRPr>
                </a:p>
              </p:txBody>
            </p:sp>
            <p:sp>
              <p:nvSpPr>
                <p:cNvPr id="57" name="TextBox 44"/>
                <p:cNvSpPr txBox="1"/>
                <p:nvPr/>
              </p:nvSpPr>
              <p:spPr>
                <a:xfrm>
                  <a:off x="538135" y="3170886"/>
                  <a:ext cx="1853574" cy="1455367"/>
                </a:xfrm>
                <a:prstGeom prst="rect">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1300" dirty="0" smtClean="0">
                      <a:solidFill>
                        <a:srgbClr val="FF0000"/>
                      </a:solidFill>
                    </a:rPr>
                    <a:t>微观</a:t>
                  </a:r>
                  <a:r>
                    <a:rPr lang="zh-CN" altLang="en-US" sz="1300" dirty="0">
                      <a:solidFill>
                        <a:srgbClr val="FF0000"/>
                      </a:solidFill>
                    </a:rPr>
                    <a:t>因</a:t>
                  </a:r>
                  <a:r>
                    <a:rPr lang="zh-CN" altLang="en-US" sz="1300" dirty="0" smtClean="0">
                      <a:solidFill>
                        <a:srgbClr val="FF0000"/>
                      </a:solidFill>
                    </a:rPr>
                    <a:t>素</a:t>
                  </a:r>
                  <a:r>
                    <a:rPr lang="en-US" altLang="zh-CN" sz="1300" dirty="0" smtClean="0">
                      <a:solidFill>
                        <a:srgbClr val="FF0000"/>
                      </a:solidFill>
                    </a:rPr>
                    <a:t>(</a:t>
                  </a:r>
                  <a:r>
                    <a:rPr lang="zh-CN" altLang="en-US" sz="1300" dirty="0" smtClean="0">
                      <a:solidFill>
                        <a:srgbClr val="FF0000"/>
                      </a:solidFill>
                    </a:rPr>
                    <a:t>难获得的</a:t>
                  </a:r>
                  <a:r>
                    <a:rPr lang="en-US" altLang="zh-CN" sz="1300" dirty="0" smtClean="0">
                      <a:solidFill>
                        <a:srgbClr val="FF0000"/>
                      </a:solidFill>
                    </a:rPr>
                    <a:t>)</a:t>
                  </a:r>
                  <a:endParaRPr lang="en-US" altLang="zh-CN" sz="1300" dirty="0" smtClean="0">
                    <a:solidFill>
                      <a:prstClr val="black"/>
                    </a:solidFill>
                  </a:endParaRPr>
                </a:p>
                <a:p>
                  <a:pPr marL="285750" indent="-285750">
                    <a:buFont typeface="Wingdings" pitchFamily="2" charset="2"/>
                    <a:buChar char="l"/>
                  </a:pPr>
                  <a:r>
                    <a:rPr lang="zh-CN" altLang="en-US" sz="1300" dirty="0" smtClean="0">
                      <a:solidFill>
                        <a:prstClr val="black"/>
                      </a:solidFill>
                      <a:latin typeface="宋体"/>
                    </a:rPr>
                    <a:t>晶格错配度</a:t>
                  </a:r>
                  <a:endParaRPr lang="en-US" altLang="zh-CN" sz="1300" dirty="0" smtClean="0">
                    <a:solidFill>
                      <a:prstClr val="black"/>
                    </a:solidFill>
                    <a:latin typeface="宋体"/>
                  </a:endParaRPr>
                </a:p>
                <a:p>
                  <a:pPr marL="285750" indent="-285750">
                    <a:buFont typeface="Wingdings" pitchFamily="2" charset="2"/>
                    <a:buChar char="l"/>
                  </a:pPr>
                  <a:r>
                    <a:rPr lang="zh-CN" altLang="en-US" sz="1300" dirty="0" smtClean="0">
                      <a:solidFill>
                        <a:prstClr val="black"/>
                      </a:solidFill>
                      <a:latin typeface="宋体"/>
                    </a:rPr>
                    <a:t>扩散系数</a:t>
                  </a:r>
                  <a:endParaRPr lang="en-US" altLang="zh-CN" sz="1300" dirty="0" smtClean="0">
                    <a:solidFill>
                      <a:prstClr val="black"/>
                    </a:solidFill>
                    <a:latin typeface="宋体"/>
                  </a:endParaRPr>
                </a:p>
                <a:p>
                  <a:pPr marL="285750" indent="-285750">
                    <a:buFont typeface="Wingdings" pitchFamily="2" charset="2"/>
                    <a:buChar char="l"/>
                  </a:pPr>
                  <a:r>
                    <a:rPr lang="zh-CN" altLang="en-US" sz="1300" dirty="0">
                      <a:solidFill>
                        <a:prstClr val="black"/>
                      </a:solidFill>
                      <a:latin typeface="宋体"/>
                    </a:rPr>
                    <a:t>扩</a:t>
                  </a:r>
                  <a:r>
                    <a:rPr lang="zh-CN" altLang="en-US" sz="1300" dirty="0" smtClean="0">
                      <a:solidFill>
                        <a:prstClr val="black"/>
                      </a:solidFill>
                      <a:latin typeface="宋体"/>
                    </a:rPr>
                    <a:t>散激活能</a:t>
                  </a:r>
                  <a:endParaRPr lang="en-US" altLang="zh-CN" sz="1300" dirty="0" smtClean="0">
                    <a:solidFill>
                      <a:prstClr val="black"/>
                    </a:solidFill>
                    <a:latin typeface="宋体"/>
                  </a:endParaRPr>
                </a:p>
                <a:p>
                  <a:pPr marL="285750" indent="-285750">
                    <a:buFont typeface="Wingdings" pitchFamily="2" charset="2"/>
                    <a:buChar char="l"/>
                  </a:pPr>
                  <a:r>
                    <a:rPr lang="el-GR" altLang="zh-CN" sz="1300" dirty="0" smtClean="0">
                      <a:solidFill>
                        <a:prstClr val="black"/>
                      </a:solidFill>
                      <a:latin typeface="宋体"/>
                    </a:rPr>
                    <a:t>γ</a:t>
                  </a:r>
                  <a:r>
                    <a:rPr lang="en-US" altLang="zh-CN" sz="1300" dirty="0" smtClean="0">
                      <a:solidFill>
                        <a:prstClr val="black"/>
                      </a:solidFill>
                      <a:latin typeface="宋体"/>
                    </a:rPr>
                    <a:t>’</a:t>
                  </a:r>
                  <a:r>
                    <a:rPr lang="zh-CN" altLang="en-US" sz="1300" dirty="0" smtClean="0">
                      <a:solidFill>
                        <a:prstClr val="black"/>
                      </a:solidFill>
                      <a:latin typeface="宋体"/>
                    </a:rPr>
                    <a:t>体积分数</a:t>
                  </a:r>
                  <a:endParaRPr lang="en-US" altLang="zh-CN" sz="1300" dirty="0" smtClean="0">
                    <a:solidFill>
                      <a:prstClr val="black"/>
                    </a:solidFill>
                    <a:latin typeface="宋体"/>
                  </a:endParaRPr>
                </a:p>
                <a:p>
                  <a:pPr marL="285750" indent="-285750">
                    <a:buFont typeface="Wingdings" pitchFamily="2" charset="2"/>
                    <a:buChar char="l"/>
                  </a:pPr>
                  <a:r>
                    <a:rPr lang="en-US" altLang="zh-CN" sz="1300" dirty="0" smtClean="0">
                      <a:solidFill>
                        <a:prstClr val="black"/>
                      </a:solidFill>
                      <a:latin typeface="宋体"/>
                    </a:rPr>
                    <a:t>…</a:t>
                  </a:r>
                </a:p>
              </p:txBody>
            </p:sp>
          </p:grpSp>
          <p:sp>
            <p:nvSpPr>
              <p:cNvPr id="1039" name="矩形 1038"/>
              <p:cNvSpPr/>
              <p:nvPr/>
            </p:nvSpPr>
            <p:spPr>
              <a:xfrm>
                <a:off x="690748" y="4555838"/>
                <a:ext cx="1886291" cy="158826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1" name="文本框 1040"/>
              <p:cNvSpPr txBox="1"/>
              <p:nvPr/>
            </p:nvSpPr>
            <p:spPr>
              <a:xfrm>
                <a:off x="722742" y="4587816"/>
                <a:ext cx="1914139" cy="329190"/>
              </a:xfrm>
              <a:prstGeom prst="rect">
                <a:avLst/>
              </a:prstGeom>
              <a:noFill/>
            </p:spPr>
            <p:txBody>
              <a:bodyPr wrap="square" rtlCol="0">
                <a:spAutoFit/>
              </a:bodyPr>
              <a:lstStyle/>
              <a:p>
                <a:r>
                  <a:rPr lang="zh-CN" altLang="en-US" sz="1300" dirty="0">
                    <a:solidFill>
                      <a:srgbClr val="FF0000"/>
                    </a:solidFill>
                  </a:rPr>
                  <a:t>宏</a:t>
                </a:r>
                <a:r>
                  <a:rPr lang="zh-CN" altLang="en-US" sz="1300" dirty="0" smtClean="0">
                    <a:solidFill>
                      <a:srgbClr val="FF0000"/>
                    </a:solidFill>
                  </a:rPr>
                  <a:t>观因素</a:t>
                </a:r>
                <a:r>
                  <a:rPr lang="en-US" altLang="zh-CN" sz="1300" dirty="0" smtClean="0">
                    <a:solidFill>
                      <a:srgbClr val="FF0000"/>
                    </a:solidFill>
                  </a:rPr>
                  <a:t>(</a:t>
                </a:r>
                <a:r>
                  <a:rPr lang="zh-CN" altLang="en-US" sz="1300" dirty="0" smtClean="0">
                    <a:solidFill>
                      <a:srgbClr val="FF0000"/>
                    </a:solidFill>
                  </a:rPr>
                  <a:t>易获得的</a:t>
                </a:r>
                <a:r>
                  <a:rPr lang="en-US" altLang="zh-CN" sz="1300" dirty="0" smtClean="0">
                    <a:solidFill>
                      <a:srgbClr val="FF0000"/>
                    </a:solidFill>
                  </a:rPr>
                  <a:t>)</a:t>
                </a:r>
                <a:endParaRPr lang="zh-CN" altLang="en-US" sz="1300" dirty="0">
                  <a:solidFill>
                    <a:srgbClr val="FF0000"/>
                  </a:solidFill>
                </a:endParaRPr>
              </a:p>
            </p:txBody>
          </p:sp>
          <p:sp>
            <p:nvSpPr>
              <p:cNvPr id="1051" name="圆角矩形 1050"/>
              <p:cNvSpPr/>
              <p:nvPr/>
            </p:nvSpPr>
            <p:spPr>
              <a:xfrm>
                <a:off x="441264" y="2664232"/>
                <a:ext cx="2269566" cy="3784176"/>
              </a:xfrm>
              <a:prstGeom prst="roundRect">
                <a:avLst/>
              </a:prstGeom>
              <a:noFill/>
              <a:ln>
                <a:solidFill>
                  <a:srgbClr val="F98A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7263048" y="857502"/>
                <a:ext cx="1779657" cy="2477587"/>
              </a:xfrm>
              <a:prstGeom prst="rect">
                <a:avLst/>
              </a:prstGeom>
              <a:noFill/>
            </p:spPr>
            <p:txBody>
              <a:bodyPr wrap="square" rtlCol="0">
                <a:spAutoFit/>
              </a:bodyPr>
              <a:lstStyle/>
              <a:p>
                <a:pPr fontAlgn="t"/>
                <a:endParaRPr lang="en-US" altLang="zh-CN" sz="1100" dirty="0" smtClean="0">
                  <a:solidFill>
                    <a:schemeClr val="tx2"/>
                  </a:solidFill>
                </a:endParaRPr>
              </a:p>
              <a:p>
                <a:pPr fontAlgn="t"/>
                <a:r>
                  <a:rPr lang="zh-CN" altLang="en-US" sz="1100" dirty="0" smtClean="0"/>
                  <a:t>晶</a:t>
                </a:r>
                <a:r>
                  <a:rPr lang="zh-CN" altLang="en-US" sz="1100" dirty="0"/>
                  <a:t>格常数</a:t>
                </a:r>
                <a:endParaRPr lang="en-US" altLang="zh-CN" sz="1100" dirty="0"/>
              </a:p>
              <a:p>
                <a:pPr fontAlgn="t"/>
                <a:r>
                  <a:rPr lang="zh-CN" altLang="en-US" sz="1100" dirty="0"/>
                  <a:t>晶格错配</a:t>
                </a:r>
                <a:r>
                  <a:rPr lang="zh-CN" altLang="en-US" sz="1100" dirty="0" smtClean="0"/>
                  <a:t>度</a:t>
                </a:r>
                <a:endParaRPr lang="en-US" altLang="zh-CN" sz="1100" dirty="0" smtClean="0"/>
              </a:p>
              <a:p>
                <a:pPr fontAlgn="t"/>
                <a:r>
                  <a:rPr lang="zh-CN" altLang="en-US" sz="1100" dirty="0"/>
                  <a:t>结合</a:t>
                </a:r>
                <a:r>
                  <a:rPr lang="zh-CN" altLang="en-US" sz="1100" dirty="0" smtClean="0"/>
                  <a:t>能</a:t>
                </a:r>
                <a:endParaRPr lang="en-US" altLang="zh-CN" sz="1100" dirty="0" smtClean="0"/>
              </a:p>
              <a:p>
                <a:pPr fontAlgn="t"/>
                <a:r>
                  <a:rPr lang="zh-CN" altLang="en-US" sz="1100" dirty="0"/>
                  <a:t>扩</a:t>
                </a:r>
                <a:r>
                  <a:rPr lang="zh-CN" altLang="en-US" sz="1100" dirty="0" smtClean="0"/>
                  <a:t>散系数</a:t>
                </a:r>
                <a:endParaRPr lang="en-US" altLang="zh-CN" sz="1100" dirty="0" smtClean="0"/>
              </a:p>
              <a:p>
                <a:pPr fontAlgn="t"/>
                <a:r>
                  <a:rPr lang="zh-CN" altLang="en-US" sz="1100" dirty="0"/>
                  <a:t>扩</a:t>
                </a:r>
                <a:r>
                  <a:rPr lang="zh-CN" altLang="en-US" sz="1100" dirty="0" smtClean="0"/>
                  <a:t>散激活能</a:t>
                </a:r>
                <a:endParaRPr lang="en-US" altLang="zh-CN" sz="1100" dirty="0" smtClean="0"/>
              </a:p>
              <a:p>
                <a:pPr fontAlgn="t"/>
                <a:r>
                  <a:rPr lang="zh-CN" altLang="en-US" sz="1100" dirty="0"/>
                  <a:t>空</a:t>
                </a:r>
                <a:r>
                  <a:rPr lang="zh-CN" altLang="en-US" sz="1100" dirty="0" smtClean="0"/>
                  <a:t>位形成能</a:t>
                </a:r>
                <a:endParaRPr lang="en-US" altLang="zh-CN" sz="1100" dirty="0" smtClean="0"/>
              </a:p>
              <a:p>
                <a:pPr fontAlgn="t"/>
                <a:r>
                  <a:rPr lang="zh-CN" altLang="en-US" sz="1100" dirty="0"/>
                  <a:t>原</a:t>
                </a:r>
                <a:r>
                  <a:rPr lang="zh-CN" altLang="en-US" sz="1100" dirty="0" smtClean="0"/>
                  <a:t>子迁移能</a:t>
                </a:r>
                <a:endParaRPr lang="en-US" altLang="zh-CN" sz="1100" dirty="0" smtClean="0"/>
              </a:p>
              <a:p>
                <a:pPr fontAlgn="t"/>
                <a:r>
                  <a:rPr lang="en-US" altLang="zh-CN" sz="1100" dirty="0" smtClean="0">
                    <a:solidFill>
                      <a:schemeClr val="tx2"/>
                    </a:solidFill>
                  </a:rPr>
                  <a:t>....</a:t>
                </a:r>
              </a:p>
              <a:p>
                <a:pPr fontAlgn="t"/>
                <a:endParaRPr lang="en-US" altLang="zh-CN" sz="1200" dirty="0">
                  <a:solidFill>
                    <a:schemeClr val="tx2"/>
                  </a:solidFill>
                </a:endParaRPr>
              </a:p>
              <a:p>
                <a:pPr fontAlgn="t"/>
                <a:endParaRPr lang="en-US" altLang="zh-CN" sz="1300" dirty="0">
                  <a:solidFill>
                    <a:schemeClr val="tx2"/>
                  </a:solidFill>
                </a:endParaRPr>
              </a:p>
              <a:p>
                <a:pPr fontAlgn="t"/>
                <a:endParaRPr lang="en-US" altLang="zh-CN" sz="1300" dirty="0" smtClean="0">
                  <a:solidFill>
                    <a:schemeClr val="tx2"/>
                  </a:solidFill>
                </a:endParaRPr>
              </a:p>
            </p:txBody>
          </p:sp>
        </p:grpSp>
        <p:sp>
          <p:nvSpPr>
            <p:cNvPr id="1066" name="上箭头 1065"/>
            <p:cNvSpPr/>
            <p:nvPr/>
          </p:nvSpPr>
          <p:spPr>
            <a:xfrm>
              <a:off x="76350" y="971999"/>
              <a:ext cx="720080" cy="2525503"/>
            </a:xfrm>
            <a:prstGeom prst="up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王院士团队工作</a:t>
              </a:r>
              <a:endParaRPr lang="zh-CN" altLang="en-US" dirty="0"/>
            </a:p>
          </p:txBody>
        </p:sp>
        <p:sp>
          <p:nvSpPr>
            <p:cNvPr id="1067" name="下箭头 1066"/>
            <p:cNvSpPr/>
            <p:nvPr/>
          </p:nvSpPr>
          <p:spPr>
            <a:xfrm>
              <a:off x="76349" y="3492604"/>
              <a:ext cx="695924" cy="2653736"/>
            </a:xfrm>
            <a:prstGeom prst="down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鲁老师团队工作</a:t>
              </a:r>
              <a:endParaRPr lang="zh-CN" altLang="en-US" dirty="0"/>
            </a:p>
          </p:txBody>
        </p:sp>
        <p:sp>
          <p:nvSpPr>
            <p:cNvPr id="113" name="右箭头 112"/>
            <p:cNvSpPr/>
            <p:nvPr/>
          </p:nvSpPr>
          <p:spPr>
            <a:xfrm>
              <a:off x="593556" y="4303562"/>
              <a:ext cx="864096" cy="261591"/>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3" name="文本框 1082"/>
            <p:cNvSpPr txBox="1"/>
            <p:nvPr/>
          </p:nvSpPr>
          <p:spPr>
            <a:xfrm>
              <a:off x="520354" y="1601165"/>
              <a:ext cx="1239554" cy="276999"/>
            </a:xfrm>
            <a:prstGeom prst="rect">
              <a:avLst/>
            </a:prstGeom>
            <a:noFill/>
          </p:spPr>
          <p:txBody>
            <a:bodyPr wrap="square" rtlCol="0">
              <a:spAutoFit/>
            </a:bodyPr>
            <a:lstStyle/>
            <a:p>
              <a:r>
                <a:rPr lang="en-US" altLang="zh-CN" sz="1200" dirty="0" smtClean="0">
                  <a:solidFill>
                    <a:srgbClr val="33A8C7"/>
                  </a:solidFill>
                </a:rPr>
                <a:t>49</a:t>
              </a:r>
              <a:r>
                <a:rPr lang="zh-CN" altLang="en-US" sz="1200" dirty="0" smtClean="0">
                  <a:solidFill>
                    <a:srgbClr val="33A8C7"/>
                  </a:solidFill>
                </a:rPr>
                <a:t>篇文献数据</a:t>
              </a:r>
              <a:endParaRPr lang="zh-CN" altLang="en-US" sz="1200" dirty="0">
                <a:solidFill>
                  <a:srgbClr val="33A8C7"/>
                </a:solidFill>
              </a:endParaRPr>
            </a:p>
          </p:txBody>
        </p:sp>
        <p:sp>
          <p:nvSpPr>
            <p:cNvPr id="1084" name="文本框 1083"/>
            <p:cNvSpPr txBox="1"/>
            <p:nvPr/>
          </p:nvSpPr>
          <p:spPr>
            <a:xfrm>
              <a:off x="593240" y="4089316"/>
              <a:ext cx="811198" cy="276999"/>
            </a:xfrm>
            <a:prstGeom prst="rect">
              <a:avLst/>
            </a:prstGeom>
            <a:noFill/>
          </p:spPr>
          <p:txBody>
            <a:bodyPr wrap="square" rtlCol="0">
              <a:spAutoFit/>
            </a:bodyPr>
            <a:lstStyle/>
            <a:p>
              <a:r>
                <a:rPr lang="zh-CN" altLang="en-US" sz="1200" dirty="0">
                  <a:solidFill>
                    <a:schemeClr val="accent6">
                      <a:lumMod val="60000"/>
                      <a:lumOff val="40000"/>
                    </a:schemeClr>
                  </a:solidFill>
                </a:rPr>
                <a:t>蠕</a:t>
              </a:r>
              <a:r>
                <a:rPr lang="zh-CN" altLang="en-US" sz="1200" dirty="0" smtClean="0">
                  <a:solidFill>
                    <a:schemeClr val="accent6">
                      <a:lumMod val="60000"/>
                      <a:lumOff val="40000"/>
                    </a:schemeClr>
                  </a:solidFill>
                </a:rPr>
                <a:t>变数据</a:t>
              </a:r>
              <a:endParaRPr lang="zh-CN" altLang="en-US" sz="1200" dirty="0">
                <a:solidFill>
                  <a:schemeClr val="accent6">
                    <a:lumMod val="60000"/>
                    <a:lumOff val="40000"/>
                  </a:schemeClr>
                </a:solidFill>
              </a:endParaRPr>
            </a:p>
          </p:txBody>
        </p:sp>
        <p:sp>
          <p:nvSpPr>
            <p:cNvPr id="129" name="右箭头 128"/>
            <p:cNvSpPr/>
            <p:nvPr/>
          </p:nvSpPr>
          <p:spPr>
            <a:xfrm>
              <a:off x="645040" y="1810960"/>
              <a:ext cx="832297" cy="252929"/>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7" name="文本框 1086"/>
            <p:cNvSpPr txBox="1"/>
            <p:nvPr/>
          </p:nvSpPr>
          <p:spPr>
            <a:xfrm>
              <a:off x="1605811" y="1223151"/>
              <a:ext cx="1419132" cy="1569660"/>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dirty="0"/>
                <a:t>不</a:t>
              </a:r>
              <a:r>
                <a:rPr lang="zh-CN" altLang="en-US" sz="1600" dirty="0" smtClean="0"/>
                <a:t>同组元</a:t>
              </a:r>
              <a:endParaRPr lang="en-US" altLang="zh-CN" sz="1600" dirty="0" smtClean="0"/>
            </a:p>
            <a:p>
              <a:pPr marL="285750" indent="-285750">
                <a:buFont typeface="Wingdings" panose="05000000000000000000" pitchFamily="2" charset="2"/>
                <a:buChar char="l"/>
              </a:pPr>
              <a:r>
                <a:rPr lang="zh-CN" altLang="en-US" sz="1600" dirty="0" smtClean="0"/>
                <a:t>原子堆垛结构</a:t>
              </a:r>
              <a:endParaRPr lang="en-US" altLang="zh-CN" sz="1600" dirty="0" smtClean="0"/>
            </a:p>
            <a:p>
              <a:pPr marL="285750" indent="-285750">
                <a:buFont typeface="Wingdings" panose="05000000000000000000" pitchFamily="2" charset="2"/>
                <a:buChar char="l"/>
              </a:pPr>
              <a:r>
                <a:rPr lang="zh-CN" altLang="en-US" sz="1600" dirty="0" smtClean="0"/>
                <a:t>超晶胞原子个数</a:t>
              </a:r>
              <a:endParaRPr lang="en-US" altLang="zh-CN" sz="1600" dirty="0" smtClean="0"/>
            </a:p>
            <a:p>
              <a:pPr marL="285750" indent="-285750">
                <a:buFont typeface="Wingdings" panose="05000000000000000000" pitchFamily="2" charset="2"/>
                <a:buChar char="l"/>
              </a:pPr>
              <a:r>
                <a:rPr lang="en-US" altLang="zh-CN" sz="1600" dirty="0" smtClean="0"/>
                <a:t>...</a:t>
              </a:r>
              <a:endParaRPr lang="zh-CN" altLang="en-US" sz="1600" dirty="0"/>
            </a:p>
          </p:txBody>
        </p:sp>
        <p:pic>
          <p:nvPicPr>
            <p:cNvPr id="100" name="图片 99"/>
            <p:cNvPicPr>
              <a:picLocks noChangeAspect="1"/>
            </p:cNvPicPr>
            <p:nvPr/>
          </p:nvPicPr>
          <p:blipFill>
            <a:blip r:embed="rId3"/>
            <a:stretch>
              <a:fillRect/>
            </a:stretch>
          </p:blipFill>
          <p:spPr>
            <a:xfrm>
              <a:off x="3689034" y="1579579"/>
              <a:ext cx="1291081" cy="965406"/>
            </a:xfrm>
            <a:prstGeom prst="rect">
              <a:avLst/>
            </a:prstGeom>
          </p:spPr>
        </p:pic>
        <p:sp>
          <p:nvSpPr>
            <p:cNvPr id="142" name="右箭头 141"/>
            <p:cNvSpPr/>
            <p:nvPr/>
          </p:nvSpPr>
          <p:spPr>
            <a:xfrm>
              <a:off x="3407424" y="4288417"/>
              <a:ext cx="658312" cy="258321"/>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8" name="组合 127"/>
            <p:cNvGrpSpPr/>
            <p:nvPr/>
          </p:nvGrpSpPr>
          <p:grpSpPr>
            <a:xfrm>
              <a:off x="3572680" y="3974543"/>
              <a:ext cx="3873543" cy="2480531"/>
              <a:chOff x="3856903" y="3924247"/>
              <a:chExt cx="4027465" cy="2532340"/>
            </a:xfrm>
          </p:grpSpPr>
          <p:sp>
            <p:nvSpPr>
              <p:cNvPr id="105" name="矩形 104"/>
              <p:cNvSpPr/>
              <p:nvPr/>
            </p:nvSpPr>
            <p:spPr>
              <a:xfrm>
                <a:off x="4376366" y="4113208"/>
                <a:ext cx="1219330" cy="4509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输</a:t>
                </a:r>
                <a:r>
                  <a:rPr lang="zh-CN" altLang="en-US" sz="1600" dirty="0" smtClean="0">
                    <a:solidFill>
                      <a:schemeClr val="tx1"/>
                    </a:solidFill>
                  </a:rPr>
                  <a:t>入属性</a:t>
                </a:r>
                <a:endParaRPr lang="zh-CN" altLang="en-US" sz="1600" dirty="0">
                  <a:solidFill>
                    <a:schemeClr val="tx1"/>
                  </a:solidFill>
                </a:endParaRPr>
              </a:p>
            </p:txBody>
          </p:sp>
          <p:sp>
            <p:nvSpPr>
              <p:cNvPr id="145" name="右箭头 144"/>
              <p:cNvSpPr/>
              <p:nvPr/>
            </p:nvSpPr>
            <p:spPr>
              <a:xfrm>
                <a:off x="5597619" y="4217181"/>
                <a:ext cx="614876" cy="241717"/>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146"/>
              <p:cNvSpPr/>
              <p:nvPr/>
            </p:nvSpPr>
            <p:spPr>
              <a:xfrm>
                <a:off x="6197332" y="4126257"/>
                <a:ext cx="1468420" cy="4607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训练模型</a:t>
                </a:r>
                <a:endParaRPr lang="zh-CN" altLang="en-US" sz="1600" dirty="0">
                  <a:solidFill>
                    <a:schemeClr val="tx1"/>
                  </a:solidFill>
                </a:endParaRPr>
              </a:p>
            </p:txBody>
          </p:sp>
          <p:sp>
            <p:nvSpPr>
              <p:cNvPr id="154" name="矩形 153"/>
              <p:cNvSpPr/>
              <p:nvPr/>
            </p:nvSpPr>
            <p:spPr>
              <a:xfrm>
                <a:off x="6215105" y="4976676"/>
                <a:ext cx="1428040" cy="4955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模型预测</a:t>
                </a:r>
                <a:endParaRPr lang="zh-CN" altLang="en-US" sz="1600" dirty="0">
                  <a:solidFill>
                    <a:schemeClr val="tx1"/>
                  </a:solidFill>
                </a:endParaRPr>
              </a:p>
            </p:txBody>
          </p:sp>
          <p:sp>
            <p:nvSpPr>
              <p:cNvPr id="116" name="下箭头 115"/>
              <p:cNvSpPr/>
              <p:nvPr/>
            </p:nvSpPr>
            <p:spPr>
              <a:xfrm>
                <a:off x="6778908" y="4598505"/>
                <a:ext cx="314148" cy="376639"/>
              </a:xfrm>
              <a:prstGeom prst="down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圆角矩形 117"/>
              <p:cNvSpPr/>
              <p:nvPr/>
            </p:nvSpPr>
            <p:spPr>
              <a:xfrm>
                <a:off x="3856903" y="3924247"/>
                <a:ext cx="4027465" cy="21032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右箭头 124"/>
              <p:cNvSpPr/>
              <p:nvPr/>
            </p:nvSpPr>
            <p:spPr>
              <a:xfrm rot="19237140">
                <a:off x="5303080" y="5564567"/>
                <a:ext cx="1027656" cy="235599"/>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矩形 125"/>
              <p:cNvSpPr/>
              <p:nvPr/>
            </p:nvSpPr>
            <p:spPr>
              <a:xfrm>
                <a:off x="4723072" y="6070436"/>
                <a:ext cx="1512509" cy="3861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未</a:t>
                </a:r>
                <a:r>
                  <a:rPr lang="zh-CN" altLang="en-US" sz="1400" dirty="0" smtClean="0">
                    <a:solidFill>
                      <a:schemeClr val="tx1"/>
                    </a:solidFill>
                  </a:rPr>
                  <a:t>知的蠕变数据</a:t>
                </a:r>
                <a:endParaRPr lang="zh-CN" altLang="en-US" sz="1400" dirty="0">
                  <a:solidFill>
                    <a:schemeClr val="tx1"/>
                  </a:solidFill>
                </a:endParaRPr>
              </a:p>
            </p:txBody>
          </p:sp>
        </p:grpSp>
        <p:sp>
          <p:nvSpPr>
            <p:cNvPr id="130" name="右箭头 129"/>
            <p:cNvSpPr/>
            <p:nvPr/>
          </p:nvSpPr>
          <p:spPr>
            <a:xfrm>
              <a:off x="7214219" y="5144430"/>
              <a:ext cx="454567" cy="20454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5" name="组合 134"/>
            <p:cNvGrpSpPr/>
            <p:nvPr/>
          </p:nvGrpSpPr>
          <p:grpSpPr>
            <a:xfrm>
              <a:off x="7523331" y="4474186"/>
              <a:ext cx="1711561" cy="1421611"/>
              <a:chOff x="7592563" y="3924247"/>
              <a:chExt cx="1551437" cy="1360801"/>
            </a:xfrm>
          </p:grpSpPr>
          <p:sp>
            <p:nvSpPr>
              <p:cNvPr id="127" name="矩形 126"/>
              <p:cNvSpPr/>
              <p:nvPr/>
            </p:nvSpPr>
            <p:spPr>
              <a:xfrm>
                <a:off x="7692854" y="3924247"/>
                <a:ext cx="1349396" cy="13608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p:cNvSpPr txBox="1"/>
              <p:nvPr/>
            </p:nvSpPr>
            <p:spPr>
              <a:xfrm>
                <a:off x="7592563" y="3953706"/>
                <a:ext cx="1551437" cy="938719"/>
              </a:xfrm>
              <a:prstGeom prst="rect">
                <a:avLst/>
              </a:prstGeom>
              <a:noFill/>
            </p:spPr>
            <p:txBody>
              <a:bodyPr wrap="square" rtlCol="0">
                <a:spAutoFit/>
              </a:bodyPr>
              <a:lstStyle/>
              <a:p>
                <a:r>
                  <a:rPr lang="zh-CN" altLang="en-US" sz="1300" dirty="0" smtClean="0"/>
                  <a:t>蠕变性能评价指标</a:t>
                </a:r>
                <a:endParaRPr lang="en-US" altLang="zh-CN" sz="1300" dirty="0" smtClean="0"/>
              </a:p>
              <a:p>
                <a:pPr marL="285750" indent="-285750">
                  <a:buFont typeface="Wingdings" panose="05000000000000000000" pitchFamily="2" charset="2"/>
                  <a:buChar char="l"/>
                </a:pPr>
                <a:r>
                  <a:rPr lang="zh-CN" altLang="en-US" sz="1400" dirty="0" smtClean="0">
                    <a:solidFill>
                      <a:srgbClr val="FF0000"/>
                    </a:solidFill>
                  </a:rPr>
                  <a:t>蠕变断裂寿命</a:t>
                </a:r>
                <a:endParaRPr lang="en-US" altLang="zh-CN" sz="1400" dirty="0" smtClean="0">
                  <a:solidFill>
                    <a:srgbClr val="FF0000"/>
                  </a:solidFill>
                </a:endParaRPr>
              </a:p>
              <a:p>
                <a:pPr marL="285750" indent="-285750">
                  <a:buFont typeface="Wingdings" panose="05000000000000000000" pitchFamily="2" charset="2"/>
                  <a:buChar char="l"/>
                </a:pPr>
                <a:r>
                  <a:rPr lang="zh-CN" altLang="en-US" sz="1400" dirty="0" smtClean="0"/>
                  <a:t>持久强度</a:t>
                </a:r>
                <a:endParaRPr lang="en-US" altLang="zh-CN" sz="1400" dirty="0" smtClean="0"/>
              </a:p>
              <a:p>
                <a:pPr marL="285750" indent="-285750">
                  <a:buFont typeface="Wingdings" panose="05000000000000000000" pitchFamily="2" charset="2"/>
                  <a:buChar char="l"/>
                </a:pPr>
                <a:r>
                  <a:rPr lang="zh-CN" altLang="en-US" sz="1400" dirty="0"/>
                  <a:t>持</a:t>
                </a:r>
                <a:r>
                  <a:rPr lang="zh-CN" altLang="en-US" sz="1400" dirty="0" smtClean="0"/>
                  <a:t>久塑形</a:t>
                </a:r>
                <a:endParaRPr lang="zh-CN" altLang="en-US" sz="1400" dirty="0"/>
              </a:p>
            </p:txBody>
          </p:sp>
        </p:grpSp>
        <p:cxnSp>
          <p:nvCxnSpPr>
            <p:cNvPr id="137" name="直接箭头连接符 136"/>
            <p:cNvCxnSpPr>
              <a:stCxn id="1039" idx="3"/>
              <a:endCxn id="29" idx="2"/>
            </p:cNvCxnSpPr>
            <p:nvPr/>
          </p:nvCxnSpPr>
          <p:spPr>
            <a:xfrm flipV="1">
              <a:off x="3307367" y="2725750"/>
              <a:ext cx="3014994" cy="2452544"/>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9" name="直接箭头连接符 138"/>
            <p:cNvCxnSpPr>
              <a:stCxn id="29" idx="2"/>
              <a:endCxn id="57" idx="3"/>
            </p:cNvCxnSpPr>
            <p:nvPr/>
          </p:nvCxnSpPr>
          <p:spPr>
            <a:xfrm flipH="1">
              <a:off x="3292097" y="2725750"/>
              <a:ext cx="3030264" cy="86590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5" name="直接箭头连接符 154"/>
            <p:cNvCxnSpPr/>
            <p:nvPr/>
          </p:nvCxnSpPr>
          <p:spPr>
            <a:xfrm flipH="1">
              <a:off x="3292098" y="2733512"/>
              <a:ext cx="5016545" cy="135580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63" name="直接连接符 162"/>
            <p:cNvCxnSpPr>
              <a:stCxn id="1036" idx="0"/>
            </p:cNvCxnSpPr>
            <p:nvPr/>
          </p:nvCxnSpPr>
          <p:spPr>
            <a:xfrm flipH="1">
              <a:off x="8308643" y="1101658"/>
              <a:ext cx="1" cy="1624092"/>
            </a:xfrm>
            <a:prstGeom prst="line">
              <a:avLst/>
            </a:prstGeom>
            <a:ln w="28575">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a:off x="7496002" y="1353538"/>
              <a:ext cx="1646899" cy="20116"/>
            </a:xfrm>
            <a:prstGeom prst="line">
              <a:avLst/>
            </a:prstGeom>
            <a:ln w="28575">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166" name="文本框 165"/>
            <p:cNvSpPr txBox="1"/>
            <p:nvPr/>
          </p:nvSpPr>
          <p:spPr>
            <a:xfrm>
              <a:off x="7615786" y="1095534"/>
              <a:ext cx="854002" cy="276999"/>
            </a:xfrm>
            <a:prstGeom prst="rect">
              <a:avLst/>
            </a:prstGeom>
            <a:noFill/>
          </p:spPr>
          <p:txBody>
            <a:bodyPr wrap="square" rtlCol="0">
              <a:spAutoFit/>
            </a:bodyPr>
            <a:lstStyle/>
            <a:p>
              <a:r>
                <a:rPr lang="zh-CN" altLang="en-US" sz="1200" dirty="0">
                  <a:solidFill>
                    <a:srgbClr val="FF0000"/>
                  </a:solidFill>
                </a:rPr>
                <a:t>扩散</a:t>
              </a:r>
            </a:p>
          </p:txBody>
        </p:sp>
        <p:sp>
          <p:nvSpPr>
            <p:cNvPr id="200" name="文本框 199"/>
            <p:cNvSpPr txBox="1"/>
            <p:nvPr/>
          </p:nvSpPr>
          <p:spPr>
            <a:xfrm>
              <a:off x="8291759" y="1097777"/>
              <a:ext cx="854002" cy="276999"/>
            </a:xfrm>
            <a:prstGeom prst="rect">
              <a:avLst/>
            </a:prstGeom>
            <a:noFill/>
          </p:spPr>
          <p:txBody>
            <a:bodyPr wrap="square" rtlCol="0">
              <a:spAutoFit/>
            </a:bodyPr>
            <a:lstStyle/>
            <a:p>
              <a:r>
                <a:rPr lang="zh-CN" altLang="en-US" sz="1200" dirty="0" smtClean="0">
                  <a:solidFill>
                    <a:srgbClr val="FF0000"/>
                  </a:solidFill>
                </a:rPr>
                <a:t>错配位错</a:t>
              </a:r>
              <a:endParaRPr lang="zh-CN" altLang="en-US" sz="1200" dirty="0">
                <a:solidFill>
                  <a:srgbClr val="FF0000"/>
                </a:solidFill>
              </a:endParaRPr>
            </a:p>
          </p:txBody>
        </p:sp>
        <p:sp>
          <p:nvSpPr>
            <p:cNvPr id="169" name="文本框 168"/>
            <p:cNvSpPr txBox="1"/>
            <p:nvPr/>
          </p:nvSpPr>
          <p:spPr>
            <a:xfrm>
              <a:off x="8308643" y="1372533"/>
              <a:ext cx="835357" cy="1107996"/>
            </a:xfrm>
            <a:prstGeom prst="rect">
              <a:avLst/>
            </a:prstGeom>
            <a:noFill/>
          </p:spPr>
          <p:txBody>
            <a:bodyPr wrap="square" rtlCol="0">
              <a:spAutoFit/>
            </a:bodyPr>
            <a:lstStyle/>
            <a:p>
              <a:r>
                <a:rPr lang="zh-CN" altLang="en-US" sz="1100" dirty="0"/>
                <a:t>位</a:t>
              </a:r>
              <a:r>
                <a:rPr lang="zh-CN" altLang="en-US" sz="1100" dirty="0" smtClean="0"/>
                <a:t>错滑移</a:t>
              </a:r>
              <a:endParaRPr lang="en-US" altLang="zh-CN" sz="1100" dirty="0" smtClean="0"/>
            </a:p>
            <a:p>
              <a:r>
                <a:rPr lang="zh-CN" altLang="en-US" sz="1100" dirty="0"/>
                <a:t>位</a:t>
              </a:r>
              <a:r>
                <a:rPr lang="zh-CN" altLang="en-US" sz="1100" dirty="0" smtClean="0"/>
                <a:t>错攀移</a:t>
              </a:r>
              <a:endParaRPr lang="en-US" altLang="zh-CN" sz="1100" dirty="0" smtClean="0"/>
            </a:p>
            <a:p>
              <a:r>
                <a:rPr lang="zh-CN" altLang="en-US" sz="1100" dirty="0"/>
                <a:t>位</a:t>
              </a:r>
              <a:r>
                <a:rPr lang="zh-CN" altLang="en-US" sz="1100" dirty="0" smtClean="0"/>
                <a:t>错速率</a:t>
              </a:r>
              <a:endParaRPr lang="en-US" altLang="zh-CN" sz="1100" dirty="0" smtClean="0"/>
            </a:p>
            <a:p>
              <a:r>
                <a:rPr lang="zh-CN" altLang="en-US" sz="1100" dirty="0" smtClean="0"/>
                <a:t>裂纹扩展速率</a:t>
              </a:r>
              <a:endParaRPr lang="en-US" altLang="zh-CN" sz="1100" dirty="0" smtClean="0"/>
            </a:p>
            <a:p>
              <a:r>
                <a:rPr lang="zh-CN" altLang="en-US" sz="1100" dirty="0" smtClean="0"/>
                <a:t>裂尖形状</a:t>
              </a:r>
              <a:endParaRPr lang="en-US" altLang="zh-CN" sz="1100" dirty="0"/>
            </a:p>
          </p:txBody>
        </p:sp>
        <p:sp>
          <p:nvSpPr>
            <p:cNvPr id="171" name="圆角矩形 170"/>
            <p:cNvSpPr/>
            <p:nvPr/>
          </p:nvSpPr>
          <p:spPr>
            <a:xfrm>
              <a:off x="7496002" y="2974004"/>
              <a:ext cx="1623171" cy="1251443"/>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3" name="直接连接符 172"/>
            <p:cNvCxnSpPr/>
            <p:nvPr/>
          </p:nvCxnSpPr>
          <p:spPr>
            <a:xfrm>
              <a:off x="7503662" y="3271885"/>
              <a:ext cx="1615511" cy="22947"/>
            </a:xfrm>
            <a:prstGeom prst="line">
              <a:avLst/>
            </a:prstGeom>
            <a:ln w="28575">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175" name="文本框 174"/>
            <p:cNvSpPr txBox="1"/>
            <p:nvPr/>
          </p:nvSpPr>
          <p:spPr>
            <a:xfrm>
              <a:off x="7843932" y="3001412"/>
              <a:ext cx="1328501" cy="276999"/>
            </a:xfrm>
            <a:prstGeom prst="rect">
              <a:avLst/>
            </a:prstGeom>
            <a:noFill/>
          </p:spPr>
          <p:txBody>
            <a:bodyPr wrap="square" rtlCol="0">
              <a:spAutoFit/>
            </a:bodyPr>
            <a:lstStyle/>
            <a:p>
              <a:r>
                <a:rPr lang="zh-CN" altLang="en-US" sz="1200" dirty="0" smtClean="0">
                  <a:solidFill>
                    <a:srgbClr val="FF0000"/>
                  </a:solidFill>
                </a:rPr>
                <a:t>力学性能</a:t>
              </a:r>
              <a:endParaRPr lang="zh-CN" altLang="en-US" sz="1200" dirty="0">
                <a:solidFill>
                  <a:srgbClr val="FF0000"/>
                </a:solidFill>
              </a:endParaRPr>
            </a:p>
          </p:txBody>
        </p:sp>
        <p:sp>
          <p:nvSpPr>
            <p:cNvPr id="176" name="下箭头 175"/>
            <p:cNvSpPr/>
            <p:nvPr/>
          </p:nvSpPr>
          <p:spPr>
            <a:xfrm rot="18169814">
              <a:off x="7103204" y="2557012"/>
              <a:ext cx="257676" cy="667752"/>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文本框 176"/>
            <p:cNvSpPr txBox="1"/>
            <p:nvPr/>
          </p:nvSpPr>
          <p:spPr>
            <a:xfrm>
              <a:off x="7812755" y="3285516"/>
              <a:ext cx="1457366" cy="954107"/>
            </a:xfrm>
            <a:prstGeom prst="rect">
              <a:avLst/>
            </a:prstGeom>
            <a:noFill/>
          </p:spPr>
          <p:txBody>
            <a:bodyPr wrap="square" rtlCol="0">
              <a:spAutoFit/>
            </a:bodyPr>
            <a:lstStyle/>
            <a:p>
              <a:r>
                <a:rPr lang="zh-CN" altLang="en-US" sz="1400" dirty="0"/>
                <a:t>拉</a:t>
              </a:r>
              <a:r>
                <a:rPr lang="zh-CN" altLang="en-US" sz="1400" dirty="0" smtClean="0"/>
                <a:t>伸强度</a:t>
              </a:r>
              <a:endParaRPr lang="en-US" altLang="zh-CN" sz="1400" dirty="0" smtClean="0"/>
            </a:p>
            <a:p>
              <a:r>
                <a:rPr lang="zh-CN" altLang="en-US" sz="1400" dirty="0"/>
                <a:t>剪</a:t>
              </a:r>
              <a:r>
                <a:rPr lang="zh-CN" altLang="en-US" sz="1400" dirty="0" smtClean="0"/>
                <a:t>切强度</a:t>
              </a:r>
              <a:endParaRPr lang="en-US" altLang="zh-CN" sz="1400" dirty="0" smtClean="0"/>
            </a:p>
            <a:p>
              <a:r>
                <a:rPr lang="zh-CN" altLang="en-US" sz="1400" dirty="0"/>
                <a:t>延展</a:t>
              </a:r>
              <a:r>
                <a:rPr lang="zh-CN" altLang="en-US" sz="1400" dirty="0" smtClean="0"/>
                <a:t>性</a:t>
              </a:r>
              <a:endParaRPr lang="en-US" altLang="zh-CN" sz="1400" dirty="0" smtClean="0"/>
            </a:p>
            <a:p>
              <a:r>
                <a:rPr lang="zh-CN" altLang="en-US" sz="1400" dirty="0"/>
                <a:t>脆性</a:t>
              </a:r>
            </a:p>
          </p:txBody>
        </p:sp>
      </p:grpSp>
      <p:sp>
        <p:nvSpPr>
          <p:cNvPr id="4" name="矩形 3"/>
          <p:cNvSpPr/>
          <p:nvPr/>
        </p:nvSpPr>
        <p:spPr>
          <a:xfrm rot="20632796">
            <a:off x="3954023" y="2902972"/>
            <a:ext cx="959159" cy="342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95000"/>
                    <a:lumOff val="5000"/>
                  </a:schemeClr>
                </a:solidFill>
                <a:latin typeface="宋体" panose="02010600030101010101" pitchFamily="2" charset="-122"/>
                <a:ea typeface="宋体" panose="02010600030101010101" pitchFamily="2" charset="-122"/>
              </a:rPr>
              <a:t>①</a:t>
            </a:r>
            <a:endParaRPr lang="zh-CN" altLang="en-US" dirty="0">
              <a:solidFill>
                <a:schemeClr val="tx1">
                  <a:lumMod val="95000"/>
                  <a:lumOff val="5000"/>
                </a:schemeClr>
              </a:solidFill>
            </a:endParaRPr>
          </a:p>
        </p:txBody>
      </p:sp>
      <p:sp>
        <p:nvSpPr>
          <p:cNvPr id="66" name="矩形 65"/>
          <p:cNvSpPr/>
          <p:nvPr/>
        </p:nvSpPr>
        <p:spPr>
          <a:xfrm>
            <a:off x="5944767" y="3534158"/>
            <a:ext cx="959159" cy="342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95000"/>
                    <a:lumOff val="5000"/>
                  </a:schemeClr>
                </a:solidFill>
                <a:latin typeface="宋体" panose="02010600030101010101" pitchFamily="2" charset="-122"/>
                <a:ea typeface="宋体" panose="02010600030101010101" pitchFamily="2" charset="-122"/>
              </a:rPr>
              <a:t>①</a:t>
            </a:r>
            <a:endParaRPr lang="zh-CN" altLang="en-US" dirty="0">
              <a:solidFill>
                <a:schemeClr val="tx1">
                  <a:lumMod val="95000"/>
                  <a:lumOff val="5000"/>
                </a:schemeClr>
              </a:solidFill>
            </a:endParaRPr>
          </a:p>
        </p:txBody>
      </p:sp>
      <p:sp>
        <p:nvSpPr>
          <p:cNvPr id="67" name="矩形 66"/>
          <p:cNvSpPr/>
          <p:nvPr/>
        </p:nvSpPr>
        <p:spPr>
          <a:xfrm>
            <a:off x="4592853" y="3275138"/>
            <a:ext cx="959159" cy="342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latin typeface="宋体" panose="02010600030101010101" pitchFamily="2" charset="-122"/>
                <a:ea typeface="宋体" panose="02010600030101010101" pitchFamily="2" charset="-122"/>
              </a:rPr>
              <a:t>②</a:t>
            </a:r>
            <a:endParaRPr lang="zh-CN" altLang="en-US" dirty="0">
              <a:solidFill>
                <a:schemeClr val="tx1">
                  <a:lumMod val="95000"/>
                  <a:lumOff val="5000"/>
                </a:schemeClr>
              </a:solidFill>
            </a:endParaRPr>
          </a:p>
        </p:txBody>
      </p:sp>
    </p:spTree>
    <p:extLst>
      <p:ext uri="{BB962C8B-B14F-4D97-AF65-F5344CB8AC3E}">
        <p14:creationId xmlns:p14="http://schemas.microsoft.com/office/powerpoint/2010/main" val="42409064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4850"/>
            <a:ext cx="8229600" cy="796950"/>
          </a:xfrm>
        </p:spPr>
        <p:txBody>
          <a:bodyPr/>
          <a:lstStyle/>
          <a:p>
            <a:pPr>
              <a:defRPr/>
            </a:pPr>
            <a:r>
              <a:rPr dirty="0" smtClean="0"/>
              <a:t>存在的问题</a:t>
            </a:r>
            <a:endParaRPr dirty="0"/>
          </a:p>
        </p:txBody>
      </p:sp>
      <p:graphicFrame>
        <p:nvGraphicFramePr>
          <p:cNvPr id="3" name="图示 2"/>
          <p:cNvGraphicFramePr/>
          <p:nvPr>
            <p:extLst>
              <p:ext uri="{D42A27DB-BD31-4B8C-83A1-F6EECF244321}">
                <p14:modId xmlns:p14="http://schemas.microsoft.com/office/powerpoint/2010/main" val="1531614716"/>
              </p:ext>
            </p:extLst>
          </p:nvPr>
        </p:nvGraphicFramePr>
        <p:xfrm>
          <a:off x="611560" y="801800"/>
          <a:ext cx="7272808" cy="5795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20823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lstStyle/>
          <a:p>
            <a:pPr>
              <a:defRPr/>
            </a:pPr>
            <a:r>
              <a:rPr lang="zh-CN" altLang="en-US" dirty="0"/>
              <a:t>后</a:t>
            </a:r>
            <a:r>
              <a:rPr lang="zh-CN" altLang="en-US" dirty="0" smtClean="0"/>
              <a:t>期工作计划</a:t>
            </a:r>
            <a:endParaRPr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887616849"/>
              </p:ext>
            </p:extLst>
          </p:nvPr>
        </p:nvGraphicFramePr>
        <p:xfrm>
          <a:off x="172796" y="796950"/>
          <a:ext cx="8884388" cy="55843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01731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0"/>
            <a:ext cx="8229600" cy="796950"/>
          </a:xfrm>
        </p:spPr>
        <p:txBody>
          <a:bodyPr/>
          <a:lstStyle/>
          <a:p>
            <a:r>
              <a:rPr lang="zh-CN" altLang="en-US" dirty="0"/>
              <a:t>工</a:t>
            </a:r>
            <a:r>
              <a:rPr lang="zh-CN" altLang="en-US" dirty="0" smtClean="0"/>
              <a:t>作二</a:t>
            </a:r>
            <a:r>
              <a:rPr lang="zh-CN" altLang="en-US" dirty="0"/>
              <a:t>：</a:t>
            </a:r>
            <a:r>
              <a:rPr lang="zh-CN" altLang="en-US" dirty="0" smtClean="0"/>
              <a:t>算法研究与实现</a:t>
            </a:r>
            <a:endParaRPr lang="zh-CN" altLang="en-US" dirty="0"/>
          </a:p>
        </p:txBody>
      </p:sp>
      <p:graphicFrame>
        <p:nvGraphicFramePr>
          <p:cNvPr id="5" name="图示 4"/>
          <p:cNvGraphicFramePr/>
          <p:nvPr>
            <p:extLst>
              <p:ext uri="{D42A27DB-BD31-4B8C-83A1-F6EECF244321}">
                <p14:modId xmlns:p14="http://schemas.microsoft.com/office/powerpoint/2010/main" val="179843271"/>
              </p:ext>
            </p:extLst>
          </p:nvPr>
        </p:nvGraphicFramePr>
        <p:xfrm>
          <a:off x="827584" y="1196752"/>
          <a:ext cx="6984776"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51065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12536"/>
            <a:ext cx="8229600" cy="796950"/>
          </a:xfrm>
        </p:spPr>
        <p:txBody>
          <a:bodyPr/>
          <a:lstStyle/>
          <a:p>
            <a:r>
              <a:rPr lang="zh-CN" altLang="en-US" dirty="0" smtClean="0"/>
              <a:t>算法规范</a:t>
            </a:r>
            <a:endParaRPr lang="zh-CN" altLang="en-US" dirty="0"/>
          </a:p>
        </p:txBody>
      </p:sp>
      <p:grpSp>
        <p:nvGrpSpPr>
          <p:cNvPr id="5" name="组合 4"/>
          <p:cNvGrpSpPr/>
          <p:nvPr/>
        </p:nvGrpSpPr>
        <p:grpSpPr>
          <a:xfrm>
            <a:off x="1939714" y="998795"/>
            <a:ext cx="6889643" cy="5040560"/>
            <a:chOff x="1619672" y="1017110"/>
            <a:chExt cx="7393699" cy="5364218"/>
          </a:xfrm>
        </p:grpSpPr>
        <p:grpSp>
          <p:nvGrpSpPr>
            <p:cNvPr id="3" name="组合 2"/>
            <p:cNvGrpSpPr/>
            <p:nvPr/>
          </p:nvGrpSpPr>
          <p:grpSpPr>
            <a:xfrm>
              <a:off x="1934408" y="1250947"/>
              <a:ext cx="6764225" cy="4896544"/>
              <a:chOff x="756249" y="965942"/>
              <a:chExt cx="7618653" cy="5111393"/>
            </a:xfrm>
          </p:grpSpPr>
          <p:grpSp>
            <p:nvGrpSpPr>
              <p:cNvPr id="14" name="组合 13"/>
              <p:cNvGrpSpPr/>
              <p:nvPr/>
            </p:nvGrpSpPr>
            <p:grpSpPr>
              <a:xfrm>
                <a:off x="756249" y="965942"/>
                <a:ext cx="7618652" cy="2683539"/>
                <a:chOff x="756249" y="1087967"/>
                <a:chExt cx="7618652" cy="2683539"/>
              </a:xfrm>
            </p:grpSpPr>
            <p:sp>
              <p:nvSpPr>
                <p:cNvPr id="15" name="任意多边形 14"/>
                <p:cNvSpPr/>
                <p:nvPr/>
              </p:nvSpPr>
              <p:spPr>
                <a:xfrm>
                  <a:off x="756249" y="1087967"/>
                  <a:ext cx="1698500" cy="907199"/>
                </a:xfrm>
                <a:custGeom>
                  <a:avLst/>
                  <a:gdLst>
                    <a:gd name="connsiteX0" fmla="*/ 0 w 1698500"/>
                    <a:gd name="connsiteY0" fmla="*/ 90720 h 907199"/>
                    <a:gd name="connsiteX1" fmla="*/ 90720 w 1698500"/>
                    <a:gd name="connsiteY1" fmla="*/ 0 h 907199"/>
                    <a:gd name="connsiteX2" fmla="*/ 1607780 w 1698500"/>
                    <a:gd name="connsiteY2" fmla="*/ 0 h 907199"/>
                    <a:gd name="connsiteX3" fmla="*/ 1698500 w 1698500"/>
                    <a:gd name="connsiteY3" fmla="*/ 90720 h 907199"/>
                    <a:gd name="connsiteX4" fmla="*/ 1698500 w 1698500"/>
                    <a:gd name="connsiteY4" fmla="*/ 816479 h 907199"/>
                    <a:gd name="connsiteX5" fmla="*/ 1607780 w 1698500"/>
                    <a:gd name="connsiteY5" fmla="*/ 907199 h 907199"/>
                    <a:gd name="connsiteX6" fmla="*/ 90720 w 1698500"/>
                    <a:gd name="connsiteY6" fmla="*/ 907199 h 907199"/>
                    <a:gd name="connsiteX7" fmla="*/ 0 w 1698500"/>
                    <a:gd name="connsiteY7" fmla="*/ 816479 h 907199"/>
                    <a:gd name="connsiteX8" fmla="*/ 0 w 1698500"/>
                    <a:gd name="connsiteY8" fmla="*/ 90720 h 90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500" h="907199">
                      <a:moveTo>
                        <a:pt x="0" y="90720"/>
                      </a:moveTo>
                      <a:cubicBezTo>
                        <a:pt x="0" y="40617"/>
                        <a:pt x="40617" y="0"/>
                        <a:pt x="90720" y="0"/>
                      </a:cubicBezTo>
                      <a:lnTo>
                        <a:pt x="1607780" y="0"/>
                      </a:lnTo>
                      <a:cubicBezTo>
                        <a:pt x="1657883" y="0"/>
                        <a:pt x="1698500" y="40617"/>
                        <a:pt x="1698500" y="90720"/>
                      </a:cubicBezTo>
                      <a:lnTo>
                        <a:pt x="1698500" y="816479"/>
                      </a:lnTo>
                      <a:cubicBezTo>
                        <a:pt x="1698500" y="866582"/>
                        <a:pt x="1657883" y="907199"/>
                        <a:pt x="1607780" y="907199"/>
                      </a:cubicBezTo>
                      <a:lnTo>
                        <a:pt x="90720" y="907199"/>
                      </a:lnTo>
                      <a:cubicBezTo>
                        <a:pt x="40617" y="907199"/>
                        <a:pt x="0" y="866582"/>
                        <a:pt x="0" y="816479"/>
                      </a:cubicBezTo>
                      <a:lnTo>
                        <a:pt x="0" y="907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9352" tIns="149352" rIns="149352" bIns="382409" numCol="1" spcCol="1270" anchor="t" anchorCtr="0">
                  <a:noAutofit/>
                </a:bodyPr>
                <a:lstStyle/>
                <a:p>
                  <a:pPr lvl="0" algn="l" defTabSz="933450">
                    <a:lnSpc>
                      <a:spcPct val="90000"/>
                    </a:lnSpc>
                    <a:spcBef>
                      <a:spcPct val="0"/>
                    </a:spcBef>
                    <a:spcAft>
                      <a:spcPct val="35000"/>
                    </a:spcAft>
                  </a:pPr>
                  <a:r>
                    <a:rPr lang="zh-CN" altLang="en-US" sz="1600" kern="1200" dirty="0" smtClean="0"/>
                    <a:t>命名标准化</a:t>
                  </a:r>
                  <a:endParaRPr lang="zh-CN" altLang="en-US" sz="1600" kern="1200" dirty="0"/>
                </a:p>
              </p:txBody>
            </p:sp>
            <p:sp>
              <p:nvSpPr>
                <p:cNvPr id="16" name="任意多边形 15"/>
                <p:cNvSpPr/>
                <p:nvPr/>
              </p:nvSpPr>
              <p:spPr>
                <a:xfrm>
                  <a:off x="988764" y="1692767"/>
                  <a:ext cx="1929242" cy="1426210"/>
                </a:xfrm>
                <a:custGeom>
                  <a:avLst/>
                  <a:gdLst>
                    <a:gd name="connsiteX0" fmla="*/ 0 w 1929242"/>
                    <a:gd name="connsiteY0" fmla="*/ 170100 h 1701000"/>
                    <a:gd name="connsiteX1" fmla="*/ 170100 w 1929242"/>
                    <a:gd name="connsiteY1" fmla="*/ 0 h 1701000"/>
                    <a:gd name="connsiteX2" fmla="*/ 1759142 w 1929242"/>
                    <a:gd name="connsiteY2" fmla="*/ 0 h 1701000"/>
                    <a:gd name="connsiteX3" fmla="*/ 1929242 w 1929242"/>
                    <a:gd name="connsiteY3" fmla="*/ 170100 h 1701000"/>
                    <a:gd name="connsiteX4" fmla="*/ 1929242 w 1929242"/>
                    <a:gd name="connsiteY4" fmla="*/ 1530900 h 1701000"/>
                    <a:gd name="connsiteX5" fmla="*/ 1759142 w 1929242"/>
                    <a:gd name="connsiteY5" fmla="*/ 1701000 h 1701000"/>
                    <a:gd name="connsiteX6" fmla="*/ 170100 w 1929242"/>
                    <a:gd name="connsiteY6" fmla="*/ 1701000 h 1701000"/>
                    <a:gd name="connsiteX7" fmla="*/ 0 w 1929242"/>
                    <a:gd name="connsiteY7" fmla="*/ 1530900 h 1701000"/>
                    <a:gd name="connsiteX8" fmla="*/ 0 w 1929242"/>
                    <a:gd name="connsiteY8" fmla="*/ 170100 h 170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9242" h="1701000">
                      <a:moveTo>
                        <a:pt x="0" y="170100"/>
                      </a:moveTo>
                      <a:cubicBezTo>
                        <a:pt x="0" y="76156"/>
                        <a:pt x="76156" y="0"/>
                        <a:pt x="170100" y="0"/>
                      </a:cubicBezTo>
                      <a:lnTo>
                        <a:pt x="1759142" y="0"/>
                      </a:lnTo>
                      <a:cubicBezTo>
                        <a:pt x="1853086" y="0"/>
                        <a:pt x="1929242" y="76156"/>
                        <a:pt x="1929242" y="170100"/>
                      </a:cubicBezTo>
                      <a:lnTo>
                        <a:pt x="1929242" y="1530900"/>
                      </a:lnTo>
                      <a:cubicBezTo>
                        <a:pt x="1929242" y="1624844"/>
                        <a:pt x="1853086" y="1701000"/>
                        <a:pt x="1759142" y="1701000"/>
                      </a:cubicBezTo>
                      <a:lnTo>
                        <a:pt x="170100" y="1701000"/>
                      </a:lnTo>
                      <a:cubicBezTo>
                        <a:pt x="76156" y="1701000"/>
                        <a:pt x="0" y="1624844"/>
                        <a:pt x="0" y="1530900"/>
                      </a:cubicBezTo>
                      <a:lnTo>
                        <a:pt x="0" y="17010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389" tIns="149389" rIns="149389" bIns="149389" numCol="1" spcCol="1270" anchor="t" anchorCtr="0">
                  <a:noAutofit/>
                </a:bodyPr>
                <a:lstStyle/>
                <a:p>
                  <a:pPr marL="114300" lvl="1" indent="-114300" algn="l" defTabSz="622300">
                    <a:lnSpc>
                      <a:spcPct val="90000"/>
                    </a:lnSpc>
                    <a:spcBef>
                      <a:spcPct val="0"/>
                    </a:spcBef>
                    <a:spcAft>
                      <a:spcPct val="15000"/>
                    </a:spcAft>
                    <a:buChar char="••"/>
                  </a:pPr>
                  <a:r>
                    <a:rPr lang="zh-CN" altLang="en-US" sz="1200" kern="1200" dirty="0" smtClean="0"/>
                    <a:t>包命名</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类、编译单元命名</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成员函数命名</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字段、属性命名</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局部变量命名</a:t>
                  </a:r>
                  <a:endParaRPr lang="zh-CN" altLang="en-US" sz="1200" kern="1200" dirty="0"/>
                </a:p>
              </p:txBody>
            </p:sp>
            <p:sp>
              <p:nvSpPr>
                <p:cNvPr id="17" name="任意多边形 16"/>
                <p:cNvSpPr/>
                <p:nvPr/>
              </p:nvSpPr>
              <p:spPr>
                <a:xfrm rot="5400000">
                  <a:off x="1438437" y="3256558"/>
                  <a:ext cx="607018" cy="422877"/>
                </a:xfrm>
                <a:custGeom>
                  <a:avLst/>
                  <a:gdLst>
                    <a:gd name="connsiteX0" fmla="*/ 0 w 607018"/>
                    <a:gd name="connsiteY0" fmla="*/ 84575 h 422877"/>
                    <a:gd name="connsiteX1" fmla="*/ 395580 w 607018"/>
                    <a:gd name="connsiteY1" fmla="*/ 84575 h 422877"/>
                    <a:gd name="connsiteX2" fmla="*/ 395580 w 607018"/>
                    <a:gd name="connsiteY2" fmla="*/ 0 h 422877"/>
                    <a:gd name="connsiteX3" fmla="*/ 607018 w 607018"/>
                    <a:gd name="connsiteY3" fmla="*/ 211439 h 422877"/>
                    <a:gd name="connsiteX4" fmla="*/ 395580 w 607018"/>
                    <a:gd name="connsiteY4" fmla="*/ 422877 h 422877"/>
                    <a:gd name="connsiteX5" fmla="*/ 395580 w 607018"/>
                    <a:gd name="connsiteY5" fmla="*/ 338302 h 422877"/>
                    <a:gd name="connsiteX6" fmla="*/ 0 w 607018"/>
                    <a:gd name="connsiteY6" fmla="*/ 338302 h 422877"/>
                    <a:gd name="connsiteX7" fmla="*/ 0 w 607018"/>
                    <a:gd name="connsiteY7" fmla="*/ 84575 h 42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7018" h="422877">
                      <a:moveTo>
                        <a:pt x="0" y="84575"/>
                      </a:moveTo>
                      <a:lnTo>
                        <a:pt x="395580" y="84575"/>
                      </a:lnTo>
                      <a:lnTo>
                        <a:pt x="395580" y="0"/>
                      </a:lnTo>
                      <a:lnTo>
                        <a:pt x="607018" y="211439"/>
                      </a:lnTo>
                      <a:lnTo>
                        <a:pt x="395580" y="422877"/>
                      </a:lnTo>
                      <a:lnTo>
                        <a:pt x="395580" y="338302"/>
                      </a:lnTo>
                      <a:lnTo>
                        <a:pt x="0" y="338302"/>
                      </a:lnTo>
                      <a:lnTo>
                        <a:pt x="0" y="8457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84574" rIns="126862" bIns="84576" numCol="1" spcCol="1270" anchor="ctr" anchorCtr="0">
                  <a:noAutofit/>
                </a:bodyPr>
                <a:lstStyle/>
                <a:p>
                  <a:pPr lvl="0" algn="ctr" defTabSz="755650">
                    <a:lnSpc>
                      <a:spcPct val="90000"/>
                    </a:lnSpc>
                    <a:spcBef>
                      <a:spcPct val="0"/>
                    </a:spcBef>
                    <a:spcAft>
                      <a:spcPct val="35000"/>
                    </a:spcAft>
                  </a:pPr>
                  <a:endParaRPr lang="zh-CN" altLang="en-US" sz="1700" kern="1200"/>
                </a:p>
              </p:txBody>
            </p:sp>
            <p:sp>
              <p:nvSpPr>
                <p:cNvPr id="18" name="任意多边形 17"/>
                <p:cNvSpPr/>
                <p:nvPr/>
              </p:nvSpPr>
              <p:spPr>
                <a:xfrm>
                  <a:off x="3600067" y="1087967"/>
                  <a:ext cx="1698500" cy="907199"/>
                </a:xfrm>
                <a:custGeom>
                  <a:avLst/>
                  <a:gdLst>
                    <a:gd name="connsiteX0" fmla="*/ 0 w 1698500"/>
                    <a:gd name="connsiteY0" fmla="*/ 90720 h 907199"/>
                    <a:gd name="connsiteX1" fmla="*/ 90720 w 1698500"/>
                    <a:gd name="connsiteY1" fmla="*/ 0 h 907199"/>
                    <a:gd name="connsiteX2" fmla="*/ 1607780 w 1698500"/>
                    <a:gd name="connsiteY2" fmla="*/ 0 h 907199"/>
                    <a:gd name="connsiteX3" fmla="*/ 1698500 w 1698500"/>
                    <a:gd name="connsiteY3" fmla="*/ 90720 h 907199"/>
                    <a:gd name="connsiteX4" fmla="*/ 1698500 w 1698500"/>
                    <a:gd name="connsiteY4" fmla="*/ 816479 h 907199"/>
                    <a:gd name="connsiteX5" fmla="*/ 1607780 w 1698500"/>
                    <a:gd name="connsiteY5" fmla="*/ 907199 h 907199"/>
                    <a:gd name="connsiteX6" fmla="*/ 90720 w 1698500"/>
                    <a:gd name="connsiteY6" fmla="*/ 907199 h 907199"/>
                    <a:gd name="connsiteX7" fmla="*/ 0 w 1698500"/>
                    <a:gd name="connsiteY7" fmla="*/ 816479 h 907199"/>
                    <a:gd name="connsiteX8" fmla="*/ 0 w 1698500"/>
                    <a:gd name="connsiteY8" fmla="*/ 90720 h 90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500" h="907199">
                      <a:moveTo>
                        <a:pt x="0" y="90720"/>
                      </a:moveTo>
                      <a:cubicBezTo>
                        <a:pt x="0" y="40617"/>
                        <a:pt x="40617" y="0"/>
                        <a:pt x="90720" y="0"/>
                      </a:cubicBezTo>
                      <a:lnTo>
                        <a:pt x="1607780" y="0"/>
                      </a:lnTo>
                      <a:cubicBezTo>
                        <a:pt x="1657883" y="0"/>
                        <a:pt x="1698500" y="40617"/>
                        <a:pt x="1698500" y="90720"/>
                      </a:cubicBezTo>
                      <a:lnTo>
                        <a:pt x="1698500" y="816479"/>
                      </a:lnTo>
                      <a:cubicBezTo>
                        <a:pt x="1698500" y="866582"/>
                        <a:pt x="1657883" y="907199"/>
                        <a:pt x="1607780" y="907199"/>
                      </a:cubicBezTo>
                      <a:lnTo>
                        <a:pt x="90720" y="907199"/>
                      </a:lnTo>
                      <a:cubicBezTo>
                        <a:pt x="40617" y="907199"/>
                        <a:pt x="0" y="866582"/>
                        <a:pt x="0" y="816479"/>
                      </a:cubicBezTo>
                      <a:lnTo>
                        <a:pt x="0" y="907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9352" tIns="149352" rIns="149352" bIns="382409" numCol="1" spcCol="1270" anchor="t" anchorCtr="0">
                  <a:noAutofit/>
                </a:bodyPr>
                <a:lstStyle/>
                <a:p>
                  <a:pPr lvl="0" algn="l" defTabSz="933450">
                    <a:lnSpc>
                      <a:spcPct val="90000"/>
                    </a:lnSpc>
                    <a:spcBef>
                      <a:spcPct val="0"/>
                    </a:spcBef>
                    <a:spcAft>
                      <a:spcPct val="35000"/>
                    </a:spcAft>
                  </a:pPr>
                  <a:r>
                    <a:rPr lang="zh-CN" altLang="en-US" sz="1600" kern="1200" dirty="0" smtClean="0"/>
                    <a:t>注释规范化</a:t>
                  </a:r>
                  <a:endParaRPr lang="zh-CN" altLang="en-US" sz="1600" kern="1200" dirty="0"/>
                </a:p>
              </p:txBody>
            </p:sp>
            <p:sp>
              <p:nvSpPr>
                <p:cNvPr id="19" name="任意多边形 18"/>
                <p:cNvSpPr/>
                <p:nvPr/>
              </p:nvSpPr>
              <p:spPr>
                <a:xfrm>
                  <a:off x="3779912" y="1692767"/>
                  <a:ext cx="1866541" cy="1426210"/>
                </a:xfrm>
                <a:custGeom>
                  <a:avLst/>
                  <a:gdLst>
                    <a:gd name="connsiteX0" fmla="*/ 0 w 1698500"/>
                    <a:gd name="connsiteY0" fmla="*/ 169850 h 1701000"/>
                    <a:gd name="connsiteX1" fmla="*/ 169850 w 1698500"/>
                    <a:gd name="connsiteY1" fmla="*/ 0 h 1701000"/>
                    <a:gd name="connsiteX2" fmla="*/ 1528650 w 1698500"/>
                    <a:gd name="connsiteY2" fmla="*/ 0 h 1701000"/>
                    <a:gd name="connsiteX3" fmla="*/ 1698500 w 1698500"/>
                    <a:gd name="connsiteY3" fmla="*/ 169850 h 1701000"/>
                    <a:gd name="connsiteX4" fmla="*/ 1698500 w 1698500"/>
                    <a:gd name="connsiteY4" fmla="*/ 1531150 h 1701000"/>
                    <a:gd name="connsiteX5" fmla="*/ 1528650 w 1698500"/>
                    <a:gd name="connsiteY5" fmla="*/ 1701000 h 1701000"/>
                    <a:gd name="connsiteX6" fmla="*/ 169850 w 1698500"/>
                    <a:gd name="connsiteY6" fmla="*/ 1701000 h 1701000"/>
                    <a:gd name="connsiteX7" fmla="*/ 0 w 1698500"/>
                    <a:gd name="connsiteY7" fmla="*/ 1531150 h 1701000"/>
                    <a:gd name="connsiteX8" fmla="*/ 0 w 1698500"/>
                    <a:gd name="connsiteY8" fmla="*/ 169850 h 170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500" h="1701000">
                      <a:moveTo>
                        <a:pt x="0" y="169850"/>
                      </a:moveTo>
                      <a:cubicBezTo>
                        <a:pt x="0" y="76044"/>
                        <a:pt x="76044" y="0"/>
                        <a:pt x="169850" y="0"/>
                      </a:cubicBezTo>
                      <a:lnTo>
                        <a:pt x="1528650" y="0"/>
                      </a:lnTo>
                      <a:cubicBezTo>
                        <a:pt x="1622456" y="0"/>
                        <a:pt x="1698500" y="76044"/>
                        <a:pt x="1698500" y="169850"/>
                      </a:cubicBezTo>
                      <a:lnTo>
                        <a:pt x="1698500" y="1531150"/>
                      </a:lnTo>
                      <a:cubicBezTo>
                        <a:pt x="1698500" y="1624956"/>
                        <a:pt x="1622456" y="1701000"/>
                        <a:pt x="1528650" y="1701000"/>
                      </a:cubicBezTo>
                      <a:lnTo>
                        <a:pt x="169850" y="1701000"/>
                      </a:lnTo>
                      <a:cubicBezTo>
                        <a:pt x="76044" y="1701000"/>
                        <a:pt x="0" y="1624956"/>
                        <a:pt x="0" y="1531150"/>
                      </a:cubicBezTo>
                      <a:lnTo>
                        <a:pt x="0" y="16985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315" tIns="149315" rIns="149315" bIns="149315" numCol="1" spcCol="1270" anchor="t" anchorCtr="0">
                  <a:noAutofit/>
                </a:bodyPr>
                <a:lstStyle/>
                <a:p>
                  <a:pPr marL="114300" lvl="1" indent="-114300" algn="l" defTabSz="622300">
                    <a:lnSpc>
                      <a:spcPct val="90000"/>
                    </a:lnSpc>
                    <a:spcBef>
                      <a:spcPct val="0"/>
                    </a:spcBef>
                    <a:spcAft>
                      <a:spcPct val="15000"/>
                    </a:spcAft>
                    <a:buChar char="••"/>
                  </a:pPr>
                  <a:r>
                    <a:rPr lang="zh-CN" altLang="en-US" sz="1200" kern="1200" dirty="0" smtClean="0"/>
                    <a:t>包的注释</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类的注释</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成员函数的注释</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局部变量注释</a:t>
                  </a:r>
                  <a:endParaRPr lang="zh-CN" altLang="en-US" sz="1200" kern="1200" dirty="0"/>
                </a:p>
                <a:p>
                  <a:pPr marL="114300" lvl="1" indent="-114300" algn="l" defTabSz="622300">
                    <a:lnSpc>
                      <a:spcPct val="90000"/>
                    </a:lnSpc>
                    <a:spcBef>
                      <a:spcPct val="0"/>
                    </a:spcBef>
                    <a:spcAft>
                      <a:spcPct val="15000"/>
                    </a:spcAft>
                    <a:buChar char="••"/>
                  </a:pPr>
                  <a:r>
                    <a:rPr lang="zh-CN" altLang="en-US" sz="1200" kern="1200" dirty="0" smtClean="0"/>
                    <a:t>成员函数参数注释</a:t>
                  </a:r>
                  <a:endParaRPr lang="zh-CN" altLang="en-US" sz="1200" kern="1200" dirty="0"/>
                </a:p>
              </p:txBody>
            </p:sp>
            <p:sp>
              <p:nvSpPr>
                <p:cNvPr id="20" name="任意多边形 19"/>
                <p:cNvSpPr/>
                <p:nvPr/>
              </p:nvSpPr>
              <p:spPr>
                <a:xfrm rot="5400000">
                  <a:off x="7081018" y="3234445"/>
                  <a:ext cx="616370" cy="422877"/>
                </a:xfrm>
                <a:custGeom>
                  <a:avLst/>
                  <a:gdLst>
                    <a:gd name="connsiteX0" fmla="*/ 0 w 545871"/>
                    <a:gd name="connsiteY0" fmla="*/ 84575 h 422877"/>
                    <a:gd name="connsiteX1" fmla="*/ 334433 w 545871"/>
                    <a:gd name="connsiteY1" fmla="*/ 84575 h 422877"/>
                    <a:gd name="connsiteX2" fmla="*/ 334433 w 545871"/>
                    <a:gd name="connsiteY2" fmla="*/ 0 h 422877"/>
                    <a:gd name="connsiteX3" fmla="*/ 545871 w 545871"/>
                    <a:gd name="connsiteY3" fmla="*/ 211439 h 422877"/>
                    <a:gd name="connsiteX4" fmla="*/ 334433 w 545871"/>
                    <a:gd name="connsiteY4" fmla="*/ 422877 h 422877"/>
                    <a:gd name="connsiteX5" fmla="*/ 334433 w 545871"/>
                    <a:gd name="connsiteY5" fmla="*/ 338302 h 422877"/>
                    <a:gd name="connsiteX6" fmla="*/ 0 w 545871"/>
                    <a:gd name="connsiteY6" fmla="*/ 338302 h 422877"/>
                    <a:gd name="connsiteX7" fmla="*/ 0 w 545871"/>
                    <a:gd name="connsiteY7" fmla="*/ 84575 h 42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871" h="422877">
                      <a:moveTo>
                        <a:pt x="0" y="84575"/>
                      </a:moveTo>
                      <a:lnTo>
                        <a:pt x="334433" y="84575"/>
                      </a:lnTo>
                      <a:lnTo>
                        <a:pt x="334433" y="0"/>
                      </a:lnTo>
                      <a:lnTo>
                        <a:pt x="545871" y="211439"/>
                      </a:lnTo>
                      <a:lnTo>
                        <a:pt x="334433" y="422877"/>
                      </a:lnTo>
                      <a:lnTo>
                        <a:pt x="334433" y="338302"/>
                      </a:lnTo>
                      <a:lnTo>
                        <a:pt x="0" y="338302"/>
                      </a:lnTo>
                      <a:lnTo>
                        <a:pt x="0" y="8457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84573" rIns="126862" bIns="84576" numCol="1" spcCol="1270" anchor="ctr" anchorCtr="0">
                  <a:noAutofit/>
                </a:bodyPr>
                <a:lstStyle/>
                <a:p>
                  <a:pPr lvl="0" algn="ctr" defTabSz="755650">
                    <a:lnSpc>
                      <a:spcPct val="90000"/>
                    </a:lnSpc>
                    <a:spcBef>
                      <a:spcPct val="0"/>
                    </a:spcBef>
                    <a:spcAft>
                      <a:spcPct val="35000"/>
                    </a:spcAft>
                  </a:pPr>
                  <a:endParaRPr lang="zh-CN" altLang="en-US" sz="1700" kern="1200"/>
                </a:p>
              </p:txBody>
            </p:sp>
            <p:sp>
              <p:nvSpPr>
                <p:cNvPr id="21" name="任意多边形 20"/>
                <p:cNvSpPr/>
                <p:nvPr/>
              </p:nvSpPr>
              <p:spPr>
                <a:xfrm>
                  <a:off x="6328515" y="1087967"/>
                  <a:ext cx="1698500" cy="907199"/>
                </a:xfrm>
                <a:custGeom>
                  <a:avLst/>
                  <a:gdLst>
                    <a:gd name="connsiteX0" fmla="*/ 0 w 1698500"/>
                    <a:gd name="connsiteY0" fmla="*/ 90720 h 907199"/>
                    <a:gd name="connsiteX1" fmla="*/ 90720 w 1698500"/>
                    <a:gd name="connsiteY1" fmla="*/ 0 h 907199"/>
                    <a:gd name="connsiteX2" fmla="*/ 1607780 w 1698500"/>
                    <a:gd name="connsiteY2" fmla="*/ 0 h 907199"/>
                    <a:gd name="connsiteX3" fmla="*/ 1698500 w 1698500"/>
                    <a:gd name="connsiteY3" fmla="*/ 90720 h 907199"/>
                    <a:gd name="connsiteX4" fmla="*/ 1698500 w 1698500"/>
                    <a:gd name="connsiteY4" fmla="*/ 816479 h 907199"/>
                    <a:gd name="connsiteX5" fmla="*/ 1607780 w 1698500"/>
                    <a:gd name="connsiteY5" fmla="*/ 907199 h 907199"/>
                    <a:gd name="connsiteX6" fmla="*/ 90720 w 1698500"/>
                    <a:gd name="connsiteY6" fmla="*/ 907199 h 907199"/>
                    <a:gd name="connsiteX7" fmla="*/ 0 w 1698500"/>
                    <a:gd name="connsiteY7" fmla="*/ 816479 h 907199"/>
                    <a:gd name="connsiteX8" fmla="*/ 0 w 1698500"/>
                    <a:gd name="connsiteY8" fmla="*/ 90720 h 90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500" h="907199">
                      <a:moveTo>
                        <a:pt x="0" y="90720"/>
                      </a:moveTo>
                      <a:cubicBezTo>
                        <a:pt x="0" y="40617"/>
                        <a:pt x="40617" y="0"/>
                        <a:pt x="90720" y="0"/>
                      </a:cubicBezTo>
                      <a:lnTo>
                        <a:pt x="1607780" y="0"/>
                      </a:lnTo>
                      <a:cubicBezTo>
                        <a:pt x="1657883" y="0"/>
                        <a:pt x="1698500" y="40617"/>
                        <a:pt x="1698500" y="90720"/>
                      </a:cubicBezTo>
                      <a:lnTo>
                        <a:pt x="1698500" y="816479"/>
                      </a:lnTo>
                      <a:cubicBezTo>
                        <a:pt x="1698500" y="866582"/>
                        <a:pt x="1657883" y="907199"/>
                        <a:pt x="1607780" y="907199"/>
                      </a:cubicBezTo>
                      <a:lnTo>
                        <a:pt x="90720" y="907199"/>
                      </a:lnTo>
                      <a:cubicBezTo>
                        <a:pt x="40617" y="907199"/>
                        <a:pt x="0" y="866582"/>
                        <a:pt x="0" y="816479"/>
                      </a:cubicBezTo>
                      <a:lnTo>
                        <a:pt x="0" y="907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9352" tIns="149352" rIns="149352" bIns="382409" numCol="1" spcCol="1270" anchor="t" anchorCtr="0">
                  <a:noAutofit/>
                </a:bodyPr>
                <a:lstStyle/>
                <a:p>
                  <a:pPr lvl="0" algn="l" defTabSz="933450">
                    <a:lnSpc>
                      <a:spcPct val="90000"/>
                    </a:lnSpc>
                    <a:spcBef>
                      <a:spcPct val="0"/>
                    </a:spcBef>
                    <a:spcAft>
                      <a:spcPct val="35000"/>
                    </a:spcAft>
                  </a:pPr>
                  <a:r>
                    <a:rPr lang="zh-CN" altLang="en-US" sz="1600" kern="1200" dirty="0" smtClean="0"/>
                    <a:t>编码统一化</a:t>
                  </a:r>
                  <a:endParaRPr lang="zh-CN" altLang="en-US" sz="1600" kern="1200" dirty="0"/>
                </a:p>
              </p:txBody>
            </p:sp>
            <p:sp>
              <p:nvSpPr>
                <p:cNvPr id="22" name="任意多边形 21"/>
                <p:cNvSpPr/>
                <p:nvPr/>
              </p:nvSpPr>
              <p:spPr>
                <a:xfrm>
                  <a:off x="6588224" y="1692767"/>
                  <a:ext cx="1786677" cy="1426210"/>
                </a:xfrm>
                <a:custGeom>
                  <a:avLst/>
                  <a:gdLst>
                    <a:gd name="connsiteX0" fmla="*/ 0 w 1698500"/>
                    <a:gd name="connsiteY0" fmla="*/ 169850 h 1701000"/>
                    <a:gd name="connsiteX1" fmla="*/ 169850 w 1698500"/>
                    <a:gd name="connsiteY1" fmla="*/ 0 h 1701000"/>
                    <a:gd name="connsiteX2" fmla="*/ 1528650 w 1698500"/>
                    <a:gd name="connsiteY2" fmla="*/ 0 h 1701000"/>
                    <a:gd name="connsiteX3" fmla="*/ 1698500 w 1698500"/>
                    <a:gd name="connsiteY3" fmla="*/ 169850 h 1701000"/>
                    <a:gd name="connsiteX4" fmla="*/ 1698500 w 1698500"/>
                    <a:gd name="connsiteY4" fmla="*/ 1531150 h 1701000"/>
                    <a:gd name="connsiteX5" fmla="*/ 1528650 w 1698500"/>
                    <a:gd name="connsiteY5" fmla="*/ 1701000 h 1701000"/>
                    <a:gd name="connsiteX6" fmla="*/ 169850 w 1698500"/>
                    <a:gd name="connsiteY6" fmla="*/ 1701000 h 1701000"/>
                    <a:gd name="connsiteX7" fmla="*/ 0 w 1698500"/>
                    <a:gd name="connsiteY7" fmla="*/ 1531150 h 1701000"/>
                    <a:gd name="connsiteX8" fmla="*/ 0 w 1698500"/>
                    <a:gd name="connsiteY8" fmla="*/ 169850 h 170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500" h="1701000">
                      <a:moveTo>
                        <a:pt x="0" y="169850"/>
                      </a:moveTo>
                      <a:cubicBezTo>
                        <a:pt x="0" y="76044"/>
                        <a:pt x="76044" y="0"/>
                        <a:pt x="169850" y="0"/>
                      </a:cubicBezTo>
                      <a:lnTo>
                        <a:pt x="1528650" y="0"/>
                      </a:lnTo>
                      <a:cubicBezTo>
                        <a:pt x="1622456" y="0"/>
                        <a:pt x="1698500" y="76044"/>
                        <a:pt x="1698500" y="169850"/>
                      </a:cubicBezTo>
                      <a:lnTo>
                        <a:pt x="1698500" y="1531150"/>
                      </a:lnTo>
                      <a:cubicBezTo>
                        <a:pt x="1698500" y="1624956"/>
                        <a:pt x="1622456" y="1701000"/>
                        <a:pt x="1528650" y="1701000"/>
                      </a:cubicBezTo>
                      <a:lnTo>
                        <a:pt x="169850" y="1701000"/>
                      </a:lnTo>
                      <a:cubicBezTo>
                        <a:pt x="76044" y="1701000"/>
                        <a:pt x="0" y="1624956"/>
                        <a:pt x="0" y="1531150"/>
                      </a:cubicBezTo>
                      <a:lnTo>
                        <a:pt x="0" y="16985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315" tIns="149315" rIns="149315" bIns="149315" numCol="1" spcCol="1270" anchor="t" anchorCtr="0">
                  <a:noAutofit/>
                </a:bodyPr>
                <a:lstStyle/>
                <a:p>
                  <a:pPr marL="114300" lvl="1" indent="-114300" algn="l" defTabSz="622300">
                    <a:lnSpc>
                      <a:spcPct val="90000"/>
                    </a:lnSpc>
                    <a:spcBef>
                      <a:spcPct val="0"/>
                    </a:spcBef>
                    <a:spcAft>
                      <a:spcPct val="15000"/>
                    </a:spcAft>
                    <a:buChar char="••"/>
                  </a:pPr>
                  <a:r>
                    <a:rPr lang="zh-CN" altLang="en-US" sz="1200" kern="1200" dirty="0" smtClean="0"/>
                    <a:t>存储成员函数的标准</a:t>
                  </a:r>
                  <a:endParaRPr lang="en-US" altLang="zh-CN" sz="1200" kern="1200" dirty="0" smtClean="0"/>
                </a:p>
                <a:p>
                  <a:pPr marL="114300" lvl="1" indent="-114300" algn="l" defTabSz="622300">
                    <a:lnSpc>
                      <a:spcPct val="90000"/>
                    </a:lnSpc>
                    <a:spcBef>
                      <a:spcPct val="0"/>
                    </a:spcBef>
                    <a:spcAft>
                      <a:spcPct val="15000"/>
                    </a:spcAft>
                    <a:buChar char="••"/>
                  </a:pPr>
                  <a:r>
                    <a:rPr lang="zh-CN" altLang="en-US" sz="1200" dirty="0" smtClean="0"/>
                    <a:t>字段属性标准</a:t>
                  </a:r>
                  <a:endParaRPr lang="en-US" altLang="zh-CN" sz="1200" dirty="0" smtClean="0"/>
                </a:p>
                <a:p>
                  <a:pPr marL="114300" lvl="1" indent="-114300" algn="l" defTabSz="622300">
                    <a:lnSpc>
                      <a:spcPct val="90000"/>
                    </a:lnSpc>
                    <a:spcBef>
                      <a:spcPct val="0"/>
                    </a:spcBef>
                    <a:spcAft>
                      <a:spcPct val="15000"/>
                    </a:spcAft>
                    <a:buChar char="••"/>
                  </a:pPr>
                  <a:r>
                    <a:rPr lang="zh-CN" altLang="en-US" sz="1200" kern="1200" dirty="0" smtClean="0"/>
                    <a:t>类成分标准</a:t>
                  </a:r>
                  <a:endParaRPr lang="en-US" altLang="zh-CN" sz="1200" kern="1200" dirty="0" smtClean="0"/>
                </a:p>
                <a:p>
                  <a:pPr marL="114300" lvl="1" indent="-114300" algn="l" defTabSz="622300">
                    <a:lnSpc>
                      <a:spcPct val="90000"/>
                    </a:lnSpc>
                    <a:spcBef>
                      <a:spcPct val="0"/>
                    </a:spcBef>
                    <a:spcAft>
                      <a:spcPct val="15000"/>
                    </a:spcAft>
                    <a:buChar char="••"/>
                  </a:pPr>
                  <a:r>
                    <a:rPr lang="zh-CN" altLang="en-US" sz="1200" dirty="0" smtClean="0"/>
                    <a:t>局部变量标准</a:t>
                  </a:r>
                  <a:endParaRPr lang="en-US" altLang="zh-CN" sz="1200" dirty="0" smtClean="0"/>
                </a:p>
                <a:p>
                  <a:pPr marL="114300" lvl="1" indent="-114300" algn="l" defTabSz="622300">
                    <a:lnSpc>
                      <a:spcPct val="90000"/>
                    </a:lnSpc>
                    <a:spcBef>
                      <a:spcPct val="0"/>
                    </a:spcBef>
                    <a:spcAft>
                      <a:spcPct val="15000"/>
                    </a:spcAft>
                    <a:buChar char="••"/>
                  </a:pPr>
                  <a:endParaRPr lang="zh-CN" altLang="en-US" sz="1200" kern="1200" dirty="0"/>
                </a:p>
              </p:txBody>
            </p:sp>
          </p:gr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6586" y="3026125"/>
                <a:ext cx="42068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流程图: 可选过程 22"/>
              <p:cNvSpPr/>
              <p:nvPr/>
            </p:nvSpPr>
            <p:spPr>
              <a:xfrm>
                <a:off x="865539" y="4814727"/>
                <a:ext cx="7509363" cy="126260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流程图: 可选过程 23"/>
              <p:cNvSpPr/>
              <p:nvPr/>
            </p:nvSpPr>
            <p:spPr>
              <a:xfrm>
                <a:off x="992675" y="4952046"/>
                <a:ext cx="1639020" cy="974575"/>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可读性增强</a:t>
                </a:r>
                <a:endParaRPr lang="zh-CN" altLang="en-US" dirty="0"/>
              </a:p>
            </p:txBody>
          </p:sp>
          <p:sp>
            <p:nvSpPr>
              <p:cNvPr id="26" name="流程图: 可选过程 25"/>
              <p:cNvSpPr/>
              <p:nvPr/>
            </p:nvSpPr>
            <p:spPr>
              <a:xfrm>
                <a:off x="3820706" y="4958743"/>
                <a:ext cx="1639020" cy="974575"/>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可用性增强</a:t>
                </a:r>
                <a:endParaRPr lang="zh-CN" altLang="en-US" dirty="0"/>
              </a:p>
            </p:txBody>
          </p:sp>
          <p:sp>
            <p:nvSpPr>
              <p:cNvPr id="27" name="流程图: 可选过程 26"/>
              <p:cNvSpPr/>
              <p:nvPr/>
            </p:nvSpPr>
            <p:spPr>
              <a:xfrm>
                <a:off x="6535353" y="4956590"/>
                <a:ext cx="1639020" cy="974575"/>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可完善性</a:t>
                </a:r>
                <a:endParaRPr lang="en-US" altLang="zh-CN" dirty="0" smtClean="0"/>
              </a:p>
              <a:p>
                <a:pPr algn="ctr"/>
                <a:r>
                  <a:rPr lang="zh-CN" altLang="en-US" dirty="0" smtClean="0"/>
                  <a:t>增强</a:t>
                </a:r>
                <a:endParaRPr lang="zh-CN" altLang="en-US" dirty="0"/>
              </a:p>
            </p:txBody>
          </p:sp>
          <p:sp>
            <p:nvSpPr>
              <p:cNvPr id="25" name="流程图: 磁盘 24"/>
              <p:cNvSpPr/>
              <p:nvPr/>
            </p:nvSpPr>
            <p:spPr>
              <a:xfrm>
                <a:off x="865539" y="3619387"/>
                <a:ext cx="7178936" cy="623887"/>
              </a:xfrm>
              <a:prstGeom prst="flowChartMagneticDisk">
                <a:avLst/>
              </a:prstGeom>
              <a:solidFill>
                <a:schemeClr val="tx2">
                  <a:lumMod val="60000"/>
                  <a:lumOff val="4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smtClean="0"/>
                  <a:t>标准</a:t>
                </a:r>
                <a:r>
                  <a:rPr lang="en-US" altLang="zh-CN" dirty="0" smtClean="0"/>
                  <a:t>API</a:t>
                </a:r>
                <a:endParaRPr lang="zh-CN" altLang="en-US" dirty="0"/>
              </a:p>
            </p:txBody>
          </p:sp>
          <p:pic>
            <p:nvPicPr>
              <p:cNvPr id="2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872" y="4314305"/>
                <a:ext cx="420687" cy="494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 name="圆角矩形 3"/>
            <p:cNvSpPr/>
            <p:nvPr/>
          </p:nvSpPr>
          <p:spPr>
            <a:xfrm>
              <a:off x="1619672" y="1017110"/>
              <a:ext cx="7393699" cy="5364218"/>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图片 7"/>
          <p:cNvPicPr>
            <a:picLocks noChangeAspect="1"/>
          </p:cNvPicPr>
          <p:nvPr/>
        </p:nvPicPr>
        <p:blipFill>
          <a:blip r:embed="rId3"/>
          <a:stretch>
            <a:fillRect/>
          </a:stretch>
        </p:blipFill>
        <p:spPr>
          <a:xfrm rot="5400000">
            <a:off x="-965487" y="2889395"/>
            <a:ext cx="3514725" cy="1228668"/>
          </a:xfrm>
          <a:prstGeom prst="rect">
            <a:avLst/>
          </a:prstGeom>
        </p:spPr>
      </p:pic>
      <p:pic>
        <p:nvPicPr>
          <p:cNvPr id="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1454846" y="3122395"/>
            <a:ext cx="348044" cy="445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54277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232" y="68787"/>
            <a:ext cx="8229600" cy="687846"/>
          </a:xfrm>
        </p:spPr>
        <p:txBody>
          <a:bodyPr>
            <a:normAutofit/>
          </a:bodyPr>
          <a:lstStyle/>
          <a:p>
            <a:r>
              <a:rPr lang="zh-CN" altLang="en-US" sz="2300" dirty="0"/>
              <a:t>机器学</a:t>
            </a:r>
            <a:r>
              <a:rPr lang="zh-CN" altLang="en-US" sz="2300" dirty="0" smtClean="0"/>
              <a:t>习算法库</a:t>
            </a:r>
            <a:endParaRPr lang="zh-CN" altLang="en-US" sz="2300" dirty="0"/>
          </a:p>
        </p:txBody>
      </p:sp>
      <p:graphicFrame>
        <p:nvGraphicFramePr>
          <p:cNvPr id="7" name="图示 6"/>
          <p:cNvGraphicFramePr/>
          <p:nvPr>
            <p:extLst>
              <p:ext uri="{D42A27DB-BD31-4B8C-83A1-F6EECF244321}">
                <p14:modId xmlns:p14="http://schemas.microsoft.com/office/powerpoint/2010/main" val="3821765078"/>
              </p:ext>
            </p:extLst>
          </p:nvPr>
        </p:nvGraphicFramePr>
        <p:xfrm>
          <a:off x="745232" y="836712"/>
          <a:ext cx="8229600" cy="3096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8" name="图示 17"/>
          <p:cNvGraphicFramePr/>
          <p:nvPr>
            <p:extLst>
              <p:ext uri="{D42A27DB-BD31-4B8C-83A1-F6EECF244321}">
                <p14:modId xmlns:p14="http://schemas.microsoft.com/office/powerpoint/2010/main" val="296288432"/>
              </p:ext>
            </p:extLst>
          </p:nvPr>
        </p:nvGraphicFramePr>
        <p:xfrm>
          <a:off x="881336" y="4195237"/>
          <a:ext cx="7920880" cy="22406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26" name="直接连接符 25"/>
          <p:cNvCxnSpPr/>
          <p:nvPr/>
        </p:nvCxnSpPr>
        <p:spPr>
          <a:xfrm>
            <a:off x="149894" y="4028880"/>
            <a:ext cx="8994106" cy="12517"/>
          </a:xfrm>
          <a:prstGeom prst="line">
            <a:avLst/>
          </a:prstGeom>
        </p:spPr>
        <p:style>
          <a:lnRef idx="3">
            <a:schemeClr val="accent3"/>
          </a:lnRef>
          <a:fillRef idx="0">
            <a:schemeClr val="accent3"/>
          </a:fillRef>
          <a:effectRef idx="2">
            <a:schemeClr val="accent3"/>
          </a:effectRef>
          <a:fontRef idx="minor">
            <a:schemeClr val="tx1"/>
          </a:fontRef>
        </p:style>
      </p:cxnSp>
      <p:cxnSp>
        <p:nvCxnSpPr>
          <p:cNvPr id="32" name="直接连接符 31"/>
          <p:cNvCxnSpPr/>
          <p:nvPr/>
        </p:nvCxnSpPr>
        <p:spPr>
          <a:xfrm>
            <a:off x="149894" y="836712"/>
            <a:ext cx="0" cy="5688632"/>
          </a:xfrm>
          <a:prstGeom prst="line">
            <a:avLst/>
          </a:prstGeom>
        </p:spPr>
        <p:style>
          <a:lnRef idx="3">
            <a:schemeClr val="accent3"/>
          </a:lnRef>
          <a:fillRef idx="0">
            <a:schemeClr val="accent3"/>
          </a:fillRef>
          <a:effectRef idx="2">
            <a:schemeClr val="accent3"/>
          </a:effectRef>
          <a:fontRef idx="minor">
            <a:schemeClr val="tx1"/>
          </a:fontRef>
        </p:style>
      </p:cxnSp>
      <p:sp>
        <p:nvSpPr>
          <p:cNvPr id="38" name="文本框 37"/>
          <p:cNvSpPr txBox="1"/>
          <p:nvPr/>
        </p:nvSpPr>
        <p:spPr>
          <a:xfrm>
            <a:off x="149895" y="1340768"/>
            <a:ext cx="461665" cy="2295526"/>
          </a:xfrm>
          <a:prstGeom prst="rect">
            <a:avLst/>
          </a:prstGeom>
          <a:noFill/>
        </p:spPr>
        <p:txBody>
          <a:bodyPr vert="eaVert" wrap="square" rtlCol="0">
            <a:spAutoFit/>
          </a:bodyPr>
          <a:lstStyle/>
          <a:p>
            <a:pPr algn="ctr"/>
            <a:r>
              <a:rPr lang="zh-CN" altLang="en-US" dirty="0" smtClean="0"/>
              <a:t>算法分类</a:t>
            </a:r>
            <a:endParaRPr lang="zh-CN" altLang="en-US" dirty="0"/>
          </a:p>
        </p:txBody>
      </p:sp>
      <p:sp>
        <p:nvSpPr>
          <p:cNvPr id="41" name="文本框 40"/>
          <p:cNvSpPr txBox="1"/>
          <p:nvPr/>
        </p:nvSpPr>
        <p:spPr>
          <a:xfrm>
            <a:off x="149894" y="4013135"/>
            <a:ext cx="461665" cy="2295526"/>
          </a:xfrm>
          <a:prstGeom prst="rect">
            <a:avLst/>
          </a:prstGeom>
          <a:noFill/>
        </p:spPr>
        <p:txBody>
          <a:bodyPr vert="eaVert" wrap="square" rtlCol="0">
            <a:spAutoFit/>
          </a:bodyPr>
          <a:lstStyle/>
          <a:p>
            <a:pPr algn="ctr"/>
            <a:r>
              <a:rPr lang="zh-CN" altLang="en-US" dirty="0" smtClean="0"/>
              <a:t>算法库</a:t>
            </a:r>
            <a:endParaRPr lang="zh-CN" altLang="en-US" dirty="0"/>
          </a:p>
        </p:txBody>
      </p:sp>
    </p:spTree>
    <p:extLst>
      <p:ext uri="{BB962C8B-B14F-4D97-AF65-F5344CB8AC3E}">
        <p14:creationId xmlns:p14="http://schemas.microsoft.com/office/powerpoint/2010/main" val="10077780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232" y="22907"/>
            <a:ext cx="8229600" cy="687846"/>
          </a:xfrm>
        </p:spPr>
        <p:txBody>
          <a:bodyPr>
            <a:normAutofit/>
          </a:bodyPr>
          <a:lstStyle/>
          <a:p>
            <a:r>
              <a:rPr lang="zh-CN" altLang="en-US" sz="2300" dirty="0" smtClean="0"/>
              <a:t>基</a:t>
            </a:r>
            <a:r>
              <a:rPr lang="zh-CN" altLang="en-US" sz="2300" dirty="0"/>
              <a:t>于主动学习的多层级交互式特</a:t>
            </a:r>
            <a:r>
              <a:rPr lang="zh-CN" altLang="en-US" sz="2300" dirty="0" smtClean="0"/>
              <a:t>征</a:t>
            </a:r>
            <a:r>
              <a:rPr lang="zh-CN" altLang="en-US" sz="2300" dirty="0"/>
              <a:t>分</a:t>
            </a:r>
            <a:r>
              <a:rPr lang="zh-CN" altLang="en-US" sz="2300" dirty="0" smtClean="0"/>
              <a:t>析算法</a:t>
            </a:r>
            <a:endParaRPr lang="zh-CN" altLang="en-US" sz="2300" dirty="0"/>
          </a:p>
        </p:txBody>
      </p:sp>
      <p:grpSp>
        <p:nvGrpSpPr>
          <p:cNvPr id="36" name="组合 35"/>
          <p:cNvGrpSpPr/>
          <p:nvPr/>
        </p:nvGrpSpPr>
        <p:grpSpPr>
          <a:xfrm>
            <a:off x="971600" y="879057"/>
            <a:ext cx="8024099" cy="4685933"/>
            <a:chOff x="963469" y="591925"/>
            <a:chExt cx="8024099" cy="4685933"/>
          </a:xfrm>
        </p:grpSpPr>
        <p:sp>
          <p:nvSpPr>
            <p:cNvPr id="11" name="文本框 10"/>
            <p:cNvSpPr txBox="1"/>
            <p:nvPr/>
          </p:nvSpPr>
          <p:spPr>
            <a:xfrm>
              <a:off x="6611304" y="621847"/>
              <a:ext cx="2376264" cy="369332"/>
            </a:xfrm>
            <a:prstGeom prst="rect">
              <a:avLst/>
            </a:prstGeom>
            <a:noFill/>
          </p:spPr>
          <p:txBody>
            <a:bodyPr wrap="square" rtlCol="0">
              <a:spAutoFit/>
            </a:bodyPr>
            <a:lstStyle/>
            <a:p>
              <a:pPr algn="ctr"/>
              <a:r>
                <a:rPr lang="zh-CN" altLang="en-US" dirty="0">
                  <a:solidFill>
                    <a:schemeClr val="accent6">
                      <a:lumMod val="75000"/>
                    </a:schemeClr>
                  </a:solidFill>
                </a:rPr>
                <a:t>结果</a:t>
              </a:r>
            </a:p>
          </p:txBody>
        </p:sp>
        <p:grpSp>
          <p:nvGrpSpPr>
            <p:cNvPr id="35" name="组合 34"/>
            <p:cNvGrpSpPr/>
            <p:nvPr/>
          </p:nvGrpSpPr>
          <p:grpSpPr>
            <a:xfrm>
              <a:off x="963469" y="591925"/>
              <a:ext cx="7712987" cy="4685933"/>
              <a:chOff x="963469" y="591925"/>
              <a:chExt cx="7712987" cy="4685933"/>
            </a:xfrm>
          </p:grpSpPr>
          <p:sp>
            <p:nvSpPr>
              <p:cNvPr id="9" name="文本框 8"/>
              <p:cNvSpPr txBox="1"/>
              <p:nvPr/>
            </p:nvSpPr>
            <p:spPr>
              <a:xfrm>
                <a:off x="963469" y="599619"/>
                <a:ext cx="2376264" cy="369332"/>
              </a:xfrm>
              <a:prstGeom prst="rect">
                <a:avLst/>
              </a:prstGeom>
              <a:noFill/>
            </p:spPr>
            <p:txBody>
              <a:bodyPr wrap="square" rtlCol="0">
                <a:spAutoFit/>
              </a:bodyPr>
              <a:lstStyle/>
              <a:p>
                <a:pPr algn="ctr"/>
                <a:r>
                  <a:rPr lang="zh-CN" altLang="en-US" dirty="0" smtClean="0">
                    <a:solidFill>
                      <a:schemeClr val="accent6">
                        <a:lumMod val="75000"/>
                      </a:schemeClr>
                    </a:solidFill>
                  </a:rPr>
                  <a:t>特征筛</a:t>
                </a:r>
                <a:endParaRPr lang="zh-CN" altLang="en-US" dirty="0">
                  <a:solidFill>
                    <a:schemeClr val="accent6">
                      <a:lumMod val="75000"/>
                    </a:schemeClr>
                  </a:solidFill>
                </a:endParaRPr>
              </a:p>
            </p:txBody>
          </p:sp>
          <p:sp>
            <p:nvSpPr>
              <p:cNvPr id="10" name="文本框 9"/>
              <p:cNvSpPr txBox="1"/>
              <p:nvPr/>
            </p:nvSpPr>
            <p:spPr>
              <a:xfrm>
                <a:off x="4214173" y="591925"/>
                <a:ext cx="2376264" cy="369332"/>
              </a:xfrm>
              <a:prstGeom prst="rect">
                <a:avLst/>
              </a:prstGeom>
              <a:noFill/>
            </p:spPr>
            <p:txBody>
              <a:bodyPr wrap="square" rtlCol="0">
                <a:spAutoFit/>
              </a:bodyPr>
              <a:lstStyle/>
              <a:p>
                <a:pPr algn="ctr"/>
                <a:r>
                  <a:rPr lang="zh-CN" altLang="en-US" dirty="0" smtClean="0">
                    <a:solidFill>
                      <a:schemeClr val="accent6">
                        <a:lumMod val="75000"/>
                      </a:schemeClr>
                    </a:solidFill>
                  </a:rPr>
                  <a:t>数据集</a:t>
                </a:r>
                <a:endParaRPr lang="zh-CN" altLang="en-US" dirty="0">
                  <a:solidFill>
                    <a:schemeClr val="accent6">
                      <a:lumMod val="75000"/>
                    </a:schemeClr>
                  </a:solidFill>
                </a:endParaRPr>
              </a:p>
            </p:txBody>
          </p:sp>
          <p:sp>
            <p:nvSpPr>
              <p:cNvPr id="12" name="矩形 11"/>
              <p:cNvSpPr/>
              <p:nvPr/>
            </p:nvSpPr>
            <p:spPr>
              <a:xfrm>
                <a:off x="5004048" y="1334438"/>
                <a:ext cx="1260140" cy="58239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银</a:t>
                </a:r>
                <a:r>
                  <a:rPr lang="zh-CN" altLang="en-US" sz="1600" dirty="0" smtClean="0">
                    <a:solidFill>
                      <a:schemeClr val="tx1"/>
                    </a:solidFill>
                  </a:rPr>
                  <a:t>行数据</a:t>
                </a:r>
                <a:endParaRPr lang="zh-CN" altLang="en-US" sz="1600" dirty="0">
                  <a:solidFill>
                    <a:schemeClr val="tx1"/>
                  </a:solidFill>
                </a:endParaRPr>
              </a:p>
            </p:txBody>
          </p:sp>
          <p:sp>
            <p:nvSpPr>
              <p:cNvPr id="13" name="矩形 12"/>
              <p:cNvSpPr/>
              <p:nvPr/>
            </p:nvSpPr>
            <p:spPr>
              <a:xfrm>
                <a:off x="5004048" y="2149160"/>
                <a:ext cx="1260140" cy="58239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Ge</a:t>
                </a:r>
                <a:r>
                  <a:rPr lang="zh-CN" altLang="en-US" sz="1600" dirty="0" smtClean="0">
                    <a:solidFill>
                      <a:schemeClr val="tx1"/>
                    </a:solidFill>
                  </a:rPr>
                  <a:t>玻璃数据</a:t>
                </a:r>
                <a:endParaRPr lang="zh-CN" altLang="en-US" sz="1600" dirty="0">
                  <a:solidFill>
                    <a:schemeClr val="tx1"/>
                  </a:solidFill>
                </a:endParaRPr>
              </a:p>
            </p:txBody>
          </p:sp>
          <p:sp>
            <p:nvSpPr>
              <p:cNvPr id="14" name="矩形 13"/>
              <p:cNvSpPr/>
              <p:nvPr/>
            </p:nvSpPr>
            <p:spPr>
              <a:xfrm>
                <a:off x="5019918" y="2965810"/>
                <a:ext cx="1260140" cy="58239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CATL</a:t>
                </a:r>
                <a:r>
                  <a:rPr lang="zh-CN" altLang="en-US" sz="1600" dirty="0" smtClean="0">
                    <a:solidFill>
                      <a:schemeClr val="tx1"/>
                    </a:solidFill>
                  </a:rPr>
                  <a:t>数据</a:t>
                </a:r>
                <a:endParaRPr lang="zh-CN" altLang="en-US" sz="1600" dirty="0">
                  <a:solidFill>
                    <a:schemeClr val="tx1"/>
                  </a:solidFill>
                </a:endParaRPr>
              </a:p>
            </p:txBody>
          </p:sp>
          <p:sp>
            <p:nvSpPr>
              <p:cNvPr id="15" name="矩形 14"/>
              <p:cNvSpPr/>
              <p:nvPr/>
            </p:nvSpPr>
            <p:spPr>
              <a:xfrm>
                <a:off x="5033440" y="3821810"/>
                <a:ext cx="1260140" cy="58239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高温合金</a:t>
                </a:r>
                <a:endParaRPr lang="en-US" altLang="zh-CN" sz="1600" dirty="0" smtClean="0">
                  <a:solidFill>
                    <a:schemeClr val="tx1"/>
                  </a:solidFill>
                </a:endParaRPr>
              </a:p>
              <a:p>
                <a:pPr algn="ctr"/>
                <a:r>
                  <a:rPr lang="zh-CN" altLang="en-US" sz="1600" dirty="0" smtClean="0">
                    <a:solidFill>
                      <a:schemeClr val="tx1"/>
                    </a:solidFill>
                  </a:rPr>
                  <a:t>数据</a:t>
                </a:r>
                <a:endParaRPr lang="zh-CN" altLang="en-US" sz="1600" dirty="0">
                  <a:solidFill>
                    <a:schemeClr val="tx1"/>
                  </a:solidFill>
                </a:endParaRPr>
              </a:p>
            </p:txBody>
          </p:sp>
          <p:sp>
            <p:nvSpPr>
              <p:cNvPr id="16" name="矩形 15"/>
              <p:cNvSpPr/>
              <p:nvPr/>
            </p:nvSpPr>
            <p:spPr>
              <a:xfrm>
                <a:off x="5038062" y="4582429"/>
                <a:ext cx="1260140" cy="58239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其他数据</a:t>
                </a:r>
                <a:endParaRPr lang="zh-CN" altLang="en-US" sz="1600" dirty="0">
                  <a:solidFill>
                    <a:schemeClr val="tx1"/>
                  </a:solidFill>
                </a:endParaRPr>
              </a:p>
            </p:txBody>
          </p:sp>
          <p:sp>
            <p:nvSpPr>
              <p:cNvPr id="17" name="右箭头 16"/>
              <p:cNvSpPr/>
              <p:nvPr/>
            </p:nvSpPr>
            <p:spPr>
              <a:xfrm>
                <a:off x="6394831" y="1517623"/>
                <a:ext cx="726692" cy="216024"/>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7236296" y="1342352"/>
                <a:ext cx="1296144" cy="6315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264518" y="1363858"/>
                <a:ext cx="1239699" cy="584775"/>
              </a:xfrm>
              <a:prstGeom prst="rect">
                <a:avLst/>
              </a:prstGeom>
            </p:spPr>
            <p:txBody>
              <a:bodyPr wrap="square">
                <a:spAutoFit/>
              </a:bodyPr>
              <a:lstStyle/>
              <a:p>
                <a:r>
                  <a:rPr lang="en-US" altLang="zh-CN" sz="1600" dirty="0"/>
                  <a:t>1024</a:t>
                </a:r>
                <a:r>
                  <a:rPr lang="zh-CN" altLang="en-US" sz="1600" dirty="0"/>
                  <a:t>维降到</a:t>
                </a:r>
                <a:r>
                  <a:rPr lang="en-US" altLang="zh-CN" sz="1600" dirty="0"/>
                  <a:t>106</a:t>
                </a:r>
                <a:r>
                  <a:rPr lang="zh-CN" altLang="en-US" sz="1600" dirty="0"/>
                  <a:t>维</a:t>
                </a:r>
              </a:p>
            </p:txBody>
          </p:sp>
          <p:sp>
            <p:nvSpPr>
              <p:cNvPr id="21" name="圆角矩形 20"/>
              <p:cNvSpPr/>
              <p:nvPr/>
            </p:nvSpPr>
            <p:spPr>
              <a:xfrm>
                <a:off x="7236296" y="2179101"/>
                <a:ext cx="1296144" cy="6315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7</a:t>
                </a:r>
                <a:r>
                  <a:rPr lang="zh-CN" altLang="en-US" sz="1600" dirty="0" smtClean="0">
                    <a:solidFill>
                      <a:schemeClr val="tx1"/>
                    </a:solidFill>
                  </a:rPr>
                  <a:t>维降到</a:t>
                </a:r>
                <a:r>
                  <a:rPr lang="en-US" altLang="zh-CN" sz="1600" dirty="0" smtClean="0">
                    <a:solidFill>
                      <a:schemeClr val="tx1"/>
                    </a:solidFill>
                  </a:rPr>
                  <a:t>3</a:t>
                </a:r>
                <a:r>
                  <a:rPr lang="zh-CN" altLang="en-US" sz="1600" dirty="0" smtClean="0">
                    <a:solidFill>
                      <a:schemeClr val="tx1"/>
                    </a:solidFill>
                  </a:rPr>
                  <a:t>维</a:t>
                </a:r>
                <a:endParaRPr lang="zh-CN" altLang="en-US" sz="1600" dirty="0">
                  <a:solidFill>
                    <a:schemeClr val="tx1"/>
                  </a:solidFill>
                </a:endParaRPr>
              </a:p>
            </p:txBody>
          </p:sp>
          <p:sp>
            <p:nvSpPr>
              <p:cNvPr id="22" name="右箭头 21"/>
              <p:cNvSpPr/>
              <p:nvPr/>
            </p:nvSpPr>
            <p:spPr>
              <a:xfrm>
                <a:off x="6394831" y="2353439"/>
                <a:ext cx="726692" cy="216024"/>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6441978" y="3137021"/>
                <a:ext cx="726692" cy="216024"/>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7236296" y="2965809"/>
                <a:ext cx="1296144" cy="6315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15</a:t>
                </a:r>
                <a:r>
                  <a:rPr lang="zh-CN" altLang="en-US" sz="1600" dirty="0" smtClean="0">
                    <a:solidFill>
                      <a:schemeClr val="tx1"/>
                    </a:solidFill>
                  </a:rPr>
                  <a:t>维降到</a:t>
                </a:r>
                <a:endParaRPr lang="en-US" altLang="zh-CN" sz="1600" dirty="0" smtClean="0">
                  <a:solidFill>
                    <a:schemeClr val="tx1"/>
                  </a:solidFill>
                </a:endParaRPr>
              </a:p>
              <a:p>
                <a:pPr algn="ctr"/>
                <a:r>
                  <a:rPr lang="en-US" altLang="zh-CN" sz="1600" dirty="0" smtClean="0">
                    <a:solidFill>
                      <a:schemeClr val="tx1"/>
                    </a:solidFill>
                  </a:rPr>
                  <a:t>11</a:t>
                </a:r>
                <a:r>
                  <a:rPr lang="zh-CN" altLang="en-US" sz="1600" dirty="0" smtClean="0">
                    <a:solidFill>
                      <a:schemeClr val="tx1"/>
                    </a:solidFill>
                  </a:rPr>
                  <a:t>维</a:t>
                </a:r>
                <a:endParaRPr lang="zh-CN" altLang="en-US" sz="1600" dirty="0">
                  <a:solidFill>
                    <a:schemeClr val="tx1"/>
                  </a:solidFill>
                </a:endParaRPr>
              </a:p>
            </p:txBody>
          </p:sp>
          <p:sp>
            <p:nvSpPr>
              <p:cNvPr id="27" name="右箭头 26"/>
              <p:cNvSpPr/>
              <p:nvPr/>
            </p:nvSpPr>
            <p:spPr>
              <a:xfrm>
                <a:off x="6441978" y="4333520"/>
                <a:ext cx="726692" cy="216024"/>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文本框 27"/>
              <p:cNvSpPr txBox="1"/>
              <p:nvPr/>
            </p:nvSpPr>
            <p:spPr>
              <a:xfrm>
                <a:off x="4907426" y="3709753"/>
                <a:ext cx="1512168" cy="1534622"/>
              </a:xfrm>
              <a:prstGeom prst="rect">
                <a:avLst/>
              </a:prstGeom>
              <a:noFill/>
              <a:ln w="28575">
                <a:solidFill>
                  <a:srgbClr val="00B0F0"/>
                </a:solidFill>
              </a:ln>
            </p:spPr>
            <p:txBody>
              <a:bodyPr wrap="square" rtlCol="0">
                <a:spAutoFit/>
              </a:bodyPr>
              <a:lstStyle/>
              <a:p>
                <a:endParaRPr lang="zh-CN" altLang="en-US" dirty="0"/>
              </a:p>
            </p:txBody>
          </p:sp>
          <p:sp>
            <p:nvSpPr>
              <p:cNvPr id="29" name="圆角矩形 28"/>
              <p:cNvSpPr/>
              <p:nvPr/>
            </p:nvSpPr>
            <p:spPr>
              <a:xfrm>
                <a:off x="7264518" y="3821810"/>
                <a:ext cx="1411938" cy="1456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降维后的最优合金性能数据</a:t>
                </a:r>
                <a:r>
                  <a:rPr lang="zh-CN" altLang="en-US" sz="1600" dirty="0">
                    <a:solidFill>
                      <a:schemeClr val="tx1"/>
                    </a:solidFill>
                  </a:rPr>
                  <a:t>子集</a:t>
                </a:r>
                <a:r>
                  <a:rPr lang="zh-CN" altLang="en-US" sz="1600" dirty="0" smtClean="0">
                    <a:solidFill>
                      <a:schemeClr val="tx1"/>
                    </a:solidFill>
                  </a:rPr>
                  <a:t>或降维后的其他数据子集</a:t>
                </a:r>
                <a:endParaRPr lang="zh-CN" altLang="en-US" sz="1600" dirty="0">
                  <a:solidFill>
                    <a:schemeClr val="tx1"/>
                  </a:solidFill>
                </a:endParaRPr>
              </a:p>
            </p:txBody>
          </p:sp>
        </p:grpSp>
      </p:grpSp>
      <p:pic>
        <p:nvPicPr>
          <p:cNvPr id="37" name="图片 36"/>
          <p:cNvPicPr>
            <a:picLocks noChangeAspect="1"/>
          </p:cNvPicPr>
          <p:nvPr/>
        </p:nvPicPr>
        <p:blipFill>
          <a:blip r:embed="rId2"/>
          <a:stretch>
            <a:fillRect/>
          </a:stretch>
        </p:blipFill>
        <p:spPr>
          <a:xfrm>
            <a:off x="323528" y="1417582"/>
            <a:ext cx="4421467" cy="4445189"/>
          </a:xfrm>
          <a:prstGeom prst="rect">
            <a:avLst/>
          </a:prstGeom>
        </p:spPr>
      </p:pic>
      <p:cxnSp>
        <p:nvCxnSpPr>
          <p:cNvPr id="4" name="直接连接符 3"/>
          <p:cNvCxnSpPr/>
          <p:nvPr/>
        </p:nvCxnSpPr>
        <p:spPr>
          <a:xfrm>
            <a:off x="323528" y="1275978"/>
            <a:ext cx="8245265" cy="2333"/>
          </a:xfrm>
          <a:prstGeom prst="line">
            <a:avLst/>
          </a:prstGeom>
          <a:ln>
            <a:prstDash val="sysDash"/>
            <a:tailEnd type="non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0382693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2204529597"/>
              </p:ext>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1331640" y="3681028"/>
            <a:ext cx="7240648" cy="1015663"/>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solidFill>
                  <a:schemeClr val="bg1">
                    <a:lumMod val="65000"/>
                  </a:schemeClr>
                </a:solidFill>
              </a:rPr>
              <a:t>文</a:t>
            </a:r>
            <a:r>
              <a:rPr lang="zh-CN" altLang="en-US" sz="2000" dirty="0" smtClean="0">
                <a:solidFill>
                  <a:schemeClr val="bg1">
                    <a:lumMod val="65000"/>
                  </a:schemeClr>
                </a:solidFill>
              </a:rPr>
              <a:t>献精读与数据采集</a:t>
            </a:r>
            <a:endParaRPr lang="en-US" altLang="zh-CN" sz="2000" dirty="0" smtClean="0">
              <a:solidFill>
                <a:schemeClr val="bg1">
                  <a:lumMod val="65000"/>
                </a:schemeClr>
              </a:solidFill>
            </a:endParaRPr>
          </a:p>
          <a:p>
            <a:pPr marL="285750" indent="-285750">
              <a:buFont typeface="Wingdings" panose="05000000000000000000" pitchFamily="2" charset="2"/>
              <a:buChar char="Ø"/>
            </a:pPr>
            <a:r>
              <a:rPr lang="zh-CN" altLang="en-US" sz="2000" dirty="0" smtClean="0">
                <a:solidFill>
                  <a:schemeClr val="bg1">
                    <a:lumMod val="65000"/>
                  </a:schemeClr>
                </a:solidFill>
              </a:rPr>
              <a:t>算法研究与设计</a:t>
            </a:r>
            <a:endParaRPr lang="en-US" altLang="zh-CN" sz="2000" dirty="0" smtClean="0">
              <a:solidFill>
                <a:schemeClr val="bg1">
                  <a:lumMod val="65000"/>
                </a:schemeClr>
              </a:solidFill>
            </a:endParaRPr>
          </a:p>
          <a:p>
            <a:pPr marL="285750" indent="-285750">
              <a:buFont typeface="Wingdings" panose="05000000000000000000" pitchFamily="2" charset="2"/>
              <a:buChar char="Ø"/>
            </a:pPr>
            <a:r>
              <a:rPr lang="zh-CN" altLang="en-US" sz="2000" dirty="0" smtClean="0">
                <a:solidFill>
                  <a:schemeClr val="bg1">
                    <a:lumMod val="65000"/>
                  </a:schemeClr>
                </a:solidFill>
              </a:rPr>
              <a:t>平台建设</a:t>
            </a:r>
            <a:endParaRPr lang="zh-CN" altLang="en-US" sz="2000" dirty="0">
              <a:solidFill>
                <a:schemeClr val="bg1">
                  <a:lumMod val="65000"/>
                </a:schemeClr>
              </a:solidFill>
            </a:endParaRPr>
          </a:p>
        </p:txBody>
      </p:sp>
    </p:spTree>
    <p:extLst>
      <p:ext uri="{BB962C8B-B14F-4D97-AF65-F5344CB8AC3E}">
        <p14:creationId xmlns:p14="http://schemas.microsoft.com/office/powerpoint/2010/main" val="14537254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560" y="-10194"/>
            <a:ext cx="8229600" cy="796950"/>
          </a:xfrm>
        </p:spPr>
        <p:txBody>
          <a:bodyPr>
            <a:noAutofit/>
          </a:bodyPr>
          <a:lstStyle/>
          <a:p>
            <a:pPr algn="ctr"/>
            <a:r>
              <a:rPr lang="zh-CN" altLang="en-US" sz="2300" dirty="0"/>
              <a:t>基于集成学习的自适应混合式性能预测方法</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7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78"/>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8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AutoShape 21"/>
          <p:cNvSpPr>
            <a:spLocks noChangeArrowheads="1"/>
          </p:cNvSpPr>
          <p:nvPr/>
        </p:nvSpPr>
        <p:spPr bwMode="auto">
          <a:xfrm>
            <a:off x="5486170" y="1202928"/>
            <a:ext cx="2980977" cy="2003772"/>
          </a:xfrm>
          <a:prstGeom prst="flowChartAlternateProcess">
            <a:avLst/>
          </a:prstGeom>
          <a:solidFill>
            <a:schemeClr val="accent5"/>
          </a:solidFill>
          <a:ln>
            <a:headEnd/>
            <a:tailEnd/>
          </a:ln>
        </p:spPr>
        <p:style>
          <a:lnRef idx="2">
            <a:schemeClr val="dk1"/>
          </a:lnRef>
          <a:fillRef idx="1">
            <a:schemeClr val="lt1"/>
          </a:fillRef>
          <a:effectRef idx="0">
            <a:schemeClr val="dk1"/>
          </a:effectRef>
          <a:fontRef idx="minor">
            <a:schemeClr val="dk1"/>
          </a:fontRef>
        </p:style>
        <p:txBody>
          <a:bodyPr wrap="square" anchor="ctr">
            <a:noAutofit/>
          </a:bodyPr>
          <a:lstStyle/>
          <a:p>
            <a:pPr>
              <a:lnSpc>
                <a:spcPct val="130000"/>
              </a:lnSpc>
            </a:pPr>
            <a:r>
              <a:rPr lang="zh-CN" altLang="zh-CN" b="1" dirty="0">
                <a:solidFill>
                  <a:srgbClr val="FF0000"/>
                </a:solidFill>
              </a:rPr>
              <a:t>问题驱动</a:t>
            </a:r>
            <a:r>
              <a:rPr lang="zh-CN" altLang="en-US" b="1" dirty="0">
                <a:solidFill>
                  <a:srgbClr val="FF0000"/>
                </a:solidFill>
              </a:rPr>
              <a:t>的模型自动选择方法</a:t>
            </a:r>
            <a:r>
              <a:rPr lang="zh-CN" altLang="en-US" b="1" dirty="0" smtClean="0">
                <a:solidFill>
                  <a:srgbClr val="FF0000"/>
                </a:solidFill>
              </a:rPr>
              <a:t>：</a:t>
            </a:r>
            <a:r>
              <a:rPr lang="zh-CN" altLang="zh-CN" dirty="0" smtClean="0"/>
              <a:t>根据</a:t>
            </a:r>
            <a:r>
              <a:rPr lang="zh-CN" altLang="zh-CN" dirty="0"/>
              <a:t>不同</a:t>
            </a:r>
            <a:r>
              <a:rPr lang="zh-CN" altLang="zh-CN" dirty="0" smtClean="0"/>
              <a:t>的</a:t>
            </a:r>
            <a:r>
              <a:rPr lang="zh-CN" altLang="en-US" dirty="0" smtClean="0"/>
              <a:t>分析合金性能</a:t>
            </a:r>
            <a:r>
              <a:rPr lang="zh-CN" altLang="zh-CN" dirty="0" smtClean="0"/>
              <a:t>目标</a:t>
            </a:r>
            <a:r>
              <a:rPr lang="zh-CN" altLang="zh-CN" dirty="0"/>
              <a:t>自适应地构造出多种学习器混合</a:t>
            </a:r>
            <a:r>
              <a:rPr lang="zh-CN" altLang="zh-CN" dirty="0" smtClean="0"/>
              <a:t>预测</a:t>
            </a:r>
            <a:r>
              <a:rPr lang="zh-CN" altLang="en-US" dirty="0" smtClean="0"/>
              <a:t>合金</a:t>
            </a:r>
            <a:r>
              <a:rPr lang="zh-CN" altLang="en-US" dirty="0"/>
              <a:t>属性</a:t>
            </a:r>
            <a:r>
              <a:rPr lang="zh-CN" altLang="en-US" dirty="0" smtClean="0"/>
              <a:t>与合金性能</a:t>
            </a:r>
            <a:r>
              <a:rPr lang="zh-CN" altLang="zh-CN" dirty="0" smtClean="0"/>
              <a:t>关系</a:t>
            </a:r>
            <a:r>
              <a:rPr lang="zh-CN" altLang="en-US" dirty="0"/>
              <a:t>。</a:t>
            </a:r>
            <a:endParaRPr lang="zh-CN" altLang="en-US" dirty="0">
              <a:latin typeface="黑体" pitchFamily="49" charset="-122"/>
              <a:ea typeface="黑体" pitchFamily="49" charset="-122"/>
            </a:endParaRPr>
          </a:p>
        </p:txBody>
      </p:sp>
      <p:sp>
        <p:nvSpPr>
          <p:cNvPr id="34" name="左大括号 33"/>
          <p:cNvSpPr/>
          <p:nvPr/>
        </p:nvSpPr>
        <p:spPr>
          <a:xfrm>
            <a:off x="4985144" y="3861048"/>
            <a:ext cx="299461" cy="187220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40" name="直接箭头连接符 39"/>
          <p:cNvCxnSpPr/>
          <p:nvPr/>
        </p:nvCxnSpPr>
        <p:spPr>
          <a:xfrm flipH="1">
            <a:off x="3873181" y="2204864"/>
            <a:ext cx="10269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p:cNvCxnSpPr/>
          <p:nvPr/>
        </p:nvCxnSpPr>
        <p:spPr>
          <a:xfrm flipH="1">
            <a:off x="3915643" y="4797152"/>
            <a:ext cx="9845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左大括号 41"/>
          <p:cNvSpPr/>
          <p:nvPr/>
        </p:nvSpPr>
        <p:spPr>
          <a:xfrm>
            <a:off x="4974373" y="1268710"/>
            <a:ext cx="299461" cy="187220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 name="动作按钮: 结束 3">
            <a:hlinkClick r:id="" action="ppaction://noaction" highlightClick="1"/>
          </p:cNvPr>
          <p:cNvSpPr/>
          <p:nvPr/>
        </p:nvSpPr>
        <p:spPr>
          <a:xfrm>
            <a:off x="8436049" y="6586636"/>
            <a:ext cx="710813" cy="260648"/>
          </a:xfrm>
          <a:prstGeom prst="actionButtonE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3" name="AutoShape 21"/>
          <p:cNvSpPr>
            <a:spLocks noChangeArrowheads="1"/>
          </p:cNvSpPr>
          <p:nvPr/>
        </p:nvSpPr>
        <p:spPr bwMode="auto">
          <a:xfrm>
            <a:off x="5486170" y="3795266"/>
            <a:ext cx="2980977" cy="2003772"/>
          </a:xfrm>
          <a:prstGeom prst="flowChartAlternateProcess">
            <a:avLst/>
          </a:prstGeom>
          <a:solidFill>
            <a:schemeClr val="accent5"/>
          </a:solidFill>
          <a:ln>
            <a:headEnd/>
            <a:tailEnd/>
          </a:ln>
        </p:spPr>
        <p:style>
          <a:lnRef idx="2">
            <a:schemeClr val="dk1"/>
          </a:lnRef>
          <a:fillRef idx="1">
            <a:schemeClr val="lt1"/>
          </a:fillRef>
          <a:effectRef idx="0">
            <a:schemeClr val="dk1"/>
          </a:effectRef>
          <a:fontRef idx="minor">
            <a:schemeClr val="dk1"/>
          </a:fontRef>
        </p:style>
        <p:txBody>
          <a:bodyPr wrap="square" anchor="ctr">
            <a:noAutofit/>
          </a:bodyPr>
          <a:lstStyle/>
          <a:p>
            <a:pPr>
              <a:defRPr/>
            </a:pPr>
            <a:r>
              <a:rPr lang="zh-CN" altLang="en-US" b="1" kern="100" dirty="0">
                <a:solidFill>
                  <a:srgbClr val="FF0000"/>
                </a:solidFill>
                <a:cs typeface="宋体" panose="02010600030101010101" pitchFamily="2" charset="-122"/>
              </a:rPr>
              <a:t>基于目标最优的选择性模型集成方法</a:t>
            </a:r>
            <a:r>
              <a:rPr lang="zh-CN" altLang="en-US" b="1" kern="100" dirty="0" smtClean="0">
                <a:solidFill>
                  <a:srgbClr val="FF0000"/>
                </a:solidFill>
                <a:cs typeface="宋体" panose="02010600030101010101" pitchFamily="2" charset="-122"/>
              </a:rPr>
              <a:t>：</a:t>
            </a:r>
            <a:r>
              <a:rPr lang="zh-CN" altLang="zh-CN" dirty="0" smtClean="0"/>
              <a:t>采用</a:t>
            </a:r>
            <a:r>
              <a:rPr lang="zh-CN" altLang="zh-CN" dirty="0"/>
              <a:t>基于目标最优的选择性集成方法</a:t>
            </a:r>
            <a:r>
              <a:rPr lang="zh-CN" altLang="en-US" dirty="0" smtClean="0"/>
              <a:t>，</a:t>
            </a:r>
            <a:r>
              <a:rPr lang="zh-CN" altLang="zh-CN" dirty="0" smtClean="0"/>
              <a:t>完成</a:t>
            </a:r>
            <a:r>
              <a:rPr lang="zh-CN" altLang="zh-CN" dirty="0"/>
              <a:t>最优模型</a:t>
            </a:r>
            <a:r>
              <a:rPr lang="zh-CN" altLang="zh-CN" dirty="0" smtClean="0"/>
              <a:t>对</a:t>
            </a:r>
            <a:r>
              <a:rPr lang="zh-CN" altLang="en-US" dirty="0" smtClean="0"/>
              <a:t>合</a:t>
            </a:r>
            <a:r>
              <a:rPr lang="zh-CN" altLang="en-US" dirty="0"/>
              <a:t>金属性与</a:t>
            </a:r>
            <a:r>
              <a:rPr lang="zh-CN" altLang="zh-CN" dirty="0"/>
              <a:t>性能</a:t>
            </a:r>
            <a:r>
              <a:rPr lang="zh-CN" altLang="en-US" dirty="0"/>
              <a:t>关系</a:t>
            </a:r>
            <a:r>
              <a:rPr lang="zh-CN" altLang="zh-CN" dirty="0"/>
              <a:t>预测</a:t>
            </a:r>
            <a:r>
              <a:rPr lang="zh-CN" altLang="en-US" dirty="0"/>
              <a:t>。</a:t>
            </a:r>
            <a:endParaRPr lang="zh-CN" altLang="en-US" sz="20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06" y="939155"/>
            <a:ext cx="3762375" cy="52981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05868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8983" y="257466"/>
            <a:ext cx="8229600" cy="682302"/>
          </a:xfrm>
        </p:spPr>
        <p:txBody>
          <a:bodyPr>
            <a:noAutofit/>
          </a:bodyPr>
          <a:lstStyle/>
          <a:p>
            <a:r>
              <a:rPr lang="zh-CN" altLang="en-US" sz="2300" dirty="0"/>
              <a:t>基于规则抽取的可解释性方法</a:t>
            </a:r>
            <a:r>
              <a:rPr lang="zh-CN" altLang="en-US" dirty="0">
                <a:solidFill>
                  <a:srgbClr val="FF0000"/>
                </a:solidFill>
              </a:rPr>
              <a:t/>
            </a:r>
            <a:br>
              <a:rPr lang="zh-CN" altLang="en-US" dirty="0">
                <a:solidFill>
                  <a:srgbClr val="FF0000"/>
                </a:solidFill>
              </a:rPr>
            </a:br>
            <a:endParaRPr lang="zh-CN" altLang="en-US" dirty="0">
              <a:solidFill>
                <a:schemeClr val="tx2"/>
              </a:solidFill>
            </a:endParaRPr>
          </a:p>
        </p:txBody>
      </p:sp>
      <p:sp>
        <p:nvSpPr>
          <p:cNvPr id="4" name="立方体 3"/>
          <p:cNvSpPr/>
          <p:nvPr/>
        </p:nvSpPr>
        <p:spPr>
          <a:xfrm>
            <a:off x="3519799" y="1067062"/>
            <a:ext cx="1415297" cy="1305293"/>
          </a:xfrm>
          <a:prstGeom prst="cube">
            <a:avLst/>
          </a:prstGeom>
        </p:spPr>
        <p:style>
          <a:lnRef idx="3">
            <a:schemeClr val="lt1"/>
          </a:lnRef>
          <a:fillRef idx="1">
            <a:schemeClr val="dk1"/>
          </a:fillRef>
          <a:effectRef idx="1">
            <a:schemeClr val="dk1"/>
          </a:effectRef>
          <a:fontRef idx="minor">
            <a:schemeClr val="lt1"/>
          </a:fontRef>
        </p:style>
        <p:txBody>
          <a:bodyPr anchor="ctr"/>
          <a:lstStyle/>
          <a:p>
            <a:pPr algn="ctr">
              <a:defRPr/>
            </a:pPr>
            <a:endParaRPr lang="zh-CN" altLang="en-US"/>
          </a:p>
        </p:txBody>
      </p:sp>
      <p:sp>
        <p:nvSpPr>
          <p:cNvPr id="5" name="右箭头 4"/>
          <p:cNvSpPr/>
          <p:nvPr/>
        </p:nvSpPr>
        <p:spPr>
          <a:xfrm>
            <a:off x="2561990" y="1642932"/>
            <a:ext cx="949918" cy="395861"/>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右箭头 5"/>
          <p:cNvSpPr/>
          <p:nvPr/>
        </p:nvSpPr>
        <p:spPr>
          <a:xfrm>
            <a:off x="5099758" y="1614765"/>
            <a:ext cx="949918" cy="395861"/>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9"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6455" y="1562774"/>
            <a:ext cx="456898" cy="57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虚尾箭头 10"/>
          <p:cNvSpPr/>
          <p:nvPr/>
        </p:nvSpPr>
        <p:spPr bwMode="auto">
          <a:xfrm rot="5400000">
            <a:off x="3784322" y="2483348"/>
            <a:ext cx="761164" cy="702735"/>
          </a:xfrm>
          <a:prstGeom prst="stripedRightArrow">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a:p>
        </p:txBody>
      </p:sp>
      <p:sp>
        <p:nvSpPr>
          <p:cNvPr id="12" name="文本框 13"/>
          <p:cNvSpPr txBox="1">
            <a:spLocks noChangeArrowheads="1"/>
          </p:cNvSpPr>
          <p:nvPr/>
        </p:nvSpPr>
        <p:spPr bwMode="auto">
          <a:xfrm>
            <a:off x="1188599" y="2651311"/>
            <a:ext cx="2107509" cy="366808"/>
          </a:xfrm>
          <a:prstGeom prst="rect">
            <a:avLst/>
          </a:prstGeom>
          <a:solidFill>
            <a:schemeClr val="tx2">
              <a:lumMod val="40000"/>
              <a:lumOff val="60000"/>
            </a:schemeClr>
          </a:solidFill>
          <a:ln>
            <a:solidFill>
              <a:schemeClr val="bg1"/>
            </a:solidFill>
          </a:ln>
          <a:extLst/>
        </p:spPr>
        <p:style>
          <a:lnRef idx="2">
            <a:schemeClr val="dk1"/>
          </a:lnRef>
          <a:fillRef idx="1">
            <a:schemeClr val="lt1"/>
          </a:fillRef>
          <a:effectRef idx="0">
            <a:schemeClr val="dk1"/>
          </a:effectRef>
          <a:fontRef idx="minor">
            <a:schemeClr val="dk1"/>
          </a:fontRef>
        </p:style>
        <p:txBody>
          <a:bodyPr wrap="none">
            <a:spAutoFit/>
          </a:bodyPr>
          <a:lstStyle>
            <a:lvl1pPr defTabSz="0" latinLnBrk="1">
              <a:spcBef>
                <a:spcPct val="20000"/>
              </a:spcBef>
              <a:buBlip>
                <a:blip r:embed="rId4"/>
              </a:buBlip>
              <a:defRPr sz="2800">
                <a:solidFill>
                  <a:schemeClr val="tx1"/>
                </a:solidFill>
                <a:latin typeface="华文新魏" pitchFamily="2" charset="-122"/>
                <a:ea typeface="华文新魏" pitchFamily="2" charset="-122"/>
                <a:sym typeface="仿宋_GB231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latinLnBrk="0">
              <a:spcBef>
                <a:spcPct val="0"/>
              </a:spcBef>
              <a:buFontTx/>
              <a:buNone/>
            </a:pPr>
            <a:r>
              <a:rPr lang="zh-CN" altLang="en-US" sz="2000" dirty="0" smtClean="0">
                <a:latin typeface="Calibri" pitchFamily="34" charset="0"/>
                <a:ea typeface="宋体" pitchFamily="2" charset="-122"/>
              </a:rPr>
              <a:t>关系的学习</a:t>
            </a:r>
            <a:r>
              <a:rPr lang="zh-CN" altLang="en-US" sz="2000" dirty="0">
                <a:latin typeface="Calibri" pitchFamily="34" charset="0"/>
                <a:ea typeface="宋体" pitchFamily="2" charset="-122"/>
              </a:rPr>
              <a:t>与抽取</a:t>
            </a:r>
          </a:p>
        </p:txBody>
      </p:sp>
      <p:sp>
        <p:nvSpPr>
          <p:cNvPr id="10" name="流程图: 数据 9"/>
          <p:cNvSpPr/>
          <p:nvPr/>
        </p:nvSpPr>
        <p:spPr>
          <a:xfrm>
            <a:off x="303692" y="1370513"/>
            <a:ext cx="2356827" cy="896656"/>
          </a:xfrm>
          <a:prstGeom prst="flowChartInputOut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pPr>
            <a:r>
              <a:rPr lang="zh-CN" altLang="en-US">
                <a:latin typeface="Calibri" pitchFamily="34" charset="0"/>
              </a:rPr>
              <a:t>合金类别</a:t>
            </a:r>
            <a:r>
              <a:rPr lang="en-US" altLang="zh-CN">
                <a:latin typeface="Calibri" pitchFamily="34" charset="0"/>
              </a:rPr>
              <a:t>1</a:t>
            </a:r>
          </a:p>
          <a:p>
            <a:pPr algn="ctr">
              <a:spcBef>
                <a:spcPct val="0"/>
              </a:spcBef>
            </a:pPr>
            <a:r>
              <a:rPr lang="zh-CN" altLang="en-US">
                <a:latin typeface="Calibri" pitchFamily="34" charset="0"/>
              </a:rPr>
              <a:t>合金类别</a:t>
            </a:r>
            <a:r>
              <a:rPr lang="en-US" altLang="zh-CN">
                <a:latin typeface="Calibri" pitchFamily="34" charset="0"/>
              </a:rPr>
              <a:t>2</a:t>
            </a:r>
          </a:p>
          <a:p>
            <a:pPr algn="ctr">
              <a:spcBef>
                <a:spcPct val="0"/>
              </a:spcBef>
            </a:pPr>
            <a:r>
              <a:rPr lang="en-US" altLang="zh-CN">
                <a:latin typeface="Calibri" pitchFamily="34" charset="0"/>
              </a:rPr>
              <a:t>……</a:t>
            </a:r>
            <a:endParaRPr lang="en-US" altLang="zh-CN" b="1" dirty="0">
              <a:latin typeface="Calibri" pitchFamily="34" charset="0"/>
            </a:endParaRPr>
          </a:p>
        </p:txBody>
      </p:sp>
      <p:sp>
        <p:nvSpPr>
          <p:cNvPr id="15" name="流程图: 数据 14"/>
          <p:cNvSpPr/>
          <p:nvPr/>
        </p:nvSpPr>
        <p:spPr>
          <a:xfrm>
            <a:off x="5905980" y="1322721"/>
            <a:ext cx="2335457" cy="992240"/>
          </a:xfrm>
          <a:prstGeom prst="flowChartInputOut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合金性能</a:t>
            </a:r>
            <a:r>
              <a:rPr lang="en-US" altLang="zh-CN" dirty="0" smtClean="0"/>
              <a:t>1</a:t>
            </a:r>
          </a:p>
          <a:p>
            <a:pPr algn="ctr"/>
            <a:r>
              <a:rPr lang="zh-CN" altLang="en-US" dirty="0"/>
              <a:t>合</a:t>
            </a:r>
            <a:r>
              <a:rPr lang="zh-CN" altLang="en-US" dirty="0" smtClean="0"/>
              <a:t>金性能</a:t>
            </a:r>
            <a:r>
              <a:rPr lang="en-US" altLang="zh-CN" dirty="0" smtClean="0"/>
              <a:t>2</a:t>
            </a:r>
          </a:p>
          <a:p>
            <a:pPr algn="ctr"/>
            <a:r>
              <a:rPr lang="en-US" altLang="zh-CN" dirty="0" smtClean="0"/>
              <a:t>......</a:t>
            </a:r>
            <a:endParaRPr lang="zh-CN" altLang="en-US" dirty="0"/>
          </a:p>
        </p:txBody>
      </p:sp>
      <p:sp>
        <p:nvSpPr>
          <p:cNvPr id="38" name="矩形 37"/>
          <p:cNvSpPr/>
          <p:nvPr/>
        </p:nvSpPr>
        <p:spPr>
          <a:xfrm>
            <a:off x="298570" y="3707213"/>
            <a:ext cx="2467613" cy="2308324"/>
          </a:xfrm>
          <a:prstGeom prst="rect">
            <a:avLst/>
          </a:prstGeom>
          <a:solidFill>
            <a:schemeClr val="accent1">
              <a:lumMod val="20000"/>
              <a:lumOff val="80000"/>
            </a:schemeClr>
          </a:solidFill>
          <a:ln>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pPr lvl="0"/>
            <a:r>
              <a:rPr lang="zh-CN" altLang="en-US" sz="2400" dirty="0" smtClean="0">
                <a:solidFill>
                  <a:srgbClr val="FF0000"/>
                </a:solidFill>
                <a:latin typeface="黑体" pitchFamily="49" charset="-122"/>
                <a:ea typeface="黑体" pitchFamily="49" charset="-122"/>
              </a:rPr>
              <a:t>突破：</a:t>
            </a:r>
            <a:r>
              <a:rPr lang="zh-CN" altLang="zh-CN" sz="2000" dirty="0" smtClean="0"/>
              <a:t>采用面向结构和面向性能两种方法进行对基于集成学习的自适应混合式性能预测模型学习结果进行</a:t>
            </a:r>
            <a:r>
              <a:rPr lang="zh-CN" altLang="en-US" sz="2000" dirty="0" smtClean="0"/>
              <a:t>关系</a:t>
            </a:r>
            <a:r>
              <a:rPr lang="zh-CN" altLang="zh-CN" sz="2000" dirty="0" smtClean="0"/>
              <a:t>规则抽取</a:t>
            </a:r>
            <a:endParaRPr lang="zh-CN" altLang="en-US" sz="2400" dirty="0"/>
          </a:p>
        </p:txBody>
      </p:sp>
      <p:grpSp>
        <p:nvGrpSpPr>
          <p:cNvPr id="51" name="组合 50"/>
          <p:cNvGrpSpPr/>
          <p:nvPr/>
        </p:nvGrpSpPr>
        <p:grpSpPr>
          <a:xfrm>
            <a:off x="3156954" y="2609312"/>
            <a:ext cx="4915564" cy="3919831"/>
            <a:chOff x="3634128" y="2836191"/>
            <a:chExt cx="4915564" cy="3919831"/>
          </a:xfrm>
        </p:grpSpPr>
        <p:sp>
          <p:nvSpPr>
            <p:cNvPr id="13" name="立方体 12"/>
            <p:cNvSpPr/>
            <p:nvPr/>
          </p:nvSpPr>
          <p:spPr bwMode="auto">
            <a:xfrm>
              <a:off x="3634128" y="4123587"/>
              <a:ext cx="1345891" cy="1235012"/>
            </a:xfrm>
            <a:prstGeom prst="cube">
              <a:avLst/>
            </a:prstGeom>
            <a:ln>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pic>
          <p:nvPicPr>
            <p:cNvPr id="14" name="图片 16"/>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22397" y="4536743"/>
              <a:ext cx="662209" cy="635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6" name="流程图: 磁盘 15"/>
            <p:cNvSpPr/>
            <p:nvPr/>
          </p:nvSpPr>
          <p:spPr>
            <a:xfrm>
              <a:off x="5320513" y="2836191"/>
              <a:ext cx="3165082" cy="648072"/>
            </a:xfrm>
            <a:prstGeom prst="flowChartMagneticDisk">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合</a:t>
              </a:r>
              <a:r>
                <a:rPr lang="zh-CN" altLang="en-US" sz="1600" dirty="0" smtClean="0">
                  <a:solidFill>
                    <a:schemeClr val="tx1"/>
                  </a:solidFill>
                </a:rPr>
                <a:t>金性能和合金属性分析结果</a:t>
              </a:r>
              <a:endParaRPr lang="zh-CN" altLang="en-US" sz="1600" dirty="0">
                <a:solidFill>
                  <a:schemeClr val="tx1"/>
                </a:solidFill>
              </a:endParaRPr>
            </a:p>
          </p:txBody>
        </p:sp>
        <p:sp>
          <p:nvSpPr>
            <p:cNvPr id="17" name="下箭头 16"/>
            <p:cNvSpPr/>
            <p:nvPr/>
          </p:nvSpPr>
          <p:spPr>
            <a:xfrm>
              <a:off x="6716682" y="3484263"/>
              <a:ext cx="450620" cy="494275"/>
            </a:xfrm>
            <a:prstGeom prst="down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过程 17"/>
            <p:cNvSpPr/>
            <p:nvPr/>
          </p:nvSpPr>
          <p:spPr>
            <a:xfrm>
              <a:off x="5400957" y="3978539"/>
              <a:ext cx="3090085" cy="331704"/>
            </a:xfrm>
            <a:prstGeom prst="flowChartProcess">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抽取合金属性与性能关系的模型</a:t>
              </a:r>
              <a:endParaRPr lang="zh-CN" altLang="en-US" sz="1600" dirty="0">
                <a:solidFill>
                  <a:schemeClr val="tx1"/>
                </a:solidFill>
              </a:endParaRPr>
            </a:p>
          </p:txBody>
        </p:sp>
        <p:sp>
          <p:nvSpPr>
            <p:cNvPr id="24" name="流程图: 手动操作 23"/>
            <p:cNvSpPr/>
            <p:nvPr/>
          </p:nvSpPr>
          <p:spPr>
            <a:xfrm>
              <a:off x="5400958" y="4345205"/>
              <a:ext cx="3090084" cy="799460"/>
            </a:xfrm>
            <a:prstGeom prst="flowChartManualOperation">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a:stCxn id="24" idx="0"/>
              <a:endCxn id="24" idx="2"/>
            </p:cNvCxnSpPr>
            <p:nvPr/>
          </p:nvCxnSpPr>
          <p:spPr>
            <a:xfrm>
              <a:off x="6946000" y="4345205"/>
              <a:ext cx="0" cy="79946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
          <p:nvSpPr>
            <p:cNvPr id="30" name="文本框 29"/>
            <p:cNvSpPr txBox="1"/>
            <p:nvPr/>
          </p:nvSpPr>
          <p:spPr>
            <a:xfrm>
              <a:off x="5962628" y="4465887"/>
              <a:ext cx="829067" cy="461665"/>
            </a:xfrm>
            <a:prstGeom prst="rect">
              <a:avLst/>
            </a:prstGeom>
            <a:solidFill>
              <a:srgbClr val="FFFF00"/>
            </a:solidFill>
            <a:ln>
              <a:solidFill>
                <a:schemeClr val="tx2"/>
              </a:solidFill>
            </a:ln>
          </p:spPr>
          <p:txBody>
            <a:bodyPr wrap="square" rtlCol="0">
              <a:spAutoFit/>
            </a:bodyPr>
            <a:lstStyle/>
            <a:p>
              <a:r>
                <a:rPr lang="zh-CN" altLang="en-US" sz="1200" dirty="0" smtClean="0"/>
                <a:t>基于结构的搜索</a:t>
              </a:r>
              <a:endParaRPr lang="zh-CN" altLang="en-US" sz="1200" dirty="0"/>
            </a:p>
          </p:txBody>
        </p:sp>
        <p:sp>
          <p:nvSpPr>
            <p:cNvPr id="36" name="文本框 35"/>
            <p:cNvSpPr txBox="1"/>
            <p:nvPr/>
          </p:nvSpPr>
          <p:spPr>
            <a:xfrm>
              <a:off x="7053963" y="4465887"/>
              <a:ext cx="872379" cy="461665"/>
            </a:xfrm>
            <a:prstGeom prst="rect">
              <a:avLst/>
            </a:prstGeom>
            <a:solidFill>
              <a:srgbClr val="FFFF00"/>
            </a:solidFill>
            <a:ln>
              <a:solidFill>
                <a:schemeClr val="tx2"/>
              </a:solidFill>
            </a:ln>
          </p:spPr>
          <p:txBody>
            <a:bodyPr wrap="square" rtlCol="0">
              <a:spAutoFit/>
            </a:bodyPr>
            <a:lstStyle/>
            <a:p>
              <a:r>
                <a:rPr lang="zh-CN" altLang="en-US" sz="1200" dirty="0" smtClean="0"/>
                <a:t>基于性能的学习</a:t>
              </a:r>
              <a:endParaRPr lang="zh-CN" altLang="en-US" sz="1200" dirty="0"/>
            </a:p>
          </p:txBody>
        </p:sp>
        <p:sp>
          <p:nvSpPr>
            <p:cNvPr id="32" name="下箭头 31"/>
            <p:cNvSpPr/>
            <p:nvPr/>
          </p:nvSpPr>
          <p:spPr>
            <a:xfrm>
              <a:off x="6377161" y="5144665"/>
              <a:ext cx="299379" cy="400589"/>
            </a:xfrm>
            <a:prstGeom prst="down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下箭头 32"/>
            <p:cNvSpPr/>
            <p:nvPr/>
          </p:nvSpPr>
          <p:spPr>
            <a:xfrm>
              <a:off x="7325744" y="5144665"/>
              <a:ext cx="246555" cy="400589"/>
            </a:xfrm>
            <a:prstGeom prst="down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5481402" y="5555352"/>
              <a:ext cx="3004193" cy="348875"/>
            </a:xfrm>
            <a:prstGeom prst="rect">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合金属性与性能关系融合模型</a:t>
              </a:r>
              <a:endParaRPr lang="zh-CN" altLang="en-US" sz="1600" dirty="0">
                <a:solidFill>
                  <a:schemeClr val="tx1"/>
                </a:solidFill>
              </a:endParaRPr>
            </a:p>
          </p:txBody>
        </p:sp>
        <p:sp>
          <p:nvSpPr>
            <p:cNvPr id="35" name="流程图: 磁盘 34"/>
            <p:cNvSpPr/>
            <p:nvPr/>
          </p:nvSpPr>
          <p:spPr>
            <a:xfrm>
              <a:off x="5465054" y="6323299"/>
              <a:ext cx="3084638" cy="432723"/>
            </a:xfrm>
            <a:prstGeom prst="flowChartMagneticDisk">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合金性能与属性之间关系规则库</a:t>
              </a:r>
              <a:endParaRPr lang="zh-CN" altLang="en-US" sz="1600" dirty="0">
                <a:solidFill>
                  <a:schemeClr val="tx1"/>
                </a:solidFill>
              </a:endParaRPr>
            </a:p>
          </p:txBody>
        </p:sp>
        <p:sp>
          <p:nvSpPr>
            <p:cNvPr id="37" name="下箭头 36"/>
            <p:cNvSpPr/>
            <p:nvPr/>
          </p:nvSpPr>
          <p:spPr>
            <a:xfrm>
              <a:off x="6892783" y="5904227"/>
              <a:ext cx="234596" cy="360040"/>
            </a:xfrm>
            <a:prstGeom prst="down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p:cNvCxnSpPr>
              <a:stCxn id="13" idx="0"/>
              <a:endCxn id="16" idx="2"/>
            </p:cNvCxnSpPr>
            <p:nvPr/>
          </p:nvCxnSpPr>
          <p:spPr>
            <a:xfrm flipV="1">
              <a:off x="4461450" y="3160227"/>
              <a:ext cx="859063" cy="96336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13" idx="3"/>
              <a:endCxn id="35" idx="2"/>
            </p:cNvCxnSpPr>
            <p:nvPr/>
          </p:nvCxnSpPr>
          <p:spPr>
            <a:xfrm>
              <a:off x="4152697" y="5358599"/>
              <a:ext cx="1312357" cy="118106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53" name="文本框 52"/>
          <p:cNvSpPr txBox="1"/>
          <p:nvPr/>
        </p:nvSpPr>
        <p:spPr>
          <a:xfrm>
            <a:off x="8461593" y="2609312"/>
            <a:ext cx="430887" cy="3716108"/>
          </a:xfrm>
          <a:prstGeom prst="rect">
            <a:avLst/>
          </a:prstGeom>
          <a:solidFill>
            <a:srgbClr val="00B0F0"/>
          </a:solidFill>
        </p:spPr>
        <p:txBody>
          <a:bodyPr vert="eaVert" wrap="square" rtlCol="0">
            <a:spAutoFit/>
          </a:bodyPr>
          <a:lstStyle/>
          <a:p>
            <a:pPr algn="ctr"/>
            <a:r>
              <a:rPr lang="zh-CN" altLang="en-US" sz="1600" dirty="0" smtClean="0"/>
              <a:t>领域专家</a:t>
            </a:r>
            <a:endParaRPr lang="zh-CN" altLang="en-US" sz="1600" dirty="0"/>
          </a:p>
        </p:txBody>
      </p:sp>
      <p:cxnSp>
        <p:nvCxnSpPr>
          <p:cNvPr id="55" name="直接箭头连接符 54"/>
          <p:cNvCxnSpPr/>
          <p:nvPr/>
        </p:nvCxnSpPr>
        <p:spPr>
          <a:xfrm flipH="1">
            <a:off x="6567918" y="3429000"/>
            <a:ext cx="18936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H="1">
            <a:off x="6567918" y="5752207"/>
            <a:ext cx="18722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21" name="直接箭头连接符 5120"/>
          <p:cNvCxnSpPr/>
          <p:nvPr/>
        </p:nvCxnSpPr>
        <p:spPr>
          <a:xfrm flipH="1">
            <a:off x="7073708" y="5118080"/>
            <a:ext cx="13664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23" name="直接箭头连接符 5122"/>
          <p:cNvCxnSpPr>
            <a:stCxn id="34" idx="3"/>
          </p:cNvCxnSpPr>
          <p:nvPr/>
        </p:nvCxnSpPr>
        <p:spPr>
          <a:xfrm flipV="1">
            <a:off x="8008421" y="5502910"/>
            <a:ext cx="43175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24" idx="3"/>
          </p:cNvCxnSpPr>
          <p:nvPr/>
        </p:nvCxnSpPr>
        <p:spPr>
          <a:xfrm>
            <a:off x="7704860" y="4518056"/>
            <a:ext cx="7353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62677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smtClean="0"/>
              <a:t>工作三：平</a:t>
            </a:r>
            <a:r>
              <a:rPr lang="zh-CN" altLang="en-US" sz="2300" dirty="0" smtClean="0"/>
              <a:t>台架构设计</a:t>
            </a:r>
            <a:endParaRPr lang="zh-CN" altLang="en-US" sz="23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692697"/>
            <a:ext cx="6696744" cy="5904656"/>
          </a:xfrm>
          <a:prstGeom prst="rect">
            <a:avLst/>
          </a:prstGeom>
        </p:spPr>
      </p:pic>
    </p:spTree>
    <p:extLst>
      <p:ext uri="{BB962C8B-B14F-4D97-AF65-F5344CB8AC3E}">
        <p14:creationId xmlns:p14="http://schemas.microsoft.com/office/powerpoint/2010/main" val="12898526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a:t>平</a:t>
            </a:r>
            <a:r>
              <a:rPr lang="zh-CN" altLang="en-US" sz="2300" dirty="0" smtClean="0"/>
              <a:t>台展示</a:t>
            </a:r>
            <a:endParaRPr lang="zh-CN" altLang="en-US" sz="2300" dirty="0"/>
          </a:p>
        </p:txBody>
      </p:sp>
      <p:sp>
        <p:nvSpPr>
          <p:cNvPr id="5" name="文本框 4"/>
          <p:cNvSpPr txBox="1"/>
          <p:nvPr/>
        </p:nvSpPr>
        <p:spPr>
          <a:xfrm>
            <a:off x="539552" y="756633"/>
            <a:ext cx="1656184" cy="368111"/>
          </a:xfrm>
          <a:prstGeom prst="rect">
            <a:avLst/>
          </a:prstGeom>
          <a:noFill/>
        </p:spPr>
        <p:txBody>
          <a:bodyPr wrap="square" rtlCol="0">
            <a:spAutoFit/>
          </a:bodyPr>
          <a:lstStyle/>
          <a:p>
            <a:r>
              <a:rPr lang="zh-CN" altLang="en-US" dirty="0" smtClean="0">
                <a:solidFill>
                  <a:schemeClr val="accent2">
                    <a:lumMod val="75000"/>
                  </a:schemeClr>
                </a:solidFill>
              </a:rPr>
              <a:t>平台首页</a:t>
            </a:r>
            <a:endParaRPr lang="zh-CN" altLang="en-US" dirty="0">
              <a:solidFill>
                <a:schemeClr val="accent2">
                  <a:lumMod val="75000"/>
                </a:schemeClr>
              </a:solidFill>
            </a:endParaRPr>
          </a:p>
        </p:txBody>
      </p:sp>
      <p:pic>
        <p:nvPicPr>
          <p:cNvPr id="6" name="图片 5"/>
          <p:cNvPicPr>
            <a:picLocks noChangeAspect="1"/>
          </p:cNvPicPr>
          <p:nvPr/>
        </p:nvPicPr>
        <p:blipFill>
          <a:blip r:embed="rId2"/>
          <a:stretch>
            <a:fillRect/>
          </a:stretch>
        </p:blipFill>
        <p:spPr>
          <a:xfrm>
            <a:off x="899592" y="1137851"/>
            <a:ext cx="6806650" cy="5459501"/>
          </a:xfrm>
          <a:prstGeom prst="rect">
            <a:avLst/>
          </a:prstGeom>
        </p:spPr>
      </p:pic>
    </p:spTree>
    <p:extLst>
      <p:ext uri="{BB962C8B-B14F-4D97-AF65-F5344CB8AC3E}">
        <p14:creationId xmlns:p14="http://schemas.microsoft.com/office/powerpoint/2010/main" val="33680764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a:t>平</a:t>
            </a:r>
            <a:r>
              <a:rPr lang="zh-CN" altLang="en-US" sz="2300" dirty="0" smtClean="0"/>
              <a:t>台展示</a:t>
            </a:r>
            <a:endParaRPr lang="zh-CN" altLang="en-US" sz="2300" dirty="0"/>
          </a:p>
        </p:txBody>
      </p:sp>
      <p:sp>
        <p:nvSpPr>
          <p:cNvPr id="5" name="文本框 4"/>
          <p:cNvSpPr txBox="1"/>
          <p:nvPr/>
        </p:nvSpPr>
        <p:spPr>
          <a:xfrm>
            <a:off x="431541" y="805481"/>
            <a:ext cx="2664296" cy="369332"/>
          </a:xfrm>
          <a:prstGeom prst="rect">
            <a:avLst/>
          </a:prstGeom>
          <a:noFill/>
        </p:spPr>
        <p:txBody>
          <a:bodyPr wrap="square" rtlCol="0">
            <a:spAutoFit/>
          </a:bodyPr>
          <a:lstStyle/>
          <a:p>
            <a:r>
              <a:rPr lang="zh-CN" altLang="en-US" dirty="0">
                <a:solidFill>
                  <a:schemeClr val="accent2">
                    <a:lumMod val="75000"/>
                  </a:schemeClr>
                </a:solidFill>
              </a:rPr>
              <a:t>首</a:t>
            </a:r>
            <a:r>
              <a:rPr lang="zh-CN" altLang="en-US" dirty="0" smtClean="0">
                <a:solidFill>
                  <a:schemeClr val="accent2">
                    <a:lumMod val="75000"/>
                  </a:schemeClr>
                </a:solidFill>
              </a:rPr>
              <a:t>页数据搜索功能展示</a:t>
            </a:r>
            <a:endParaRPr lang="zh-CN" altLang="en-US" dirty="0">
              <a:solidFill>
                <a:schemeClr val="accent2">
                  <a:lumMod val="75000"/>
                </a:schemeClr>
              </a:solidFill>
            </a:endParaRPr>
          </a:p>
        </p:txBody>
      </p:sp>
      <p:grpSp>
        <p:nvGrpSpPr>
          <p:cNvPr id="13" name="组合 12"/>
          <p:cNvGrpSpPr/>
          <p:nvPr/>
        </p:nvGrpSpPr>
        <p:grpSpPr>
          <a:xfrm>
            <a:off x="539552" y="1186572"/>
            <a:ext cx="8410575" cy="5282947"/>
            <a:chOff x="539552" y="1174813"/>
            <a:chExt cx="8410575" cy="5282947"/>
          </a:xfrm>
        </p:grpSpPr>
        <p:pic>
          <p:nvPicPr>
            <p:cNvPr id="8" name="图片 7"/>
            <p:cNvPicPr>
              <a:picLocks noChangeAspect="1"/>
            </p:cNvPicPr>
            <p:nvPr/>
          </p:nvPicPr>
          <p:blipFill>
            <a:blip r:embed="rId2"/>
            <a:stretch>
              <a:fillRect/>
            </a:stretch>
          </p:blipFill>
          <p:spPr>
            <a:xfrm>
              <a:off x="539552" y="1174813"/>
              <a:ext cx="8410575" cy="2867025"/>
            </a:xfrm>
            <a:prstGeom prst="rect">
              <a:avLst/>
            </a:prstGeom>
          </p:spPr>
        </p:pic>
        <p:pic>
          <p:nvPicPr>
            <p:cNvPr id="10" name="图片 9"/>
            <p:cNvPicPr>
              <a:picLocks noChangeAspect="1"/>
            </p:cNvPicPr>
            <p:nvPr/>
          </p:nvPicPr>
          <p:blipFill>
            <a:blip r:embed="rId3"/>
            <a:stretch>
              <a:fillRect/>
            </a:stretch>
          </p:blipFill>
          <p:spPr>
            <a:xfrm>
              <a:off x="3191181" y="3721456"/>
              <a:ext cx="5758946" cy="2736304"/>
            </a:xfrm>
            <a:prstGeom prst="rect">
              <a:avLst/>
            </a:prstGeom>
          </p:spPr>
        </p:pic>
        <p:sp>
          <p:nvSpPr>
            <p:cNvPr id="11" name="矩形 10"/>
            <p:cNvSpPr/>
            <p:nvPr/>
          </p:nvSpPr>
          <p:spPr>
            <a:xfrm>
              <a:off x="1908640" y="3717032"/>
              <a:ext cx="1151192"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左弧形箭头 11"/>
            <p:cNvSpPr/>
            <p:nvPr/>
          </p:nvSpPr>
          <p:spPr>
            <a:xfrm>
              <a:off x="1763689" y="3933056"/>
              <a:ext cx="1152127" cy="2160240"/>
            </a:xfrm>
            <a:prstGeom prst="curv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25880032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a:t>平</a:t>
            </a:r>
            <a:r>
              <a:rPr lang="zh-CN" altLang="en-US" sz="2300" dirty="0" smtClean="0"/>
              <a:t>台展示（数据上传）</a:t>
            </a:r>
            <a:endParaRPr lang="zh-CN" altLang="en-US" sz="2300" dirty="0"/>
          </a:p>
        </p:txBody>
      </p:sp>
      <p:pic>
        <p:nvPicPr>
          <p:cNvPr id="3" name="图片 2"/>
          <p:cNvPicPr>
            <a:picLocks noChangeAspect="1"/>
          </p:cNvPicPr>
          <p:nvPr/>
        </p:nvPicPr>
        <p:blipFill>
          <a:blip r:embed="rId2"/>
          <a:stretch>
            <a:fillRect/>
          </a:stretch>
        </p:blipFill>
        <p:spPr>
          <a:xfrm>
            <a:off x="804565" y="840983"/>
            <a:ext cx="6647755" cy="3536717"/>
          </a:xfrm>
          <a:prstGeom prst="rect">
            <a:avLst/>
          </a:prstGeom>
        </p:spPr>
      </p:pic>
      <p:pic>
        <p:nvPicPr>
          <p:cNvPr id="4" name="图片 3"/>
          <p:cNvPicPr>
            <a:picLocks noChangeAspect="1"/>
          </p:cNvPicPr>
          <p:nvPr/>
        </p:nvPicPr>
        <p:blipFill>
          <a:blip r:embed="rId3"/>
          <a:stretch>
            <a:fillRect/>
          </a:stretch>
        </p:blipFill>
        <p:spPr>
          <a:xfrm>
            <a:off x="840728" y="2852936"/>
            <a:ext cx="6539584" cy="3673571"/>
          </a:xfrm>
          <a:prstGeom prst="rect">
            <a:avLst/>
          </a:prstGeom>
        </p:spPr>
      </p:pic>
    </p:spTree>
    <p:extLst>
      <p:ext uri="{BB962C8B-B14F-4D97-AF65-F5344CB8AC3E}">
        <p14:creationId xmlns:p14="http://schemas.microsoft.com/office/powerpoint/2010/main" val="18860334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a:t>平</a:t>
            </a:r>
            <a:r>
              <a:rPr lang="zh-CN" altLang="en-US" sz="2300" dirty="0" smtClean="0"/>
              <a:t>台展示</a:t>
            </a:r>
            <a:endParaRPr lang="zh-CN" altLang="en-US" sz="2300" dirty="0"/>
          </a:p>
        </p:txBody>
      </p:sp>
      <p:sp>
        <p:nvSpPr>
          <p:cNvPr id="7" name="矩形 6"/>
          <p:cNvSpPr/>
          <p:nvPr/>
        </p:nvSpPr>
        <p:spPr>
          <a:xfrm>
            <a:off x="395536" y="836712"/>
            <a:ext cx="4108817" cy="369332"/>
          </a:xfrm>
          <a:prstGeom prst="rect">
            <a:avLst/>
          </a:prstGeom>
        </p:spPr>
        <p:txBody>
          <a:bodyPr wrap="none">
            <a:spAutoFit/>
          </a:bodyPr>
          <a:lstStyle/>
          <a:p>
            <a:r>
              <a:rPr lang="zh-CN" altLang="en-US" dirty="0">
                <a:solidFill>
                  <a:schemeClr val="accent2">
                    <a:lumMod val="75000"/>
                  </a:schemeClr>
                </a:solidFill>
              </a:rPr>
              <a:t>基于主动学习的多层级交互式特征分</a:t>
            </a:r>
            <a:r>
              <a:rPr lang="zh-CN" altLang="en-US" dirty="0" smtClean="0">
                <a:solidFill>
                  <a:schemeClr val="accent2">
                    <a:lumMod val="75000"/>
                  </a:schemeClr>
                </a:solidFill>
              </a:rPr>
              <a:t>析</a:t>
            </a:r>
            <a:endParaRPr lang="zh-CN" altLang="en-US" dirty="0">
              <a:solidFill>
                <a:schemeClr val="accent2">
                  <a:lumMod val="75000"/>
                </a:schemeClr>
              </a:solidFill>
            </a:endParaRPr>
          </a:p>
        </p:txBody>
      </p:sp>
      <p:pic>
        <p:nvPicPr>
          <p:cNvPr id="9" name="图片 8"/>
          <p:cNvPicPr>
            <a:picLocks noChangeAspect="1"/>
          </p:cNvPicPr>
          <p:nvPr/>
        </p:nvPicPr>
        <p:blipFill>
          <a:blip r:embed="rId2"/>
          <a:stretch>
            <a:fillRect/>
          </a:stretch>
        </p:blipFill>
        <p:spPr>
          <a:xfrm>
            <a:off x="467544" y="1214294"/>
            <a:ext cx="6447843" cy="3428657"/>
          </a:xfrm>
          <a:prstGeom prst="rect">
            <a:avLst/>
          </a:prstGeom>
        </p:spPr>
      </p:pic>
      <p:pic>
        <p:nvPicPr>
          <p:cNvPr id="13" name="图片 12"/>
          <p:cNvPicPr>
            <a:picLocks noChangeAspect="1"/>
          </p:cNvPicPr>
          <p:nvPr/>
        </p:nvPicPr>
        <p:blipFill>
          <a:blip r:embed="rId3"/>
          <a:stretch>
            <a:fillRect/>
          </a:stretch>
        </p:blipFill>
        <p:spPr>
          <a:xfrm>
            <a:off x="467544" y="4607734"/>
            <a:ext cx="7344816" cy="1952311"/>
          </a:xfrm>
          <a:prstGeom prst="rect">
            <a:avLst/>
          </a:prstGeom>
        </p:spPr>
      </p:pic>
    </p:spTree>
    <p:extLst>
      <p:ext uri="{BB962C8B-B14F-4D97-AF65-F5344CB8AC3E}">
        <p14:creationId xmlns:p14="http://schemas.microsoft.com/office/powerpoint/2010/main" val="28529150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a:t>平</a:t>
            </a:r>
            <a:r>
              <a:rPr lang="zh-CN" altLang="en-US" sz="2300" dirty="0" smtClean="0"/>
              <a:t>台展示（特征筛结果展示）</a:t>
            </a:r>
            <a:endParaRPr lang="zh-CN" altLang="en-US" sz="2300" dirty="0"/>
          </a:p>
        </p:txBody>
      </p:sp>
      <p:pic>
        <p:nvPicPr>
          <p:cNvPr id="3" name="图片 2"/>
          <p:cNvPicPr>
            <a:picLocks noChangeAspect="1"/>
          </p:cNvPicPr>
          <p:nvPr/>
        </p:nvPicPr>
        <p:blipFill>
          <a:blip r:embed="rId2"/>
          <a:stretch>
            <a:fillRect/>
          </a:stretch>
        </p:blipFill>
        <p:spPr>
          <a:xfrm>
            <a:off x="458077" y="776045"/>
            <a:ext cx="3812856" cy="2676316"/>
          </a:xfrm>
          <a:prstGeom prst="rect">
            <a:avLst/>
          </a:prstGeom>
        </p:spPr>
      </p:pic>
      <p:pic>
        <p:nvPicPr>
          <p:cNvPr id="6" name="图片 5"/>
          <p:cNvPicPr>
            <a:picLocks noChangeAspect="1"/>
          </p:cNvPicPr>
          <p:nvPr/>
        </p:nvPicPr>
        <p:blipFill>
          <a:blip r:embed="rId3"/>
          <a:stretch>
            <a:fillRect/>
          </a:stretch>
        </p:blipFill>
        <p:spPr>
          <a:xfrm>
            <a:off x="4922194" y="763760"/>
            <a:ext cx="4016434" cy="2684781"/>
          </a:xfrm>
          <a:prstGeom prst="rect">
            <a:avLst/>
          </a:prstGeom>
        </p:spPr>
      </p:pic>
      <p:pic>
        <p:nvPicPr>
          <p:cNvPr id="7" name="图片 6"/>
          <p:cNvPicPr>
            <a:picLocks noChangeAspect="1"/>
          </p:cNvPicPr>
          <p:nvPr/>
        </p:nvPicPr>
        <p:blipFill>
          <a:blip r:embed="rId4"/>
          <a:stretch>
            <a:fillRect/>
          </a:stretch>
        </p:blipFill>
        <p:spPr>
          <a:xfrm flipH="1">
            <a:off x="424086" y="4163598"/>
            <a:ext cx="3846847" cy="2333041"/>
          </a:xfrm>
          <a:prstGeom prst="rect">
            <a:avLst/>
          </a:prstGeom>
        </p:spPr>
      </p:pic>
      <p:pic>
        <p:nvPicPr>
          <p:cNvPr id="9" name="图片 8"/>
          <p:cNvPicPr>
            <a:picLocks noChangeAspect="1"/>
          </p:cNvPicPr>
          <p:nvPr/>
        </p:nvPicPr>
        <p:blipFill>
          <a:blip r:embed="rId5"/>
          <a:stretch>
            <a:fillRect/>
          </a:stretch>
        </p:blipFill>
        <p:spPr>
          <a:xfrm>
            <a:off x="4795831" y="4134894"/>
            <a:ext cx="4269160" cy="2361745"/>
          </a:xfrm>
          <a:prstGeom prst="rect">
            <a:avLst/>
          </a:prstGeom>
        </p:spPr>
      </p:pic>
      <p:sp>
        <p:nvSpPr>
          <p:cNvPr id="13" name="椭圆 12"/>
          <p:cNvSpPr/>
          <p:nvPr/>
        </p:nvSpPr>
        <p:spPr>
          <a:xfrm>
            <a:off x="3509319" y="2564904"/>
            <a:ext cx="1989438" cy="1944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4504038" y="790096"/>
            <a:ext cx="0" cy="5590374"/>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cxnSp>
        <p:nvCxnSpPr>
          <p:cNvPr id="17" name="直接连接符 16"/>
          <p:cNvCxnSpPr/>
          <p:nvPr/>
        </p:nvCxnSpPr>
        <p:spPr>
          <a:xfrm>
            <a:off x="458077" y="3573016"/>
            <a:ext cx="8490397" cy="0"/>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sp>
        <p:nvSpPr>
          <p:cNvPr id="18" name="文本框 17"/>
          <p:cNvSpPr txBox="1"/>
          <p:nvPr/>
        </p:nvSpPr>
        <p:spPr>
          <a:xfrm>
            <a:off x="3529005" y="3068961"/>
            <a:ext cx="1152128" cy="292388"/>
          </a:xfrm>
          <a:prstGeom prst="rect">
            <a:avLst/>
          </a:prstGeom>
          <a:noFill/>
        </p:spPr>
        <p:txBody>
          <a:bodyPr wrap="square" rtlCol="0">
            <a:spAutoFit/>
          </a:bodyPr>
          <a:lstStyle/>
          <a:p>
            <a:r>
              <a:rPr lang="zh-CN" altLang="en-US" sz="1300" dirty="0">
                <a:solidFill>
                  <a:srgbClr val="FF0000"/>
                </a:solidFill>
              </a:rPr>
              <a:t>稀</a:t>
            </a:r>
            <a:r>
              <a:rPr lang="zh-CN" altLang="en-US" sz="1300" dirty="0" smtClean="0">
                <a:solidFill>
                  <a:srgbClr val="FF0000"/>
                </a:solidFill>
              </a:rPr>
              <a:t>疏性分析</a:t>
            </a:r>
            <a:endParaRPr lang="zh-CN" altLang="en-US" sz="1300" dirty="0">
              <a:solidFill>
                <a:srgbClr val="FF0000"/>
              </a:solidFill>
            </a:endParaRPr>
          </a:p>
        </p:txBody>
      </p:sp>
      <p:sp>
        <p:nvSpPr>
          <p:cNvPr id="19" name="文本框 18"/>
          <p:cNvSpPr txBox="1"/>
          <p:nvPr/>
        </p:nvSpPr>
        <p:spPr>
          <a:xfrm>
            <a:off x="4485448" y="3068960"/>
            <a:ext cx="1152128" cy="292388"/>
          </a:xfrm>
          <a:prstGeom prst="rect">
            <a:avLst/>
          </a:prstGeom>
          <a:noFill/>
        </p:spPr>
        <p:txBody>
          <a:bodyPr wrap="square" rtlCol="0">
            <a:spAutoFit/>
          </a:bodyPr>
          <a:lstStyle/>
          <a:p>
            <a:r>
              <a:rPr lang="zh-CN" altLang="en-US" sz="1300" dirty="0">
                <a:solidFill>
                  <a:srgbClr val="FF0000"/>
                </a:solidFill>
              </a:rPr>
              <a:t>相关性分析</a:t>
            </a:r>
          </a:p>
        </p:txBody>
      </p:sp>
      <p:sp>
        <p:nvSpPr>
          <p:cNvPr id="20" name="文本框 19"/>
          <p:cNvSpPr txBox="1"/>
          <p:nvPr/>
        </p:nvSpPr>
        <p:spPr>
          <a:xfrm>
            <a:off x="3529005" y="3664029"/>
            <a:ext cx="1152128" cy="292388"/>
          </a:xfrm>
          <a:prstGeom prst="rect">
            <a:avLst/>
          </a:prstGeom>
          <a:noFill/>
        </p:spPr>
        <p:txBody>
          <a:bodyPr wrap="square" rtlCol="0">
            <a:spAutoFit/>
          </a:bodyPr>
          <a:lstStyle/>
          <a:p>
            <a:r>
              <a:rPr lang="zh-CN" altLang="en-US" sz="1300" dirty="0">
                <a:solidFill>
                  <a:srgbClr val="FF0000"/>
                </a:solidFill>
              </a:rPr>
              <a:t>冗余性分析</a:t>
            </a:r>
          </a:p>
        </p:txBody>
      </p:sp>
      <p:sp>
        <p:nvSpPr>
          <p:cNvPr id="21" name="文本框 20"/>
          <p:cNvSpPr txBox="1"/>
          <p:nvPr/>
        </p:nvSpPr>
        <p:spPr>
          <a:xfrm>
            <a:off x="4522629" y="3671156"/>
            <a:ext cx="1152128" cy="492443"/>
          </a:xfrm>
          <a:prstGeom prst="rect">
            <a:avLst/>
          </a:prstGeom>
          <a:noFill/>
        </p:spPr>
        <p:txBody>
          <a:bodyPr wrap="square" rtlCol="0">
            <a:spAutoFit/>
          </a:bodyPr>
          <a:lstStyle/>
          <a:p>
            <a:r>
              <a:rPr lang="zh-CN" altLang="en-US" sz="1300" dirty="0">
                <a:solidFill>
                  <a:srgbClr val="FF0000"/>
                </a:solidFill>
              </a:rPr>
              <a:t>特征组合与降维</a:t>
            </a:r>
          </a:p>
        </p:txBody>
      </p:sp>
    </p:spTree>
    <p:extLst>
      <p:ext uri="{BB962C8B-B14F-4D97-AF65-F5344CB8AC3E}">
        <p14:creationId xmlns:p14="http://schemas.microsoft.com/office/powerpoint/2010/main" val="458036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a:t>平</a:t>
            </a:r>
            <a:r>
              <a:rPr lang="zh-CN" altLang="en-US" sz="2300" dirty="0" smtClean="0"/>
              <a:t>台展示（算法分析）</a:t>
            </a:r>
            <a:endParaRPr lang="zh-CN" altLang="en-US" sz="2300" dirty="0"/>
          </a:p>
        </p:txBody>
      </p:sp>
      <p:pic>
        <p:nvPicPr>
          <p:cNvPr id="4" name="图片 3"/>
          <p:cNvPicPr>
            <a:picLocks noChangeAspect="1"/>
          </p:cNvPicPr>
          <p:nvPr/>
        </p:nvPicPr>
        <p:blipFill>
          <a:blip r:embed="rId2"/>
          <a:stretch>
            <a:fillRect/>
          </a:stretch>
        </p:blipFill>
        <p:spPr>
          <a:xfrm>
            <a:off x="791769" y="836286"/>
            <a:ext cx="5976664" cy="2853586"/>
          </a:xfrm>
          <a:prstGeom prst="rect">
            <a:avLst/>
          </a:prstGeom>
        </p:spPr>
      </p:pic>
      <p:pic>
        <p:nvPicPr>
          <p:cNvPr id="5" name="图片 4"/>
          <p:cNvPicPr>
            <a:picLocks noChangeAspect="1"/>
          </p:cNvPicPr>
          <p:nvPr/>
        </p:nvPicPr>
        <p:blipFill>
          <a:blip r:embed="rId3"/>
          <a:stretch>
            <a:fillRect/>
          </a:stretch>
        </p:blipFill>
        <p:spPr>
          <a:xfrm>
            <a:off x="827584" y="3769525"/>
            <a:ext cx="5633903" cy="2754092"/>
          </a:xfrm>
          <a:prstGeom prst="rect">
            <a:avLst/>
          </a:prstGeom>
        </p:spPr>
      </p:pic>
    </p:spTree>
    <p:extLst>
      <p:ext uri="{BB962C8B-B14F-4D97-AF65-F5344CB8AC3E}">
        <p14:creationId xmlns:p14="http://schemas.microsoft.com/office/powerpoint/2010/main" val="9633841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75656" y="910461"/>
            <a:ext cx="5904656" cy="646331"/>
          </a:xfrm>
          <a:prstGeom prst="rect">
            <a:avLst/>
          </a:prstGeom>
          <a:noFill/>
        </p:spPr>
        <p:txBody>
          <a:bodyPr wrap="square" rtlCol="0">
            <a:spAutoFit/>
          </a:bodyPr>
          <a:lstStyle/>
          <a:p>
            <a:pPr algn="ctr"/>
            <a:r>
              <a:rPr lang="zh-CN" altLang="en-US" sz="3600" b="1" dirty="0" smtClean="0">
                <a:solidFill>
                  <a:srgbClr val="0033CC"/>
                </a:solidFill>
                <a:latin typeface="Times New Roman" panose="02020603050405020304" pitchFamily="18" charset="0"/>
                <a:cs typeface="Times New Roman" panose="02020603050405020304" pitchFamily="18" charset="0"/>
              </a:rPr>
              <a:t>谢谢！</a:t>
            </a:r>
            <a:endParaRPr lang="zh-CN" altLang="en-US" sz="3600" b="1" dirty="0">
              <a:solidFill>
                <a:srgbClr val="0033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91712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365"/>
            <a:ext cx="8229600" cy="796950"/>
          </a:xfrm>
        </p:spPr>
        <p:txBody>
          <a:bodyPr/>
          <a:lstStyle/>
          <a:p>
            <a:r>
              <a:rPr lang="zh-CN" altLang="en-US" dirty="0"/>
              <a:t>整</a:t>
            </a:r>
            <a:r>
              <a:rPr lang="zh-CN" altLang="en-US" dirty="0" smtClean="0"/>
              <a:t>体工作计划</a:t>
            </a:r>
            <a:endParaRPr lang="zh-CN" altLang="en-US" dirty="0"/>
          </a:p>
        </p:txBody>
      </p:sp>
      <p:sp>
        <p:nvSpPr>
          <p:cNvPr id="5" name="圆角矩形 4"/>
          <p:cNvSpPr/>
          <p:nvPr/>
        </p:nvSpPr>
        <p:spPr>
          <a:xfrm>
            <a:off x="179512" y="956912"/>
            <a:ext cx="8877672" cy="5544617"/>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495142" y="1379309"/>
            <a:ext cx="4775029" cy="1298936"/>
          </a:xfrm>
          <a:prstGeom prst="rect">
            <a:avLst/>
          </a:prstGeom>
          <a:solidFill>
            <a:schemeClr val="bg2">
              <a:lumMod val="20000"/>
              <a:lumOff val="80000"/>
            </a:schemeClr>
          </a:solidFill>
          <a:ln w="28575">
            <a:noFill/>
          </a:ln>
        </p:spPr>
        <p:txBody>
          <a:bodyPr wrap="square" rtlCol="0">
            <a:spAutoFit/>
          </a:bodyPr>
          <a:lstStyle/>
          <a:p>
            <a:endParaRPr lang="zh-CN" altLang="en-US" dirty="0"/>
          </a:p>
        </p:txBody>
      </p:sp>
      <p:sp>
        <p:nvSpPr>
          <p:cNvPr id="15" name="文本框 14"/>
          <p:cNvSpPr txBox="1"/>
          <p:nvPr/>
        </p:nvSpPr>
        <p:spPr>
          <a:xfrm>
            <a:off x="1445603" y="5450799"/>
            <a:ext cx="4787402" cy="606775"/>
          </a:xfrm>
          <a:prstGeom prst="rect">
            <a:avLst/>
          </a:prstGeom>
          <a:solidFill>
            <a:schemeClr val="accent2">
              <a:lumMod val="20000"/>
              <a:lumOff val="80000"/>
            </a:schemeClr>
          </a:solidFill>
          <a:ln>
            <a:noFill/>
          </a:ln>
        </p:spPr>
        <p:txBody>
          <a:bodyPr wrap="square" rtlCol="0">
            <a:spAutoFit/>
          </a:bodyPr>
          <a:lstStyle/>
          <a:p>
            <a:endParaRPr lang="zh-CN" altLang="en-US" dirty="0"/>
          </a:p>
        </p:txBody>
      </p:sp>
      <p:sp>
        <p:nvSpPr>
          <p:cNvPr id="17" name="文本框 16"/>
          <p:cNvSpPr txBox="1"/>
          <p:nvPr/>
        </p:nvSpPr>
        <p:spPr>
          <a:xfrm>
            <a:off x="1456811" y="4704725"/>
            <a:ext cx="4800260" cy="658239"/>
          </a:xfrm>
          <a:prstGeom prst="rect">
            <a:avLst/>
          </a:prstGeom>
          <a:solidFill>
            <a:schemeClr val="bg2">
              <a:lumMod val="20000"/>
              <a:lumOff val="80000"/>
            </a:schemeClr>
          </a:solidFill>
          <a:ln>
            <a:noFill/>
          </a:ln>
        </p:spPr>
        <p:txBody>
          <a:bodyPr wrap="square" rtlCol="0">
            <a:spAutoFit/>
          </a:bodyPr>
          <a:lstStyle/>
          <a:p>
            <a:endParaRPr lang="zh-CN" altLang="en-US" dirty="0"/>
          </a:p>
        </p:txBody>
      </p:sp>
      <p:sp>
        <p:nvSpPr>
          <p:cNvPr id="18" name="文本框 17"/>
          <p:cNvSpPr txBox="1"/>
          <p:nvPr/>
        </p:nvSpPr>
        <p:spPr>
          <a:xfrm>
            <a:off x="3309614" y="983789"/>
            <a:ext cx="2520280" cy="369332"/>
          </a:xfrm>
          <a:prstGeom prst="rect">
            <a:avLst/>
          </a:prstGeom>
          <a:noFill/>
        </p:spPr>
        <p:txBody>
          <a:bodyPr wrap="square" rtlCol="0">
            <a:spAutoFit/>
          </a:bodyPr>
          <a:lstStyle/>
          <a:p>
            <a:pPr algn="ctr"/>
            <a:r>
              <a:rPr lang="zh-CN" altLang="en-US" b="1" dirty="0" smtClean="0"/>
              <a:t>高温合金机器学习平台</a:t>
            </a:r>
            <a:endParaRPr lang="zh-CN" altLang="en-US" b="1" dirty="0"/>
          </a:p>
        </p:txBody>
      </p:sp>
      <p:grpSp>
        <p:nvGrpSpPr>
          <p:cNvPr id="62" name="组合 61"/>
          <p:cNvGrpSpPr/>
          <p:nvPr/>
        </p:nvGrpSpPr>
        <p:grpSpPr>
          <a:xfrm>
            <a:off x="369450" y="1397438"/>
            <a:ext cx="782051" cy="4596605"/>
            <a:chOff x="587739" y="1371107"/>
            <a:chExt cx="837371" cy="4710281"/>
          </a:xfrm>
        </p:grpSpPr>
        <p:sp>
          <p:nvSpPr>
            <p:cNvPr id="6" name="文本框 5"/>
            <p:cNvSpPr txBox="1"/>
            <p:nvPr/>
          </p:nvSpPr>
          <p:spPr>
            <a:xfrm>
              <a:off x="587739" y="1400868"/>
              <a:ext cx="815909" cy="4680520"/>
            </a:xfrm>
            <a:prstGeom prst="rect">
              <a:avLst/>
            </a:prstGeom>
            <a:solidFill>
              <a:schemeClr val="bg1"/>
            </a:solidFill>
            <a:ln w="28575">
              <a:solidFill>
                <a:schemeClr val="accent5"/>
              </a:solidFill>
            </a:ln>
          </p:spPr>
          <p:txBody>
            <a:bodyPr vert="eaVert" wrap="square" rtlCol="0">
              <a:spAutoFit/>
            </a:bodyPr>
            <a:lstStyle/>
            <a:p>
              <a:endParaRPr lang="zh-CN" altLang="en-US" dirty="0"/>
            </a:p>
          </p:txBody>
        </p:sp>
        <p:sp>
          <p:nvSpPr>
            <p:cNvPr id="20" name="文本框 19"/>
            <p:cNvSpPr txBox="1"/>
            <p:nvPr/>
          </p:nvSpPr>
          <p:spPr>
            <a:xfrm>
              <a:off x="705030" y="1371107"/>
              <a:ext cx="720080" cy="584775"/>
            </a:xfrm>
            <a:prstGeom prst="rect">
              <a:avLst/>
            </a:prstGeom>
            <a:noFill/>
          </p:spPr>
          <p:txBody>
            <a:bodyPr wrap="square" rtlCol="0">
              <a:spAutoFit/>
            </a:bodyPr>
            <a:lstStyle/>
            <a:p>
              <a:r>
                <a:rPr lang="zh-CN" altLang="en-US" sz="1600" b="1" dirty="0" smtClean="0">
                  <a:solidFill>
                    <a:srgbClr val="00B0F0"/>
                  </a:solidFill>
                </a:rPr>
                <a:t>数据管理</a:t>
              </a:r>
              <a:endParaRPr lang="zh-CN" altLang="en-US" sz="1600" b="1" dirty="0">
                <a:solidFill>
                  <a:srgbClr val="00B0F0"/>
                </a:solidFill>
              </a:endParaRPr>
            </a:p>
          </p:txBody>
        </p:sp>
        <p:sp>
          <p:nvSpPr>
            <p:cNvPr id="22" name="文本框 21"/>
            <p:cNvSpPr txBox="1"/>
            <p:nvPr/>
          </p:nvSpPr>
          <p:spPr>
            <a:xfrm>
              <a:off x="658898" y="1962660"/>
              <a:ext cx="677154" cy="830997"/>
            </a:xfrm>
            <a:prstGeom prst="rect">
              <a:avLst/>
            </a:prstGeom>
            <a:solidFill>
              <a:srgbClr val="00B0F0"/>
            </a:solidFill>
            <a:ln>
              <a:noFill/>
            </a:ln>
          </p:spPr>
          <p:txBody>
            <a:bodyPr wrap="square" rtlCol="0">
              <a:spAutoFit/>
            </a:bodyPr>
            <a:lstStyle/>
            <a:p>
              <a:r>
                <a:rPr lang="zh-CN" altLang="en-US" sz="1600" dirty="0" smtClean="0"/>
                <a:t>基础数据管理</a:t>
              </a:r>
              <a:endParaRPr lang="zh-CN" altLang="en-US" sz="1600" dirty="0"/>
            </a:p>
          </p:txBody>
        </p:sp>
        <p:sp>
          <p:nvSpPr>
            <p:cNvPr id="23" name="文本框 22"/>
            <p:cNvSpPr txBox="1"/>
            <p:nvPr/>
          </p:nvSpPr>
          <p:spPr>
            <a:xfrm>
              <a:off x="657116" y="3154792"/>
              <a:ext cx="677154" cy="830997"/>
            </a:xfrm>
            <a:prstGeom prst="rect">
              <a:avLst/>
            </a:prstGeom>
            <a:solidFill>
              <a:srgbClr val="00B0F0"/>
            </a:solidFill>
          </p:spPr>
          <p:txBody>
            <a:bodyPr wrap="square" rtlCol="0">
              <a:spAutoFit/>
            </a:bodyPr>
            <a:lstStyle/>
            <a:p>
              <a:r>
                <a:rPr lang="zh-CN" altLang="en-US" sz="1600" dirty="0" smtClean="0"/>
                <a:t>数据</a:t>
              </a:r>
              <a:endParaRPr lang="en-US" altLang="zh-CN" sz="1600" dirty="0" smtClean="0"/>
            </a:p>
            <a:p>
              <a:r>
                <a:rPr lang="zh-CN" altLang="en-US" sz="1600" dirty="0"/>
                <a:t>质量</a:t>
              </a:r>
              <a:r>
                <a:rPr lang="zh-CN" altLang="en-US" sz="1600" dirty="0" smtClean="0"/>
                <a:t>管理</a:t>
              </a:r>
              <a:endParaRPr lang="zh-CN" altLang="en-US" sz="1600" dirty="0"/>
            </a:p>
          </p:txBody>
        </p:sp>
        <p:sp>
          <p:nvSpPr>
            <p:cNvPr id="24" name="文本框 23"/>
            <p:cNvSpPr txBox="1"/>
            <p:nvPr/>
          </p:nvSpPr>
          <p:spPr>
            <a:xfrm>
              <a:off x="679049" y="4410341"/>
              <a:ext cx="677154" cy="830997"/>
            </a:xfrm>
            <a:prstGeom prst="rect">
              <a:avLst/>
            </a:prstGeom>
            <a:solidFill>
              <a:srgbClr val="00B0F0"/>
            </a:solidFill>
            <a:ln>
              <a:solidFill>
                <a:srgbClr val="00B0F0"/>
              </a:solidFill>
            </a:ln>
          </p:spPr>
          <p:txBody>
            <a:bodyPr wrap="square" rtlCol="0">
              <a:spAutoFit/>
            </a:bodyPr>
            <a:lstStyle/>
            <a:p>
              <a:r>
                <a:rPr lang="zh-CN" altLang="en-US" sz="1600" dirty="0" smtClean="0"/>
                <a:t>数据</a:t>
              </a:r>
              <a:endParaRPr lang="en-US" altLang="zh-CN" sz="1600" dirty="0" smtClean="0"/>
            </a:p>
            <a:p>
              <a:r>
                <a:rPr lang="zh-CN" altLang="en-US" sz="1600" dirty="0"/>
                <a:t>权限</a:t>
              </a:r>
              <a:r>
                <a:rPr lang="zh-CN" altLang="en-US" sz="1600" dirty="0" smtClean="0"/>
                <a:t>管理</a:t>
              </a:r>
              <a:endParaRPr lang="zh-CN" altLang="en-US" sz="1600" dirty="0"/>
            </a:p>
          </p:txBody>
        </p:sp>
      </p:grpSp>
      <p:sp>
        <p:nvSpPr>
          <p:cNvPr id="25" name="文本框 24"/>
          <p:cNvSpPr txBox="1"/>
          <p:nvPr/>
        </p:nvSpPr>
        <p:spPr>
          <a:xfrm>
            <a:off x="1445603" y="5409268"/>
            <a:ext cx="750133" cy="584775"/>
          </a:xfrm>
          <a:prstGeom prst="rect">
            <a:avLst/>
          </a:prstGeom>
          <a:noFill/>
        </p:spPr>
        <p:txBody>
          <a:bodyPr wrap="square" rtlCol="0">
            <a:spAutoFit/>
          </a:bodyPr>
          <a:lstStyle/>
          <a:p>
            <a:r>
              <a:rPr lang="zh-CN" altLang="en-US" sz="1600" b="1" dirty="0" smtClean="0">
                <a:solidFill>
                  <a:srgbClr val="00B0F0"/>
                </a:solidFill>
              </a:rPr>
              <a:t>数据采集</a:t>
            </a:r>
            <a:endParaRPr lang="zh-CN" altLang="en-US" sz="1600" b="1" dirty="0">
              <a:solidFill>
                <a:srgbClr val="00B0F0"/>
              </a:solidFill>
            </a:endParaRPr>
          </a:p>
        </p:txBody>
      </p:sp>
      <p:sp>
        <p:nvSpPr>
          <p:cNvPr id="26" name="流程图: 磁盘 25"/>
          <p:cNvSpPr/>
          <p:nvPr/>
        </p:nvSpPr>
        <p:spPr>
          <a:xfrm>
            <a:off x="2195735" y="5484425"/>
            <a:ext cx="835571" cy="485731"/>
          </a:xfrm>
          <a:prstGeom prst="flowChartMagneticDisk">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49</a:t>
            </a:r>
            <a:r>
              <a:rPr lang="zh-CN" altLang="en-US" sz="1100" dirty="0" smtClean="0">
                <a:solidFill>
                  <a:schemeClr val="tx1"/>
                </a:solidFill>
              </a:rPr>
              <a:t>篇文献数据</a:t>
            </a:r>
            <a:endParaRPr lang="zh-CN" altLang="en-US" sz="1100" dirty="0">
              <a:solidFill>
                <a:schemeClr val="tx1"/>
              </a:solidFill>
            </a:endParaRPr>
          </a:p>
        </p:txBody>
      </p:sp>
      <p:sp>
        <p:nvSpPr>
          <p:cNvPr id="29" name="流程图: 磁盘 28"/>
          <p:cNvSpPr/>
          <p:nvPr/>
        </p:nvSpPr>
        <p:spPr>
          <a:xfrm>
            <a:off x="3468543" y="5475962"/>
            <a:ext cx="835571" cy="485731"/>
          </a:xfrm>
          <a:prstGeom prst="flowChartMagneticDisk">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rPr>
              <a:t>蠕变性能数据数据</a:t>
            </a:r>
            <a:endParaRPr lang="zh-CN" altLang="en-US" sz="1100" dirty="0">
              <a:solidFill>
                <a:schemeClr val="tx1"/>
              </a:solidFill>
            </a:endParaRPr>
          </a:p>
        </p:txBody>
      </p:sp>
      <p:sp>
        <p:nvSpPr>
          <p:cNvPr id="30" name="流程图: 磁盘 29"/>
          <p:cNvSpPr/>
          <p:nvPr/>
        </p:nvSpPr>
        <p:spPr>
          <a:xfrm>
            <a:off x="4808347" y="5477937"/>
            <a:ext cx="835571" cy="485731"/>
          </a:xfrm>
          <a:prstGeom prst="flowChartMagneticDisk">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rPr>
              <a:t>扩散数据</a:t>
            </a:r>
            <a:endParaRPr lang="zh-CN" altLang="en-US" sz="1100" dirty="0">
              <a:solidFill>
                <a:schemeClr val="tx1"/>
              </a:solidFill>
            </a:endParaRPr>
          </a:p>
        </p:txBody>
      </p:sp>
      <p:sp>
        <p:nvSpPr>
          <p:cNvPr id="31" name="文本框 30"/>
          <p:cNvSpPr txBox="1"/>
          <p:nvPr/>
        </p:nvSpPr>
        <p:spPr>
          <a:xfrm>
            <a:off x="5626406" y="5594336"/>
            <a:ext cx="844966" cy="369332"/>
          </a:xfrm>
          <a:prstGeom prst="rect">
            <a:avLst/>
          </a:prstGeom>
          <a:noFill/>
        </p:spPr>
        <p:txBody>
          <a:bodyPr wrap="square" rtlCol="0">
            <a:spAutoFit/>
          </a:bodyPr>
          <a:lstStyle/>
          <a:p>
            <a:r>
              <a:rPr lang="en-US" altLang="zh-CN" dirty="0" smtClean="0"/>
              <a:t>...</a:t>
            </a:r>
            <a:endParaRPr lang="zh-CN" altLang="en-US" dirty="0"/>
          </a:p>
        </p:txBody>
      </p:sp>
      <p:sp>
        <p:nvSpPr>
          <p:cNvPr id="32" name="文本框 31"/>
          <p:cNvSpPr txBox="1"/>
          <p:nvPr/>
        </p:nvSpPr>
        <p:spPr>
          <a:xfrm>
            <a:off x="1445602" y="4800606"/>
            <a:ext cx="750133" cy="584775"/>
          </a:xfrm>
          <a:prstGeom prst="rect">
            <a:avLst/>
          </a:prstGeom>
          <a:noFill/>
        </p:spPr>
        <p:txBody>
          <a:bodyPr wrap="square" rtlCol="0">
            <a:spAutoFit/>
          </a:bodyPr>
          <a:lstStyle/>
          <a:p>
            <a:r>
              <a:rPr lang="zh-CN" altLang="en-US" sz="1600" b="1" dirty="0" smtClean="0">
                <a:solidFill>
                  <a:srgbClr val="00B0F0"/>
                </a:solidFill>
              </a:rPr>
              <a:t>数据存储</a:t>
            </a:r>
            <a:endParaRPr lang="zh-CN" altLang="en-US" sz="1600" b="1" dirty="0">
              <a:solidFill>
                <a:srgbClr val="00B0F0"/>
              </a:solidFill>
            </a:endParaRPr>
          </a:p>
        </p:txBody>
      </p:sp>
      <p:sp>
        <p:nvSpPr>
          <p:cNvPr id="33" name="文本框 32"/>
          <p:cNvSpPr txBox="1"/>
          <p:nvPr/>
        </p:nvSpPr>
        <p:spPr>
          <a:xfrm>
            <a:off x="1997206" y="4943655"/>
            <a:ext cx="1152129" cy="276999"/>
          </a:xfrm>
          <a:prstGeom prst="rect">
            <a:avLst/>
          </a:prstGeom>
          <a:solidFill>
            <a:srgbClr val="00B0F0"/>
          </a:solidFill>
        </p:spPr>
        <p:txBody>
          <a:bodyPr wrap="square" rtlCol="0">
            <a:spAutoFit/>
          </a:bodyPr>
          <a:lstStyle/>
          <a:p>
            <a:r>
              <a:rPr lang="zh-CN" altLang="en-US" sz="1200" dirty="0" smtClean="0"/>
              <a:t>关系型数据库</a:t>
            </a:r>
            <a:endParaRPr lang="zh-CN" altLang="en-US" sz="1200" dirty="0"/>
          </a:p>
        </p:txBody>
      </p:sp>
      <p:sp>
        <p:nvSpPr>
          <p:cNvPr id="34" name="文本框 33"/>
          <p:cNvSpPr txBox="1"/>
          <p:nvPr/>
        </p:nvSpPr>
        <p:spPr>
          <a:xfrm>
            <a:off x="3200905" y="4941648"/>
            <a:ext cx="1332741" cy="276999"/>
          </a:xfrm>
          <a:prstGeom prst="rect">
            <a:avLst/>
          </a:prstGeom>
          <a:solidFill>
            <a:srgbClr val="00B0F0"/>
          </a:solidFill>
        </p:spPr>
        <p:txBody>
          <a:bodyPr wrap="square" rtlCol="0">
            <a:spAutoFit/>
          </a:bodyPr>
          <a:lstStyle/>
          <a:p>
            <a:r>
              <a:rPr lang="zh-CN" altLang="en-US" sz="1200" dirty="0" smtClean="0"/>
              <a:t>非关系型数据库</a:t>
            </a:r>
            <a:endParaRPr lang="zh-CN" altLang="en-US" sz="1200" dirty="0"/>
          </a:p>
        </p:txBody>
      </p:sp>
      <p:sp>
        <p:nvSpPr>
          <p:cNvPr id="35" name="文本框 34"/>
          <p:cNvSpPr txBox="1"/>
          <p:nvPr/>
        </p:nvSpPr>
        <p:spPr>
          <a:xfrm>
            <a:off x="4589528" y="4941648"/>
            <a:ext cx="1581661" cy="276999"/>
          </a:xfrm>
          <a:prstGeom prst="rect">
            <a:avLst/>
          </a:prstGeom>
          <a:solidFill>
            <a:srgbClr val="00B0F0"/>
          </a:solidFill>
        </p:spPr>
        <p:txBody>
          <a:bodyPr wrap="square" rtlCol="0">
            <a:spAutoFit/>
          </a:bodyPr>
          <a:lstStyle/>
          <a:p>
            <a:r>
              <a:rPr lang="zh-CN" altLang="en-US" sz="1200" dirty="0" smtClean="0"/>
              <a:t>分布式文件系统</a:t>
            </a:r>
            <a:r>
              <a:rPr lang="en-US" altLang="zh-CN" sz="1200" dirty="0" smtClean="0"/>
              <a:t>HDFS</a:t>
            </a:r>
            <a:endParaRPr lang="zh-CN" altLang="en-US" sz="1200" dirty="0"/>
          </a:p>
        </p:txBody>
      </p:sp>
      <p:sp>
        <p:nvSpPr>
          <p:cNvPr id="63" name="左右箭头 62"/>
          <p:cNvSpPr/>
          <p:nvPr/>
        </p:nvSpPr>
        <p:spPr>
          <a:xfrm>
            <a:off x="1144404" y="2234747"/>
            <a:ext cx="314145" cy="203716"/>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左右箭头 63"/>
          <p:cNvSpPr/>
          <p:nvPr/>
        </p:nvSpPr>
        <p:spPr>
          <a:xfrm>
            <a:off x="1153481" y="3731238"/>
            <a:ext cx="314145" cy="203716"/>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左右箭头 64"/>
          <p:cNvSpPr/>
          <p:nvPr/>
        </p:nvSpPr>
        <p:spPr>
          <a:xfrm>
            <a:off x="1150142" y="5624707"/>
            <a:ext cx="314145" cy="203716"/>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7" name="组合 66"/>
          <p:cNvGrpSpPr/>
          <p:nvPr/>
        </p:nvGrpSpPr>
        <p:grpSpPr>
          <a:xfrm>
            <a:off x="6834913" y="1610590"/>
            <a:ext cx="1980710" cy="4262085"/>
            <a:chOff x="6412494" y="1367798"/>
            <a:chExt cx="2108380" cy="4713590"/>
          </a:xfrm>
        </p:grpSpPr>
        <p:sp>
          <p:nvSpPr>
            <p:cNvPr id="9" name="文本框 8"/>
            <p:cNvSpPr txBox="1"/>
            <p:nvPr/>
          </p:nvSpPr>
          <p:spPr>
            <a:xfrm>
              <a:off x="6412494" y="1400868"/>
              <a:ext cx="1111834" cy="4656706"/>
            </a:xfrm>
            <a:prstGeom prst="rect">
              <a:avLst/>
            </a:prstGeom>
            <a:noFill/>
            <a:ln>
              <a:solidFill>
                <a:schemeClr val="accent5"/>
              </a:solidFill>
            </a:ln>
          </p:spPr>
          <p:txBody>
            <a:bodyPr vert="eaVert" wrap="square" rtlCol="0">
              <a:spAutoFit/>
            </a:bodyPr>
            <a:lstStyle/>
            <a:p>
              <a:endParaRPr lang="zh-CN" altLang="en-US" dirty="0"/>
            </a:p>
          </p:txBody>
        </p:sp>
        <p:sp>
          <p:nvSpPr>
            <p:cNvPr id="10" name="文本框 9"/>
            <p:cNvSpPr txBox="1"/>
            <p:nvPr/>
          </p:nvSpPr>
          <p:spPr>
            <a:xfrm>
              <a:off x="7659414" y="1367799"/>
              <a:ext cx="861460" cy="4713589"/>
            </a:xfrm>
            <a:prstGeom prst="rect">
              <a:avLst/>
            </a:prstGeom>
            <a:noFill/>
            <a:ln>
              <a:solidFill>
                <a:schemeClr val="accent5"/>
              </a:solidFill>
            </a:ln>
          </p:spPr>
          <p:txBody>
            <a:bodyPr vert="eaVert" wrap="square" rtlCol="0">
              <a:spAutoFit/>
            </a:bodyPr>
            <a:lstStyle/>
            <a:p>
              <a:endParaRPr lang="zh-CN" altLang="en-US" dirty="0"/>
            </a:p>
          </p:txBody>
        </p:sp>
        <p:sp>
          <p:nvSpPr>
            <p:cNvPr id="56" name="文本框 55"/>
            <p:cNvSpPr txBox="1"/>
            <p:nvPr/>
          </p:nvSpPr>
          <p:spPr>
            <a:xfrm>
              <a:off x="6608371" y="1367798"/>
              <a:ext cx="720080" cy="584775"/>
            </a:xfrm>
            <a:prstGeom prst="rect">
              <a:avLst/>
            </a:prstGeom>
            <a:noFill/>
          </p:spPr>
          <p:txBody>
            <a:bodyPr wrap="square" rtlCol="0">
              <a:spAutoFit/>
            </a:bodyPr>
            <a:lstStyle/>
            <a:p>
              <a:r>
                <a:rPr lang="zh-CN" altLang="en-US" sz="1600" b="1" dirty="0">
                  <a:solidFill>
                    <a:srgbClr val="00B0F0"/>
                  </a:solidFill>
                </a:rPr>
                <a:t>用户</a:t>
              </a:r>
              <a:r>
                <a:rPr lang="zh-CN" altLang="en-US" sz="1600" b="1" dirty="0" smtClean="0">
                  <a:solidFill>
                    <a:srgbClr val="00B0F0"/>
                  </a:solidFill>
                </a:rPr>
                <a:t>管理</a:t>
              </a:r>
              <a:endParaRPr lang="zh-CN" altLang="en-US" sz="1600" b="1" dirty="0">
                <a:solidFill>
                  <a:srgbClr val="00B0F0"/>
                </a:solidFill>
              </a:endParaRPr>
            </a:p>
          </p:txBody>
        </p:sp>
        <p:sp>
          <p:nvSpPr>
            <p:cNvPr id="57" name="文本框 56"/>
            <p:cNvSpPr txBox="1"/>
            <p:nvPr/>
          </p:nvSpPr>
          <p:spPr>
            <a:xfrm>
              <a:off x="6569668" y="2085770"/>
              <a:ext cx="706443" cy="646723"/>
            </a:xfrm>
            <a:prstGeom prst="rect">
              <a:avLst/>
            </a:prstGeom>
            <a:solidFill>
              <a:srgbClr val="00B0F0"/>
            </a:solidFill>
            <a:ln>
              <a:noFill/>
            </a:ln>
          </p:spPr>
          <p:txBody>
            <a:bodyPr wrap="square" rtlCol="0">
              <a:spAutoFit/>
            </a:bodyPr>
            <a:lstStyle/>
            <a:p>
              <a:r>
                <a:rPr lang="zh-CN" altLang="en-US" sz="1600" dirty="0"/>
                <a:t>权</a:t>
              </a:r>
              <a:r>
                <a:rPr lang="zh-CN" altLang="en-US" sz="1600" dirty="0" smtClean="0"/>
                <a:t>限</a:t>
              </a:r>
              <a:r>
                <a:rPr lang="zh-CN" altLang="en-US" sz="1600" dirty="0"/>
                <a:t>管理</a:t>
              </a:r>
            </a:p>
          </p:txBody>
        </p:sp>
        <p:sp>
          <p:nvSpPr>
            <p:cNvPr id="58" name="文本框 57"/>
            <p:cNvSpPr txBox="1"/>
            <p:nvPr/>
          </p:nvSpPr>
          <p:spPr>
            <a:xfrm>
              <a:off x="7745235" y="1377885"/>
              <a:ext cx="720080" cy="584775"/>
            </a:xfrm>
            <a:prstGeom prst="rect">
              <a:avLst/>
            </a:prstGeom>
            <a:noFill/>
          </p:spPr>
          <p:txBody>
            <a:bodyPr wrap="square" rtlCol="0">
              <a:spAutoFit/>
            </a:bodyPr>
            <a:lstStyle/>
            <a:p>
              <a:r>
                <a:rPr lang="zh-CN" altLang="en-US" sz="1600" b="1" dirty="0">
                  <a:solidFill>
                    <a:srgbClr val="00B0F0"/>
                  </a:solidFill>
                </a:rPr>
                <a:t>安全</a:t>
              </a:r>
              <a:r>
                <a:rPr lang="zh-CN" altLang="en-US" sz="1600" b="1" dirty="0" smtClean="0">
                  <a:solidFill>
                    <a:srgbClr val="00B0F0"/>
                  </a:solidFill>
                </a:rPr>
                <a:t>管理</a:t>
              </a:r>
              <a:endParaRPr lang="zh-CN" altLang="en-US" sz="1600" b="1" dirty="0">
                <a:solidFill>
                  <a:srgbClr val="00B0F0"/>
                </a:solidFill>
              </a:endParaRPr>
            </a:p>
          </p:txBody>
        </p:sp>
        <p:sp>
          <p:nvSpPr>
            <p:cNvPr id="59" name="文本框 58"/>
            <p:cNvSpPr txBox="1"/>
            <p:nvPr/>
          </p:nvSpPr>
          <p:spPr>
            <a:xfrm>
              <a:off x="7766698" y="2076589"/>
              <a:ext cx="677154" cy="584775"/>
            </a:xfrm>
            <a:prstGeom prst="rect">
              <a:avLst/>
            </a:prstGeom>
            <a:solidFill>
              <a:srgbClr val="00B0F0"/>
            </a:solidFill>
            <a:ln>
              <a:noFill/>
            </a:ln>
          </p:spPr>
          <p:txBody>
            <a:bodyPr wrap="square" rtlCol="0">
              <a:spAutoFit/>
            </a:bodyPr>
            <a:lstStyle/>
            <a:p>
              <a:r>
                <a:rPr lang="zh-CN" altLang="en-US" sz="1600" dirty="0" smtClean="0"/>
                <a:t>存储安全</a:t>
              </a:r>
              <a:endParaRPr lang="zh-CN" altLang="en-US" sz="1600" dirty="0"/>
            </a:p>
          </p:txBody>
        </p:sp>
        <p:sp>
          <p:nvSpPr>
            <p:cNvPr id="60" name="文本框 59"/>
            <p:cNvSpPr txBox="1"/>
            <p:nvPr/>
          </p:nvSpPr>
          <p:spPr>
            <a:xfrm>
              <a:off x="7751566" y="3161647"/>
              <a:ext cx="677154" cy="584776"/>
            </a:xfrm>
            <a:prstGeom prst="rect">
              <a:avLst/>
            </a:prstGeom>
            <a:solidFill>
              <a:srgbClr val="00B0F0"/>
            </a:solidFill>
            <a:ln>
              <a:noFill/>
            </a:ln>
          </p:spPr>
          <p:txBody>
            <a:bodyPr wrap="square" rtlCol="0">
              <a:spAutoFit/>
            </a:bodyPr>
            <a:lstStyle/>
            <a:p>
              <a:r>
                <a:rPr lang="zh-CN" altLang="en-US" sz="1600" dirty="0"/>
                <a:t>权</a:t>
              </a:r>
              <a:r>
                <a:rPr lang="zh-CN" altLang="en-US" sz="1600" dirty="0" smtClean="0"/>
                <a:t>限控制</a:t>
              </a:r>
              <a:endParaRPr lang="zh-CN" altLang="en-US" sz="1600" dirty="0"/>
            </a:p>
          </p:txBody>
        </p:sp>
        <p:sp>
          <p:nvSpPr>
            <p:cNvPr id="61" name="文本框 60"/>
            <p:cNvSpPr txBox="1"/>
            <p:nvPr/>
          </p:nvSpPr>
          <p:spPr>
            <a:xfrm>
              <a:off x="7726643" y="4079639"/>
              <a:ext cx="677154" cy="646723"/>
            </a:xfrm>
            <a:prstGeom prst="rect">
              <a:avLst/>
            </a:prstGeom>
            <a:solidFill>
              <a:srgbClr val="00B0F0"/>
            </a:solidFill>
            <a:ln>
              <a:noFill/>
            </a:ln>
          </p:spPr>
          <p:txBody>
            <a:bodyPr wrap="square" rtlCol="0">
              <a:spAutoFit/>
            </a:bodyPr>
            <a:lstStyle/>
            <a:p>
              <a:r>
                <a:rPr lang="zh-CN" altLang="en-US" sz="1600" dirty="0"/>
                <a:t>数</a:t>
              </a:r>
              <a:r>
                <a:rPr lang="zh-CN" altLang="en-US" sz="1600" dirty="0" smtClean="0"/>
                <a:t>据加密</a:t>
              </a:r>
              <a:endParaRPr lang="zh-CN" altLang="en-US" sz="1600" dirty="0"/>
            </a:p>
          </p:txBody>
        </p:sp>
      </p:grpSp>
      <p:sp>
        <p:nvSpPr>
          <p:cNvPr id="68" name="左右箭头 67"/>
          <p:cNvSpPr/>
          <p:nvPr/>
        </p:nvSpPr>
        <p:spPr>
          <a:xfrm>
            <a:off x="6355892" y="2157931"/>
            <a:ext cx="314145" cy="203716"/>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左右箭头 68"/>
          <p:cNvSpPr/>
          <p:nvPr/>
        </p:nvSpPr>
        <p:spPr>
          <a:xfrm>
            <a:off x="6340645" y="3720245"/>
            <a:ext cx="314145" cy="203716"/>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左右箭头 69"/>
          <p:cNvSpPr/>
          <p:nvPr/>
        </p:nvSpPr>
        <p:spPr>
          <a:xfrm>
            <a:off x="6327395" y="5582449"/>
            <a:ext cx="314145" cy="203716"/>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上下箭头 71"/>
          <p:cNvSpPr/>
          <p:nvPr/>
        </p:nvSpPr>
        <p:spPr>
          <a:xfrm>
            <a:off x="2670784" y="2722697"/>
            <a:ext cx="173024" cy="329581"/>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上下箭头 72"/>
          <p:cNvSpPr/>
          <p:nvPr/>
        </p:nvSpPr>
        <p:spPr>
          <a:xfrm>
            <a:off x="4905190" y="2689579"/>
            <a:ext cx="215450" cy="380192"/>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p:nvPr/>
        </p:nvCxnSpPr>
        <p:spPr>
          <a:xfrm flipV="1">
            <a:off x="1482043" y="1658983"/>
            <a:ext cx="4788128" cy="1128"/>
          </a:xfrm>
          <a:prstGeom prst="line">
            <a:avLst/>
          </a:prstGeom>
          <a:ln w="285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78" name="文本框 77"/>
          <p:cNvSpPr txBox="1"/>
          <p:nvPr/>
        </p:nvSpPr>
        <p:spPr>
          <a:xfrm>
            <a:off x="3039700" y="1362816"/>
            <a:ext cx="1599207" cy="307777"/>
          </a:xfrm>
          <a:prstGeom prst="rect">
            <a:avLst/>
          </a:prstGeom>
          <a:noFill/>
        </p:spPr>
        <p:txBody>
          <a:bodyPr wrap="square" rtlCol="0">
            <a:spAutoFit/>
          </a:bodyPr>
          <a:lstStyle/>
          <a:p>
            <a:pPr algn="ctr"/>
            <a:r>
              <a:rPr lang="zh-CN" altLang="en-US" sz="1400" dirty="0" smtClean="0"/>
              <a:t>平台服务</a:t>
            </a:r>
            <a:endParaRPr lang="zh-CN" altLang="en-US" sz="1400" dirty="0"/>
          </a:p>
        </p:txBody>
      </p:sp>
      <p:cxnSp>
        <p:nvCxnSpPr>
          <p:cNvPr id="82" name="直接连接符 81"/>
          <p:cNvCxnSpPr>
            <a:stCxn id="7" idx="1"/>
            <a:endCxn id="7" idx="3"/>
          </p:cNvCxnSpPr>
          <p:nvPr/>
        </p:nvCxnSpPr>
        <p:spPr>
          <a:xfrm>
            <a:off x="1495142" y="2028777"/>
            <a:ext cx="4775029" cy="0"/>
          </a:xfrm>
          <a:prstGeom prst="line">
            <a:avLst/>
          </a:prstGeom>
          <a:ln w="285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4196155" y="1644960"/>
            <a:ext cx="0" cy="415005"/>
          </a:xfrm>
          <a:prstGeom prst="line">
            <a:avLst/>
          </a:prstGeom>
          <a:ln w="285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88" name="文本框 87"/>
          <p:cNvSpPr txBox="1"/>
          <p:nvPr/>
        </p:nvSpPr>
        <p:spPr>
          <a:xfrm>
            <a:off x="1629248" y="1698575"/>
            <a:ext cx="1830717" cy="307777"/>
          </a:xfrm>
          <a:prstGeom prst="rect">
            <a:avLst/>
          </a:prstGeom>
          <a:noFill/>
        </p:spPr>
        <p:txBody>
          <a:bodyPr wrap="square" rtlCol="0">
            <a:spAutoFit/>
          </a:bodyPr>
          <a:lstStyle/>
          <a:p>
            <a:pPr algn="ctr"/>
            <a:r>
              <a:rPr lang="zh-CN" altLang="en-US" sz="1400" dirty="0" smtClean="0"/>
              <a:t>传统</a:t>
            </a:r>
            <a:r>
              <a:rPr lang="en-US" altLang="zh-CN" sz="1400" dirty="0" smtClean="0"/>
              <a:t>B/S</a:t>
            </a:r>
            <a:r>
              <a:rPr lang="zh-CN" altLang="en-US" sz="1400" dirty="0" smtClean="0"/>
              <a:t>架构</a:t>
            </a:r>
            <a:endParaRPr lang="zh-CN" altLang="en-US" sz="1400" dirty="0"/>
          </a:p>
        </p:txBody>
      </p:sp>
      <p:grpSp>
        <p:nvGrpSpPr>
          <p:cNvPr id="133" name="组合 132"/>
          <p:cNvGrpSpPr/>
          <p:nvPr/>
        </p:nvGrpSpPr>
        <p:grpSpPr>
          <a:xfrm>
            <a:off x="1456811" y="3086837"/>
            <a:ext cx="4806193" cy="1546119"/>
            <a:chOff x="1456811" y="3166652"/>
            <a:chExt cx="4806193" cy="1546119"/>
          </a:xfrm>
        </p:grpSpPr>
        <p:sp>
          <p:nvSpPr>
            <p:cNvPr id="16" name="文本框 15"/>
            <p:cNvSpPr txBox="1"/>
            <p:nvPr/>
          </p:nvSpPr>
          <p:spPr>
            <a:xfrm>
              <a:off x="1456811" y="3166652"/>
              <a:ext cx="4806193" cy="1546119"/>
            </a:xfrm>
            <a:prstGeom prst="rect">
              <a:avLst/>
            </a:prstGeom>
            <a:solidFill>
              <a:schemeClr val="accent1">
                <a:lumMod val="20000"/>
                <a:lumOff val="80000"/>
              </a:schemeClr>
            </a:solidFill>
            <a:ln>
              <a:noFill/>
            </a:ln>
          </p:spPr>
          <p:txBody>
            <a:bodyPr wrap="square" rtlCol="0">
              <a:spAutoFit/>
            </a:bodyPr>
            <a:lstStyle/>
            <a:p>
              <a:endParaRPr lang="zh-CN" altLang="en-US" dirty="0"/>
            </a:p>
          </p:txBody>
        </p:sp>
        <p:sp>
          <p:nvSpPr>
            <p:cNvPr id="37" name="文本框 36"/>
            <p:cNvSpPr txBox="1"/>
            <p:nvPr/>
          </p:nvSpPr>
          <p:spPr>
            <a:xfrm>
              <a:off x="1515951" y="3496630"/>
              <a:ext cx="595750" cy="830997"/>
            </a:xfrm>
            <a:prstGeom prst="rect">
              <a:avLst/>
            </a:prstGeom>
            <a:noFill/>
          </p:spPr>
          <p:txBody>
            <a:bodyPr wrap="square" rtlCol="0">
              <a:spAutoFit/>
            </a:bodyPr>
            <a:lstStyle/>
            <a:p>
              <a:r>
                <a:rPr lang="zh-CN" altLang="en-US" sz="1600" b="1" dirty="0" smtClean="0">
                  <a:solidFill>
                    <a:srgbClr val="00B0F0"/>
                  </a:solidFill>
                </a:rPr>
                <a:t>算</a:t>
              </a:r>
              <a:endParaRPr lang="en-US" altLang="zh-CN" sz="1600" b="1" dirty="0" smtClean="0">
                <a:solidFill>
                  <a:srgbClr val="00B0F0"/>
                </a:solidFill>
              </a:endParaRPr>
            </a:p>
            <a:p>
              <a:r>
                <a:rPr lang="zh-CN" altLang="en-US" sz="1600" b="1" dirty="0" smtClean="0">
                  <a:solidFill>
                    <a:srgbClr val="00B0F0"/>
                  </a:solidFill>
                </a:rPr>
                <a:t>法</a:t>
              </a:r>
              <a:endParaRPr lang="en-US" altLang="zh-CN" sz="1600" b="1" dirty="0" smtClean="0">
                <a:solidFill>
                  <a:srgbClr val="00B0F0"/>
                </a:solidFill>
              </a:endParaRPr>
            </a:p>
            <a:p>
              <a:r>
                <a:rPr lang="zh-CN" altLang="en-US" sz="1600" b="1" dirty="0" smtClean="0">
                  <a:solidFill>
                    <a:srgbClr val="00B0F0"/>
                  </a:solidFill>
                </a:rPr>
                <a:t>库</a:t>
              </a:r>
              <a:endParaRPr lang="zh-CN" altLang="en-US" sz="1600" b="1" dirty="0">
                <a:solidFill>
                  <a:srgbClr val="00B0F0"/>
                </a:solidFill>
              </a:endParaRPr>
            </a:p>
          </p:txBody>
        </p:sp>
        <p:sp>
          <p:nvSpPr>
            <p:cNvPr id="40" name="圆角矩形 39"/>
            <p:cNvSpPr/>
            <p:nvPr/>
          </p:nvSpPr>
          <p:spPr>
            <a:xfrm>
              <a:off x="4496162" y="3287595"/>
              <a:ext cx="1695424" cy="1317877"/>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圆角矩形 40"/>
            <p:cNvSpPr/>
            <p:nvPr/>
          </p:nvSpPr>
          <p:spPr>
            <a:xfrm>
              <a:off x="1907704" y="3299933"/>
              <a:ext cx="2525502" cy="1329964"/>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2449509" y="3276243"/>
              <a:ext cx="1285607" cy="276999"/>
            </a:xfrm>
            <a:prstGeom prst="rect">
              <a:avLst/>
            </a:prstGeom>
            <a:noFill/>
          </p:spPr>
          <p:txBody>
            <a:bodyPr wrap="square" rtlCol="0">
              <a:spAutoFit/>
            </a:bodyPr>
            <a:lstStyle/>
            <a:p>
              <a:pPr algn="ctr"/>
              <a:r>
                <a:rPr lang="zh-CN" altLang="en-US" sz="1200" dirty="0" smtClean="0"/>
                <a:t>基本算法库</a:t>
              </a:r>
              <a:endParaRPr lang="zh-CN" altLang="en-US" sz="1200" dirty="0"/>
            </a:p>
          </p:txBody>
        </p:sp>
        <p:sp>
          <p:nvSpPr>
            <p:cNvPr id="43" name="矩形 42"/>
            <p:cNvSpPr/>
            <p:nvPr/>
          </p:nvSpPr>
          <p:spPr>
            <a:xfrm>
              <a:off x="2015015" y="3553387"/>
              <a:ext cx="516084" cy="94407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2603055" y="3544425"/>
              <a:ext cx="503928" cy="94319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174596" y="3543441"/>
              <a:ext cx="568495" cy="94016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1989005" y="3523062"/>
              <a:ext cx="617040" cy="276999"/>
            </a:xfrm>
            <a:prstGeom prst="rect">
              <a:avLst/>
            </a:prstGeom>
            <a:noFill/>
          </p:spPr>
          <p:txBody>
            <a:bodyPr wrap="square" rtlCol="0">
              <a:spAutoFit/>
            </a:bodyPr>
            <a:lstStyle/>
            <a:p>
              <a:r>
                <a:rPr lang="zh-CN" altLang="en-US" sz="1200" dirty="0"/>
                <a:t>分类</a:t>
              </a:r>
            </a:p>
          </p:txBody>
        </p:sp>
        <p:sp>
          <p:nvSpPr>
            <p:cNvPr id="47" name="文本框 46"/>
            <p:cNvSpPr txBox="1"/>
            <p:nvPr/>
          </p:nvSpPr>
          <p:spPr>
            <a:xfrm>
              <a:off x="2030049" y="3714044"/>
              <a:ext cx="446102" cy="253916"/>
            </a:xfrm>
            <a:prstGeom prst="rect">
              <a:avLst/>
            </a:prstGeom>
            <a:noFill/>
          </p:spPr>
          <p:txBody>
            <a:bodyPr wrap="square" rtlCol="0">
              <a:spAutoFit/>
            </a:bodyPr>
            <a:lstStyle/>
            <a:p>
              <a:r>
                <a:rPr lang="en-US" altLang="zh-CN" sz="1050" dirty="0" smtClean="0"/>
                <a:t>SVM</a:t>
              </a:r>
              <a:endParaRPr lang="zh-CN" altLang="en-US" sz="1050" dirty="0"/>
            </a:p>
          </p:txBody>
        </p:sp>
        <p:sp>
          <p:nvSpPr>
            <p:cNvPr id="48" name="文本框 47"/>
            <p:cNvSpPr txBox="1"/>
            <p:nvPr/>
          </p:nvSpPr>
          <p:spPr>
            <a:xfrm>
              <a:off x="2034667" y="3866332"/>
              <a:ext cx="446102" cy="253916"/>
            </a:xfrm>
            <a:prstGeom prst="rect">
              <a:avLst/>
            </a:prstGeom>
            <a:noFill/>
          </p:spPr>
          <p:txBody>
            <a:bodyPr wrap="square" rtlCol="0">
              <a:spAutoFit/>
            </a:bodyPr>
            <a:lstStyle/>
            <a:p>
              <a:r>
                <a:rPr lang="en-US" altLang="zh-CN" sz="1050" dirty="0"/>
                <a:t>kNN</a:t>
              </a:r>
              <a:endParaRPr lang="zh-CN" altLang="en-US" sz="1050" dirty="0"/>
            </a:p>
          </p:txBody>
        </p:sp>
        <p:sp>
          <p:nvSpPr>
            <p:cNvPr id="49" name="文本框 48"/>
            <p:cNvSpPr txBox="1"/>
            <p:nvPr/>
          </p:nvSpPr>
          <p:spPr>
            <a:xfrm>
              <a:off x="2001493" y="4019374"/>
              <a:ext cx="592063" cy="415498"/>
            </a:xfrm>
            <a:prstGeom prst="rect">
              <a:avLst/>
            </a:prstGeom>
            <a:noFill/>
          </p:spPr>
          <p:txBody>
            <a:bodyPr wrap="square" rtlCol="0">
              <a:spAutoFit/>
            </a:bodyPr>
            <a:lstStyle/>
            <a:p>
              <a:r>
                <a:rPr lang="zh-CN" altLang="en-US" sz="1050" dirty="0"/>
                <a:t>决</a:t>
              </a:r>
              <a:r>
                <a:rPr lang="zh-CN" altLang="en-US" sz="1050" dirty="0" smtClean="0"/>
                <a:t>策树</a:t>
              </a:r>
              <a:endParaRPr lang="en-US" altLang="zh-CN" sz="1050" dirty="0" smtClean="0"/>
            </a:p>
            <a:p>
              <a:r>
                <a:rPr lang="zh-CN" altLang="en-US" sz="1050" dirty="0" smtClean="0"/>
                <a:t>贝叶斯</a:t>
              </a:r>
              <a:endParaRPr lang="en-US" altLang="zh-CN" sz="1050" dirty="0" smtClean="0"/>
            </a:p>
          </p:txBody>
        </p:sp>
        <p:sp>
          <p:nvSpPr>
            <p:cNvPr id="50" name="文本框 49"/>
            <p:cNvSpPr txBox="1"/>
            <p:nvPr/>
          </p:nvSpPr>
          <p:spPr>
            <a:xfrm>
              <a:off x="2603055" y="3524945"/>
              <a:ext cx="624956" cy="276999"/>
            </a:xfrm>
            <a:prstGeom prst="rect">
              <a:avLst/>
            </a:prstGeom>
            <a:noFill/>
          </p:spPr>
          <p:txBody>
            <a:bodyPr wrap="square" rtlCol="0">
              <a:spAutoFit/>
            </a:bodyPr>
            <a:lstStyle/>
            <a:p>
              <a:r>
                <a:rPr lang="zh-CN" altLang="en-US" sz="1200" dirty="0"/>
                <a:t>回归</a:t>
              </a:r>
            </a:p>
          </p:txBody>
        </p:sp>
        <p:sp>
          <p:nvSpPr>
            <p:cNvPr id="51" name="文本框 50"/>
            <p:cNvSpPr txBox="1"/>
            <p:nvPr/>
          </p:nvSpPr>
          <p:spPr>
            <a:xfrm>
              <a:off x="2601532" y="3687499"/>
              <a:ext cx="595381" cy="900246"/>
            </a:xfrm>
            <a:prstGeom prst="rect">
              <a:avLst/>
            </a:prstGeom>
            <a:noFill/>
          </p:spPr>
          <p:txBody>
            <a:bodyPr wrap="square" rtlCol="0">
              <a:spAutoFit/>
            </a:bodyPr>
            <a:lstStyle/>
            <a:p>
              <a:r>
                <a:rPr lang="en-US" altLang="zh-CN" sz="1050" dirty="0" smtClean="0"/>
                <a:t>Logistic</a:t>
              </a:r>
            </a:p>
            <a:p>
              <a:r>
                <a:rPr lang="en-US" altLang="zh-CN" sz="1050" dirty="0" smtClean="0"/>
                <a:t>Lasso</a:t>
              </a:r>
            </a:p>
            <a:p>
              <a:r>
                <a:rPr lang="en-US" altLang="zh-CN" sz="1050" dirty="0" smtClean="0"/>
                <a:t>Ridage</a:t>
              </a:r>
            </a:p>
            <a:p>
              <a:r>
                <a:rPr lang="en-US" altLang="zh-CN" sz="1050" dirty="0" smtClean="0"/>
                <a:t>...</a:t>
              </a:r>
            </a:p>
            <a:p>
              <a:endParaRPr lang="zh-CN" altLang="en-US" sz="1050" dirty="0"/>
            </a:p>
          </p:txBody>
        </p:sp>
        <p:sp>
          <p:nvSpPr>
            <p:cNvPr id="53" name="文本框 52"/>
            <p:cNvSpPr txBox="1"/>
            <p:nvPr/>
          </p:nvSpPr>
          <p:spPr>
            <a:xfrm>
              <a:off x="3106722" y="3532978"/>
              <a:ext cx="778570" cy="923330"/>
            </a:xfrm>
            <a:prstGeom prst="rect">
              <a:avLst/>
            </a:prstGeom>
            <a:noFill/>
          </p:spPr>
          <p:txBody>
            <a:bodyPr wrap="square" rtlCol="0">
              <a:spAutoFit/>
            </a:bodyPr>
            <a:lstStyle/>
            <a:p>
              <a:r>
                <a:rPr lang="zh-CN" altLang="en-US" sz="1200" dirty="0"/>
                <a:t>聚</a:t>
              </a:r>
              <a:r>
                <a:rPr lang="zh-CN" altLang="en-US" sz="1200" dirty="0" smtClean="0"/>
                <a:t>类</a:t>
              </a:r>
              <a:endParaRPr lang="en-US" altLang="zh-CN" sz="1200" dirty="0" smtClean="0"/>
            </a:p>
            <a:p>
              <a:r>
                <a:rPr lang="en-US" altLang="zh-CN" sz="1200" dirty="0" smtClean="0"/>
                <a:t>Kmeans</a:t>
              </a:r>
            </a:p>
            <a:p>
              <a:r>
                <a:rPr lang="zh-CN" altLang="en-US" sz="1000" dirty="0"/>
                <a:t>层次聚</a:t>
              </a:r>
              <a:r>
                <a:rPr lang="zh-CN" altLang="en-US" sz="1000" dirty="0" smtClean="0"/>
                <a:t>类</a:t>
              </a:r>
              <a:endParaRPr lang="en-US" altLang="zh-CN" sz="1000" dirty="0" smtClean="0"/>
            </a:p>
            <a:p>
              <a:r>
                <a:rPr lang="en-US" altLang="zh-CN" sz="1000" dirty="0" smtClean="0"/>
                <a:t> Som</a:t>
              </a:r>
            </a:p>
            <a:p>
              <a:r>
                <a:rPr lang="en-US" altLang="zh-CN" sz="1000" dirty="0" smtClean="0"/>
                <a:t> FCM</a:t>
              </a:r>
            </a:p>
          </p:txBody>
        </p:sp>
        <p:sp>
          <p:nvSpPr>
            <p:cNvPr id="54" name="文本框 53"/>
            <p:cNvSpPr txBox="1"/>
            <p:nvPr/>
          </p:nvSpPr>
          <p:spPr>
            <a:xfrm>
              <a:off x="4569754" y="3289912"/>
              <a:ext cx="1285607" cy="276999"/>
            </a:xfrm>
            <a:prstGeom prst="rect">
              <a:avLst/>
            </a:prstGeom>
            <a:noFill/>
          </p:spPr>
          <p:txBody>
            <a:bodyPr wrap="square" rtlCol="0">
              <a:spAutoFit/>
            </a:bodyPr>
            <a:lstStyle/>
            <a:p>
              <a:pPr algn="ctr"/>
              <a:r>
                <a:rPr lang="zh-CN" altLang="en-US" sz="1200" dirty="0"/>
                <a:t>第</a:t>
              </a:r>
              <a:r>
                <a:rPr lang="zh-CN" altLang="en-US" sz="1200" dirty="0" smtClean="0"/>
                <a:t>三方算法库</a:t>
              </a:r>
              <a:endParaRPr lang="zh-CN" altLang="en-US" sz="1200" dirty="0"/>
            </a:p>
          </p:txBody>
        </p:sp>
        <p:sp>
          <p:nvSpPr>
            <p:cNvPr id="55" name="文本框 54"/>
            <p:cNvSpPr txBox="1"/>
            <p:nvPr/>
          </p:nvSpPr>
          <p:spPr>
            <a:xfrm>
              <a:off x="4631996" y="3549416"/>
              <a:ext cx="582839" cy="830997"/>
            </a:xfrm>
            <a:prstGeom prst="rect">
              <a:avLst/>
            </a:prstGeom>
            <a:noFill/>
            <a:ln w="28575">
              <a:solidFill>
                <a:srgbClr val="33A8C7"/>
              </a:solidFill>
            </a:ln>
          </p:spPr>
          <p:txBody>
            <a:bodyPr wrap="square" rtlCol="0">
              <a:spAutoFit/>
            </a:bodyPr>
            <a:lstStyle/>
            <a:p>
              <a:r>
                <a:rPr lang="en-US" altLang="zh-CN" sz="1200" dirty="0" smtClean="0"/>
                <a:t>Spark</a:t>
              </a:r>
              <a:r>
                <a:rPr lang="zh-CN" altLang="en-US" sz="1200" dirty="0" smtClean="0"/>
                <a:t>机器学习库</a:t>
              </a:r>
              <a:endParaRPr lang="zh-CN" altLang="en-US" sz="1200" dirty="0"/>
            </a:p>
          </p:txBody>
        </p:sp>
        <p:sp>
          <p:nvSpPr>
            <p:cNvPr id="71" name="文本框 70"/>
            <p:cNvSpPr txBox="1"/>
            <p:nvPr/>
          </p:nvSpPr>
          <p:spPr>
            <a:xfrm>
              <a:off x="5330519" y="3569228"/>
              <a:ext cx="798111" cy="461665"/>
            </a:xfrm>
            <a:prstGeom prst="rect">
              <a:avLst/>
            </a:prstGeom>
            <a:noFill/>
            <a:ln w="28575">
              <a:solidFill>
                <a:srgbClr val="33A8C7"/>
              </a:solidFill>
            </a:ln>
          </p:spPr>
          <p:txBody>
            <a:bodyPr wrap="square" rtlCol="0">
              <a:spAutoFit/>
            </a:bodyPr>
            <a:lstStyle/>
            <a:p>
              <a:r>
                <a:rPr lang="zh-CN" altLang="en-US" sz="1200" dirty="0" smtClean="0"/>
                <a:t>用户上传算法包</a:t>
              </a:r>
              <a:endParaRPr lang="zh-CN" altLang="en-US" sz="1200" dirty="0"/>
            </a:p>
          </p:txBody>
        </p:sp>
        <p:sp>
          <p:nvSpPr>
            <p:cNvPr id="93" name="矩形 92"/>
            <p:cNvSpPr/>
            <p:nvPr/>
          </p:nvSpPr>
          <p:spPr>
            <a:xfrm>
              <a:off x="3813827" y="3532978"/>
              <a:ext cx="540892" cy="936348"/>
            </a:xfrm>
            <a:prstGeom prst="rect">
              <a:avLst/>
            </a:prstGeom>
            <a:noFill/>
            <a:ln>
              <a:solidFill>
                <a:srgbClr val="33A8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文本框 93"/>
            <p:cNvSpPr txBox="1"/>
            <p:nvPr/>
          </p:nvSpPr>
          <p:spPr>
            <a:xfrm>
              <a:off x="3753286" y="3543441"/>
              <a:ext cx="860994" cy="830997"/>
            </a:xfrm>
            <a:prstGeom prst="rect">
              <a:avLst/>
            </a:prstGeom>
            <a:noFill/>
          </p:spPr>
          <p:txBody>
            <a:bodyPr wrap="square" rtlCol="0">
              <a:spAutoFit/>
            </a:bodyPr>
            <a:lstStyle/>
            <a:p>
              <a:r>
                <a:rPr lang="zh-CN" altLang="en-US" sz="1000" dirty="0" smtClean="0"/>
                <a:t>关联规则</a:t>
              </a:r>
              <a:endParaRPr lang="en-US" altLang="zh-CN" sz="1000" dirty="0" smtClean="0"/>
            </a:p>
            <a:p>
              <a:r>
                <a:rPr lang="en-US" altLang="zh-CN" sz="900" dirty="0" smtClean="0"/>
                <a:t>Apriori</a:t>
              </a:r>
            </a:p>
            <a:p>
              <a:r>
                <a:rPr lang="en-US" altLang="zh-CN" sz="900" dirty="0" smtClean="0"/>
                <a:t>FP-growth</a:t>
              </a:r>
            </a:p>
            <a:p>
              <a:r>
                <a:rPr lang="en-US" altLang="zh-CN" sz="900" dirty="0" smtClean="0"/>
                <a:t>Eclat</a:t>
              </a:r>
            </a:p>
            <a:p>
              <a:r>
                <a:rPr lang="en-US" altLang="zh-CN" sz="1100" dirty="0" smtClean="0"/>
                <a:t>...</a:t>
              </a:r>
              <a:endParaRPr lang="zh-CN" altLang="en-US" sz="1100" dirty="0"/>
            </a:p>
          </p:txBody>
        </p:sp>
        <p:cxnSp>
          <p:nvCxnSpPr>
            <p:cNvPr id="99" name="直接连接符 98"/>
            <p:cNvCxnSpPr/>
            <p:nvPr/>
          </p:nvCxnSpPr>
          <p:spPr>
            <a:xfrm>
              <a:off x="2030049" y="3752625"/>
              <a:ext cx="501050" cy="0"/>
            </a:xfrm>
            <a:prstGeom prst="line">
              <a:avLst/>
            </a:prstGeom>
            <a:ln w="28575">
              <a:solidFill>
                <a:srgbClr val="33A8C7"/>
              </a:solidFill>
              <a:tailEnd type="none"/>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2601532" y="3752625"/>
              <a:ext cx="501050" cy="0"/>
            </a:xfrm>
            <a:prstGeom prst="line">
              <a:avLst/>
            </a:prstGeom>
            <a:ln w="28575">
              <a:solidFill>
                <a:srgbClr val="33A8C7"/>
              </a:solidFill>
              <a:tailEnd type="none"/>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3174596" y="3759999"/>
              <a:ext cx="560520" cy="769"/>
            </a:xfrm>
            <a:prstGeom prst="line">
              <a:avLst/>
            </a:prstGeom>
            <a:ln w="28575">
              <a:solidFill>
                <a:srgbClr val="33A8C7"/>
              </a:solidFill>
              <a:tailEnd type="none"/>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3839303" y="3759999"/>
              <a:ext cx="540893" cy="0"/>
            </a:xfrm>
            <a:prstGeom prst="line">
              <a:avLst/>
            </a:prstGeom>
            <a:ln w="28575">
              <a:solidFill>
                <a:srgbClr val="33A8C7"/>
              </a:solidFill>
              <a:tailEnd type="none"/>
            </a:ln>
          </p:spPr>
          <p:style>
            <a:lnRef idx="1">
              <a:schemeClr val="accent1"/>
            </a:lnRef>
            <a:fillRef idx="0">
              <a:schemeClr val="accent1"/>
            </a:fillRef>
            <a:effectRef idx="0">
              <a:schemeClr val="accent1"/>
            </a:effectRef>
            <a:fontRef idx="minor">
              <a:schemeClr val="tx1"/>
            </a:fontRef>
          </p:style>
        </p:cxnSp>
      </p:grpSp>
      <p:sp>
        <p:nvSpPr>
          <p:cNvPr id="116" name="文本框 115"/>
          <p:cNvSpPr txBox="1"/>
          <p:nvPr/>
        </p:nvSpPr>
        <p:spPr>
          <a:xfrm>
            <a:off x="4219650" y="1708952"/>
            <a:ext cx="2013355" cy="307777"/>
          </a:xfrm>
          <a:prstGeom prst="rect">
            <a:avLst/>
          </a:prstGeom>
          <a:noFill/>
        </p:spPr>
        <p:txBody>
          <a:bodyPr wrap="square" rtlCol="0">
            <a:spAutoFit/>
          </a:bodyPr>
          <a:lstStyle/>
          <a:p>
            <a:r>
              <a:rPr lang="zh-CN" altLang="en-US" sz="1400" dirty="0" smtClean="0"/>
              <a:t>高通量并发式计算平台</a:t>
            </a:r>
            <a:endParaRPr lang="zh-CN" altLang="en-US" sz="1400" dirty="0"/>
          </a:p>
        </p:txBody>
      </p:sp>
      <p:sp>
        <p:nvSpPr>
          <p:cNvPr id="117" name="文本框 116"/>
          <p:cNvSpPr txBox="1"/>
          <p:nvPr/>
        </p:nvSpPr>
        <p:spPr>
          <a:xfrm>
            <a:off x="1629248" y="2132889"/>
            <a:ext cx="566487" cy="430887"/>
          </a:xfrm>
          <a:prstGeom prst="rect">
            <a:avLst/>
          </a:prstGeom>
          <a:noFill/>
          <a:ln w="28575">
            <a:solidFill>
              <a:schemeClr val="accent6">
                <a:lumMod val="75000"/>
              </a:schemeClr>
            </a:solidFill>
          </a:ln>
        </p:spPr>
        <p:txBody>
          <a:bodyPr wrap="square" rtlCol="0">
            <a:spAutoFit/>
          </a:bodyPr>
          <a:lstStyle/>
          <a:p>
            <a:r>
              <a:rPr lang="zh-CN" altLang="en-US" sz="1100" dirty="0" smtClean="0"/>
              <a:t>数据上传</a:t>
            </a:r>
            <a:endParaRPr lang="zh-CN" altLang="en-US" sz="1100" dirty="0"/>
          </a:p>
        </p:txBody>
      </p:sp>
      <p:sp>
        <p:nvSpPr>
          <p:cNvPr id="118" name="文本框 117"/>
          <p:cNvSpPr txBox="1"/>
          <p:nvPr/>
        </p:nvSpPr>
        <p:spPr>
          <a:xfrm>
            <a:off x="2408085" y="2129164"/>
            <a:ext cx="566487" cy="430887"/>
          </a:xfrm>
          <a:prstGeom prst="rect">
            <a:avLst/>
          </a:prstGeom>
          <a:noFill/>
          <a:ln w="28575">
            <a:solidFill>
              <a:schemeClr val="accent6">
                <a:lumMod val="75000"/>
              </a:schemeClr>
            </a:solidFill>
          </a:ln>
        </p:spPr>
        <p:txBody>
          <a:bodyPr wrap="square" rtlCol="0">
            <a:spAutoFit/>
          </a:bodyPr>
          <a:lstStyle/>
          <a:p>
            <a:r>
              <a:rPr lang="zh-CN" altLang="en-US" sz="1100" dirty="0" smtClean="0"/>
              <a:t>算法分析</a:t>
            </a:r>
            <a:endParaRPr lang="zh-CN" altLang="en-US" sz="1100" dirty="0"/>
          </a:p>
        </p:txBody>
      </p:sp>
      <p:sp>
        <p:nvSpPr>
          <p:cNvPr id="119" name="文本框 118"/>
          <p:cNvSpPr txBox="1"/>
          <p:nvPr/>
        </p:nvSpPr>
        <p:spPr>
          <a:xfrm>
            <a:off x="3121398" y="2142944"/>
            <a:ext cx="566487" cy="400110"/>
          </a:xfrm>
          <a:prstGeom prst="rect">
            <a:avLst/>
          </a:prstGeom>
          <a:noFill/>
          <a:ln w="28575">
            <a:solidFill>
              <a:schemeClr val="accent6">
                <a:lumMod val="75000"/>
              </a:schemeClr>
            </a:solidFill>
          </a:ln>
        </p:spPr>
        <p:txBody>
          <a:bodyPr wrap="square" rtlCol="0">
            <a:spAutoFit/>
          </a:bodyPr>
          <a:lstStyle/>
          <a:p>
            <a:r>
              <a:rPr lang="zh-CN" altLang="en-US" sz="1000" dirty="0"/>
              <a:t>可视</a:t>
            </a:r>
            <a:r>
              <a:rPr lang="zh-CN" altLang="en-US" sz="1000" dirty="0" smtClean="0"/>
              <a:t>化分析</a:t>
            </a:r>
            <a:endParaRPr lang="zh-CN" altLang="en-US" sz="1000" dirty="0"/>
          </a:p>
        </p:txBody>
      </p:sp>
      <p:sp>
        <p:nvSpPr>
          <p:cNvPr id="120" name="文本框 119"/>
          <p:cNvSpPr txBox="1"/>
          <p:nvPr/>
        </p:nvSpPr>
        <p:spPr>
          <a:xfrm>
            <a:off x="3768511" y="2138144"/>
            <a:ext cx="566487" cy="430887"/>
          </a:xfrm>
          <a:prstGeom prst="rect">
            <a:avLst/>
          </a:prstGeom>
          <a:noFill/>
          <a:ln w="28575">
            <a:solidFill>
              <a:schemeClr val="accent6">
                <a:lumMod val="75000"/>
              </a:schemeClr>
            </a:solidFill>
          </a:ln>
        </p:spPr>
        <p:txBody>
          <a:bodyPr wrap="square" rtlCol="0">
            <a:spAutoFit/>
          </a:bodyPr>
          <a:lstStyle/>
          <a:p>
            <a:r>
              <a:rPr lang="zh-CN" altLang="en-US" sz="1100" dirty="0" smtClean="0"/>
              <a:t>规则抽取</a:t>
            </a:r>
            <a:endParaRPr lang="zh-CN" altLang="en-US" sz="1100" dirty="0"/>
          </a:p>
        </p:txBody>
      </p:sp>
      <p:sp>
        <p:nvSpPr>
          <p:cNvPr id="122" name="圆角矩形 121"/>
          <p:cNvSpPr/>
          <p:nvPr/>
        </p:nvSpPr>
        <p:spPr>
          <a:xfrm>
            <a:off x="1559340" y="2091546"/>
            <a:ext cx="3067900" cy="552140"/>
          </a:xfrm>
          <a:prstGeom prst="round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圆角矩形 122"/>
          <p:cNvSpPr/>
          <p:nvPr/>
        </p:nvSpPr>
        <p:spPr>
          <a:xfrm>
            <a:off x="5013540" y="2102318"/>
            <a:ext cx="1031984" cy="523753"/>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文本框 128"/>
          <p:cNvSpPr txBox="1"/>
          <p:nvPr/>
        </p:nvSpPr>
        <p:spPr>
          <a:xfrm>
            <a:off x="7008506" y="3913475"/>
            <a:ext cx="632419" cy="830997"/>
          </a:xfrm>
          <a:prstGeom prst="rect">
            <a:avLst/>
          </a:prstGeom>
          <a:solidFill>
            <a:srgbClr val="00B0F0"/>
          </a:solidFill>
        </p:spPr>
        <p:txBody>
          <a:bodyPr wrap="square" rtlCol="0">
            <a:spAutoFit/>
          </a:bodyPr>
          <a:lstStyle/>
          <a:p>
            <a:r>
              <a:rPr lang="zh-CN" altLang="en-US" sz="1600" dirty="0" smtClean="0"/>
              <a:t>用户信息管理</a:t>
            </a:r>
            <a:endParaRPr lang="zh-CN" altLang="en-US" sz="1600" dirty="0"/>
          </a:p>
        </p:txBody>
      </p:sp>
      <p:sp>
        <p:nvSpPr>
          <p:cNvPr id="131" name="文本框 130"/>
          <p:cNvSpPr txBox="1"/>
          <p:nvPr/>
        </p:nvSpPr>
        <p:spPr>
          <a:xfrm>
            <a:off x="5152852" y="2143311"/>
            <a:ext cx="566487" cy="430887"/>
          </a:xfrm>
          <a:prstGeom prst="rect">
            <a:avLst/>
          </a:prstGeom>
          <a:noFill/>
          <a:ln w="28575">
            <a:solidFill>
              <a:schemeClr val="accent6">
                <a:lumMod val="75000"/>
              </a:schemeClr>
            </a:solidFill>
          </a:ln>
        </p:spPr>
        <p:txBody>
          <a:bodyPr wrap="square" rtlCol="0">
            <a:spAutoFit/>
          </a:bodyPr>
          <a:lstStyle/>
          <a:p>
            <a:r>
              <a:rPr lang="zh-CN" altLang="en-US" sz="1100" dirty="0"/>
              <a:t>计</a:t>
            </a:r>
            <a:r>
              <a:rPr lang="zh-CN" altLang="en-US" sz="1100" dirty="0" smtClean="0"/>
              <a:t>算数据</a:t>
            </a:r>
            <a:endParaRPr lang="zh-CN" altLang="en-US" sz="1100" dirty="0"/>
          </a:p>
        </p:txBody>
      </p:sp>
      <p:sp>
        <p:nvSpPr>
          <p:cNvPr id="3" name="文本框 2"/>
          <p:cNvSpPr txBox="1"/>
          <p:nvPr/>
        </p:nvSpPr>
        <p:spPr>
          <a:xfrm>
            <a:off x="4279206" y="2135859"/>
            <a:ext cx="485190" cy="369332"/>
          </a:xfrm>
          <a:prstGeom prst="rect">
            <a:avLst/>
          </a:prstGeom>
          <a:noFill/>
        </p:spPr>
        <p:txBody>
          <a:bodyPr wrap="square" rtlCol="0">
            <a:spAutoFit/>
          </a:bodyPr>
          <a:lstStyle/>
          <a:p>
            <a:r>
              <a:rPr lang="en-US" altLang="zh-CN" dirty="0" smtClean="0">
                <a:solidFill>
                  <a:srgbClr val="C00000"/>
                </a:solidFill>
              </a:rPr>
              <a:t>...</a:t>
            </a:r>
            <a:endParaRPr lang="zh-CN" altLang="en-US" dirty="0">
              <a:solidFill>
                <a:srgbClr val="C00000"/>
              </a:solidFill>
            </a:endParaRPr>
          </a:p>
        </p:txBody>
      </p:sp>
      <p:sp>
        <p:nvSpPr>
          <p:cNvPr id="81" name="文本框 80"/>
          <p:cNvSpPr txBox="1"/>
          <p:nvPr/>
        </p:nvSpPr>
        <p:spPr>
          <a:xfrm>
            <a:off x="5685999" y="2117718"/>
            <a:ext cx="485190" cy="369332"/>
          </a:xfrm>
          <a:prstGeom prst="rect">
            <a:avLst/>
          </a:prstGeom>
          <a:noFill/>
        </p:spPr>
        <p:txBody>
          <a:bodyPr wrap="square" rtlCol="0">
            <a:spAutoFit/>
          </a:bodyPr>
          <a:lstStyle/>
          <a:p>
            <a:r>
              <a:rPr lang="en-US" altLang="zh-CN" dirty="0" smtClean="0">
                <a:solidFill>
                  <a:srgbClr val="C00000"/>
                </a:solidFill>
              </a:rPr>
              <a:t>...</a:t>
            </a:r>
            <a:endParaRPr lang="zh-CN" altLang="en-US" dirty="0">
              <a:solidFill>
                <a:srgbClr val="C00000"/>
              </a:solidFill>
            </a:endParaRPr>
          </a:p>
        </p:txBody>
      </p:sp>
      <p:sp>
        <p:nvSpPr>
          <p:cNvPr id="84" name="文本框 83"/>
          <p:cNvSpPr txBox="1"/>
          <p:nvPr/>
        </p:nvSpPr>
        <p:spPr>
          <a:xfrm>
            <a:off x="6975075" y="3193475"/>
            <a:ext cx="649218" cy="584775"/>
          </a:xfrm>
          <a:prstGeom prst="rect">
            <a:avLst/>
          </a:prstGeom>
          <a:solidFill>
            <a:srgbClr val="00B0F0"/>
          </a:solidFill>
        </p:spPr>
        <p:txBody>
          <a:bodyPr wrap="square" rtlCol="0">
            <a:spAutoFit/>
          </a:bodyPr>
          <a:lstStyle/>
          <a:p>
            <a:r>
              <a:rPr lang="zh-CN" altLang="en-US" sz="1600" dirty="0" smtClean="0"/>
              <a:t>注册管理</a:t>
            </a:r>
            <a:endParaRPr lang="zh-CN" altLang="en-US" sz="1600" dirty="0"/>
          </a:p>
        </p:txBody>
      </p:sp>
      <p:sp>
        <p:nvSpPr>
          <p:cNvPr id="85" name="文本框 84"/>
          <p:cNvSpPr txBox="1"/>
          <p:nvPr/>
        </p:nvSpPr>
        <p:spPr>
          <a:xfrm>
            <a:off x="7006701" y="4915734"/>
            <a:ext cx="632419" cy="830997"/>
          </a:xfrm>
          <a:prstGeom prst="rect">
            <a:avLst/>
          </a:prstGeom>
          <a:solidFill>
            <a:srgbClr val="00B0F0"/>
          </a:solidFill>
        </p:spPr>
        <p:txBody>
          <a:bodyPr wrap="square" rtlCol="0">
            <a:spAutoFit/>
          </a:bodyPr>
          <a:lstStyle/>
          <a:p>
            <a:r>
              <a:rPr lang="zh-CN" altLang="en-US" sz="1600" dirty="0" smtClean="0"/>
              <a:t>操作日志管理</a:t>
            </a:r>
            <a:endParaRPr lang="zh-CN" altLang="en-US" sz="1600" dirty="0"/>
          </a:p>
        </p:txBody>
      </p:sp>
      <p:sp>
        <p:nvSpPr>
          <p:cNvPr id="86" name="文本框 85"/>
          <p:cNvSpPr txBox="1"/>
          <p:nvPr/>
        </p:nvSpPr>
        <p:spPr>
          <a:xfrm>
            <a:off x="8086952" y="5033844"/>
            <a:ext cx="636150" cy="584775"/>
          </a:xfrm>
          <a:prstGeom prst="rect">
            <a:avLst/>
          </a:prstGeom>
          <a:solidFill>
            <a:srgbClr val="00B0F0"/>
          </a:solidFill>
          <a:ln>
            <a:noFill/>
          </a:ln>
        </p:spPr>
        <p:txBody>
          <a:bodyPr wrap="square" rtlCol="0">
            <a:spAutoFit/>
          </a:bodyPr>
          <a:lstStyle/>
          <a:p>
            <a:r>
              <a:rPr lang="zh-CN" altLang="en-US" sz="1600" dirty="0" smtClean="0"/>
              <a:t>隐私保护</a:t>
            </a:r>
            <a:endParaRPr lang="zh-CN" altLang="en-US" sz="1600" dirty="0"/>
          </a:p>
        </p:txBody>
      </p:sp>
      <p:sp>
        <p:nvSpPr>
          <p:cNvPr id="4" name="文本框 3"/>
          <p:cNvSpPr txBox="1"/>
          <p:nvPr/>
        </p:nvSpPr>
        <p:spPr>
          <a:xfrm>
            <a:off x="6735931" y="1516696"/>
            <a:ext cx="2160251" cy="4444997"/>
          </a:xfrm>
          <a:prstGeom prst="rect">
            <a:avLst/>
          </a:prstGeom>
          <a:noFill/>
          <a:ln w="28575">
            <a:solidFill>
              <a:srgbClr val="FF0000"/>
            </a:solidFill>
          </a:ln>
        </p:spPr>
        <p:txBody>
          <a:bodyPr wrap="square" rtlCol="0">
            <a:spAutoFit/>
          </a:bodyPr>
          <a:lstStyle/>
          <a:p>
            <a:endParaRPr lang="zh-CN" altLang="en-US" dirty="0"/>
          </a:p>
        </p:txBody>
      </p:sp>
    </p:spTree>
    <p:extLst>
      <p:ext uri="{BB962C8B-B14F-4D97-AF65-F5344CB8AC3E}">
        <p14:creationId xmlns:p14="http://schemas.microsoft.com/office/powerpoint/2010/main" val="3486580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2164138560"/>
              </p:ext>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1331640" y="3681028"/>
            <a:ext cx="7240648" cy="1015663"/>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文</a:t>
            </a:r>
            <a:r>
              <a:rPr lang="zh-CN" altLang="en-US" sz="2000" dirty="0" smtClean="0"/>
              <a:t>献精读与数据采集</a:t>
            </a:r>
            <a:endParaRPr lang="en-US" altLang="zh-CN" sz="2000" dirty="0" smtClean="0"/>
          </a:p>
          <a:p>
            <a:pPr marL="285750" indent="-285750">
              <a:buFont typeface="Wingdings" panose="05000000000000000000" pitchFamily="2" charset="2"/>
              <a:buChar char="Ø"/>
            </a:pPr>
            <a:r>
              <a:rPr lang="zh-CN" altLang="en-US" sz="2000" dirty="0" smtClean="0">
                <a:solidFill>
                  <a:schemeClr val="bg1">
                    <a:lumMod val="65000"/>
                  </a:schemeClr>
                </a:solidFill>
              </a:rPr>
              <a:t>算法研究与设计</a:t>
            </a:r>
            <a:endParaRPr lang="en-US" altLang="zh-CN" sz="2000" dirty="0" smtClean="0">
              <a:solidFill>
                <a:schemeClr val="bg1">
                  <a:lumMod val="65000"/>
                </a:schemeClr>
              </a:solidFill>
            </a:endParaRPr>
          </a:p>
          <a:p>
            <a:pPr marL="285750" indent="-285750">
              <a:buFont typeface="Wingdings" panose="05000000000000000000" pitchFamily="2" charset="2"/>
              <a:buChar char="Ø"/>
            </a:pPr>
            <a:r>
              <a:rPr lang="zh-CN" altLang="en-US" sz="2000" dirty="0" smtClean="0">
                <a:solidFill>
                  <a:schemeClr val="bg1">
                    <a:lumMod val="65000"/>
                  </a:schemeClr>
                </a:solidFill>
              </a:rPr>
              <a:t>平台建设</a:t>
            </a:r>
            <a:endParaRPr lang="zh-CN" altLang="en-US" sz="2000" dirty="0">
              <a:solidFill>
                <a:schemeClr val="bg1">
                  <a:lumMod val="65000"/>
                </a:schemeClr>
              </a:solidFill>
            </a:endParaRPr>
          </a:p>
        </p:txBody>
      </p:sp>
    </p:spTree>
    <p:extLst>
      <p:ext uri="{BB962C8B-B14F-4D97-AF65-F5344CB8AC3E}">
        <p14:creationId xmlns:p14="http://schemas.microsoft.com/office/powerpoint/2010/main" val="3583054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文</a:t>
            </a:r>
            <a:r>
              <a:rPr lang="zh-CN" altLang="en-US" dirty="0" smtClean="0"/>
              <a:t>献总览</a:t>
            </a:r>
            <a:endParaRPr lang="zh-CN" altLang="en-US" dirty="0"/>
          </a:p>
        </p:txBody>
      </p:sp>
      <p:grpSp>
        <p:nvGrpSpPr>
          <p:cNvPr id="52" name="组合 51"/>
          <p:cNvGrpSpPr/>
          <p:nvPr/>
        </p:nvGrpSpPr>
        <p:grpSpPr>
          <a:xfrm>
            <a:off x="611560" y="807634"/>
            <a:ext cx="6768752" cy="5717710"/>
            <a:chOff x="468442" y="779113"/>
            <a:chExt cx="6207921" cy="5786749"/>
          </a:xfrm>
          <a:solidFill>
            <a:schemeClr val="accent1">
              <a:lumMod val="20000"/>
              <a:lumOff val="80000"/>
            </a:schemeClr>
          </a:solidFill>
        </p:grpSpPr>
        <p:grpSp>
          <p:nvGrpSpPr>
            <p:cNvPr id="50" name="组合 49"/>
            <p:cNvGrpSpPr/>
            <p:nvPr/>
          </p:nvGrpSpPr>
          <p:grpSpPr>
            <a:xfrm>
              <a:off x="1115616" y="779113"/>
              <a:ext cx="5560747" cy="5786749"/>
              <a:chOff x="755576" y="810602"/>
              <a:chExt cx="5560747" cy="5786749"/>
            </a:xfrm>
            <a:grpFill/>
          </p:grpSpPr>
          <p:grpSp>
            <p:nvGrpSpPr>
              <p:cNvPr id="3" name="组合 2"/>
              <p:cNvGrpSpPr/>
              <p:nvPr/>
            </p:nvGrpSpPr>
            <p:grpSpPr>
              <a:xfrm>
                <a:off x="2645870" y="810602"/>
                <a:ext cx="3670453" cy="5786749"/>
                <a:chOff x="2645870" y="810603"/>
                <a:chExt cx="3670453" cy="5711770"/>
              </a:xfrm>
              <a:grpFill/>
            </p:grpSpPr>
            <p:sp>
              <p:nvSpPr>
                <p:cNvPr id="4" name="任意多边形 3"/>
                <p:cNvSpPr/>
                <p:nvPr/>
              </p:nvSpPr>
              <p:spPr>
                <a:xfrm>
                  <a:off x="4481097" y="5997823"/>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5" name="任意多边形 4"/>
                <p:cNvSpPr/>
                <p:nvPr/>
              </p:nvSpPr>
              <p:spPr>
                <a:xfrm>
                  <a:off x="4481097" y="5706406"/>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6" name="任意多边形 5"/>
                <p:cNvSpPr/>
                <p:nvPr/>
              </p:nvSpPr>
              <p:spPr>
                <a:xfrm>
                  <a:off x="2645870" y="3666489"/>
                  <a:ext cx="305871" cy="2331334"/>
                </a:xfrm>
                <a:custGeom>
                  <a:avLst/>
                  <a:gdLst>
                    <a:gd name="connsiteX0" fmla="*/ 0 w 305871"/>
                    <a:gd name="connsiteY0" fmla="*/ 0 h 2331334"/>
                    <a:gd name="connsiteX1" fmla="*/ 152935 w 305871"/>
                    <a:gd name="connsiteY1" fmla="*/ 0 h 2331334"/>
                    <a:gd name="connsiteX2" fmla="*/ 152935 w 305871"/>
                    <a:gd name="connsiteY2" fmla="*/ 2331334 h 2331334"/>
                    <a:gd name="connsiteX3" fmla="*/ 305871 w 305871"/>
                    <a:gd name="connsiteY3" fmla="*/ 2331334 h 2331334"/>
                  </a:gdLst>
                  <a:ahLst/>
                  <a:cxnLst>
                    <a:cxn ang="0">
                      <a:pos x="connsiteX0" y="connsiteY0"/>
                    </a:cxn>
                    <a:cxn ang="0">
                      <a:pos x="connsiteX1" y="connsiteY1"/>
                    </a:cxn>
                    <a:cxn ang="0">
                      <a:pos x="connsiteX2" y="connsiteY2"/>
                    </a:cxn>
                    <a:cxn ang="0">
                      <a:pos x="connsiteX3" y="connsiteY3"/>
                    </a:cxn>
                  </a:cxnLst>
                  <a:rect l="l" t="t" r="r" b="b"/>
                  <a:pathLst>
                    <a:path w="305871" h="2331334">
                      <a:moveTo>
                        <a:pt x="0" y="0"/>
                      </a:moveTo>
                      <a:lnTo>
                        <a:pt x="152935" y="0"/>
                      </a:lnTo>
                      <a:lnTo>
                        <a:pt x="152935" y="2331334"/>
                      </a:lnTo>
                      <a:lnTo>
                        <a:pt x="305871" y="2331334"/>
                      </a:lnTo>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106853" tIns="1106884" rIns="106853" bIns="1106885" numCol="1" spcCol="1270" anchor="ctr" anchorCtr="0">
                  <a:noAutofit/>
                </a:bodyPr>
                <a:lstStyle/>
                <a:p>
                  <a:pPr lvl="0" algn="ctr" defTabSz="355600">
                    <a:lnSpc>
                      <a:spcPct val="90000"/>
                    </a:lnSpc>
                    <a:spcBef>
                      <a:spcPct val="0"/>
                    </a:spcBef>
                    <a:spcAft>
                      <a:spcPct val="35000"/>
                    </a:spcAft>
                  </a:pPr>
                  <a:endParaRPr lang="zh-CN" altLang="en-US" sz="800" kern="1200"/>
                </a:p>
              </p:txBody>
            </p:sp>
            <p:sp>
              <p:nvSpPr>
                <p:cNvPr id="7" name="任意多边形 6"/>
                <p:cNvSpPr/>
                <p:nvPr/>
              </p:nvSpPr>
              <p:spPr>
                <a:xfrm>
                  <a:off x="4481097" y="4832156"/>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8" name="任意多边形 7"/>
                <p:cNvSpPr/>
                <p:nvPr/>
              </p:nvSpPr>
              <p:spPr>
                <a:xfrm>
                  <a:off x="4481097" y="4540739"/>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9" name="任意多边形 8"/>
                <p:cNvSpPr/>
                <p:nvPr/>
              </p:nvSpPr>
              <p:spPr>
                <a:xfrm>
                  <a:off x="2645870" y="3666489"/>
                  <a:ext cx="305871" cy="1165667"/>
                </a:xfrm>
                <a:custGeom>
                  <a:avLst/>
                  <a:gdLst>
                    <a:gd name="connsiteX0" fmla="*/ 0 w 305871"/>
                    <a:gd name="connsiteY0" fmla="*/ 0 h 1165667"/>
                    <a:gd name="connsiteX1" fmla="*/ 152935 w 305871"/>
                    <a:gd name="connsiteY1" fmla="*/ 0 h 1165667"/>
                    <a:gd name="connsiteX2" fmla="*/ 152935 w 305871"/>
                    <a:gd name="connsiteY2" fmla="*/ 1165667 h 1165667"/>
                    <a:gd name="connsiteX3" fmla="*/ 305871 w 305871"/>
                    <a:gd name="connsiteY3" fmla="*/ 1165667 h 1165667"/>
                  </a:gdLst>
                  <a:ahLst/>
                  <a:cxnLst>
                    <a:cxn ang="0">
                      <a:pos x="connsiteX0" y="connsiteY0"/>
                    </a:cxn>
                    <a:cxn ang="0">
                      <a:pos x="connsiteX1" y="connsiteY1"/>
                    </a:cxn>
                    <a:cxn ang="0">
                      <a:pos x="connsiteX2" y="connsiteY2"/>
                    </a:cxn>
                    <a:cxn ang="0">
                      <a:pos x="connsiteX3" y="connsiteY3"/>
                    </a:cxn>
                  </a:cxnLst>
                  <a:rect l="l" t="t" r="r" b="b"/>
                  <a:pathLst>
                    <a:path w="305871" h="1165667">
                      <a:moveTo>
                        <a:pt x="0" y="0"/>
                      </a:moveTo>
                      <a:lnTo>
                        <a:pt x="152935" y="0"/>
                      </a:lnTo>
                      <a:lnTo>
                        <a:pt x="152935" y="1165667"/>
                      </a:lnTo>
                      <a:lnTo>
                        <a:pt x="305871" y="1165667"/>
                      </a:lnTo>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135508" tIns="552705" rIns="135507" bIns="55270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0" name="任意多边形 9"/>
                <p:cNvSpPr/>
                <p:nvPr/>
              </p:nvSpPr>
              <p:spPr>
                <a:xfrm>
                  <a:off x="4481097" y="3666489"/>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1" name="任意多边形 10"/>
                <p:cNvSpPr/>
                <p:nvPr/>
              </p:nvSpPr>
              <p:spPr>
                <a:xfrm>
                  <a:off x="4481097" y="3375072"/>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2" name="任意多边形 11"/>
                <p:cNvSpPr/>
                <p:nvPr/>
              </p:nvSpPr>
              <p:spPr>
                <a:xfrm>
                  <a:off x="2645870" y="3620769"/>
                  <a:ext cx="305871" cy="91440"/>
                </a:xfrm>
                <a:custGeom>
                  <a:avLst/>
                  <a:gdLst>
                    <a:gd name="connsiteX0" fmla="*/ 0 w 305871"/>
                    <a:gd name="connsiteY0" fmla="*/ 45720 h 91440"/>
                    <a:gd name="connsiteX1" fmla="*/ 305871 w 305871"/>
                    <a:gd name="connsiteY1" fmla="*/ 45720 h 91440"/>
                  </a:gdLst>
                  <a:ahLst/>
                  <a:cxnLst>
                    <a:cxn ang="0">
                      <a:pos x="connsiteX0" y="connsiteY0"/>
                    </a:cxn>
                    <a:cxn ang="0">
                      <a:pos x="connsiteX1" y="connsiteY1"/>
                    </a:cxn>
                  </a:cxnLst>
                  <a:rect l="l" t="t" r="r" b="b"/>
                  <a:pathLst>
                    <a:path w="305871" h="91440">
                      <a:moveTo>
                        <a:pt x="0" y="45720"/>
                      </a:moveTo>
                      <a:lnTo>
                        <a:pt x="305871" y="45720"/>
                      </a:lnTo>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157989" tIns="38073" rIns="157989" bIns="38074"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3" name="任意多边形 12"/>
                <p:cNvSpPr/>
                <p:nvPr/>
              </p:nvSpPr>
              <p:spPr>
                <a:xfrm>
                  <a:off x="4481097" y="2500821"/>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4" name="任意多边形 13"/>
                <p:cNvSpPr/>
                <p:nvPr/>
              </p:nvSpPr>
              <p:spPr>
                <a:xfrm>
                  <a:off x="4481097" y="2209404"/>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5" name="任意多边形 14"/>
                <p:cNvSpPr/>
                <p:nvPr/>
              </p:nvSpPr>
              <p:spPr>
                <a:xfrm>
                  <a:off x="2645870" y="2500821"/>
                  <a:ext cx="305871" cy="1165667"/>
                </a:xfrm>
                <a:custGeom>
                  <a:avLst/>
                  <a:gdLst>
                    <a:gd name="connsiteX0" fmla="*/ 0 w 305871"/>
                    <a:gd name="connsiteY0" fmla="*/ 1165667 h 1165667"/>
                    <a:gd name="connsiteX1" fmla="*/ 152935 w 305871"/>
                    <a:gd name="connsiteY1" fmla="*/ 1165667 h 1165667"/>
                    <a:gd name="connsiteX2" fmla="*/ 152935 w 305871"/>
                    <a:gd name="connsiteY2" fmla="*/ 0 h 1165667"/>
                    <a:gd name="connsiteX3" fmla="*/ 305871 w 305871"/>
                    <a:gd name="connsiteY3" fmla="*/ 0 h 1165667"/>
                  </a:gdLst>
                  <a:ahLst/>
                  <a:cxnLst>
                    <a:cxn ang="0">
                      <a:pos x="connsiteX0" y="connsiteY0"/>
                    </a:cxn>
                    <a:cxn ang="0">
                      <a:pos x="connsiteX1" y="connsiteY1"/>
                    </a:cxn>
                    <a:cxn ang="0">
                      <a:pos x="connsiteX2" y="connsiteY2"/>
                    </a:cxn>
                    <a:cxn ang="0">
                      <a:pos x="connsiteX3" y="connsiteY3"/>
                    </a:cxn>
                  </a:cxnLst>
                  <a:rect l="l" t="t" r="r" b="b"/>
                  <a:pathLst>
                    <a:path w="305871" h="1165667">
                      <a:moveTo>
                        <a:pt x="0" y="1165667"/>
                      </a:moveTo>
                      <a:lnTo>
                        <a:pt x="152935" y="1165667"/>
                      </a:lnTo>
                      <a:lnTo>
                        <a:pt x="152935" y="0"/>
                      </a:lnTo>
                      <a:lnTo>
                        <a:pt x="305871" y="0"/>
                      </a:lnTo>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135508" tIns="552706" rIns="135507" bIns="552705"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6" name="任意多边形 15"/>
                <p:cNvSpPr/>
                <p:nvPr/>
              </p:nvSpPr>
              <p:spPr>
                <a:xfrm>
                  <a:off x="4481097" y="1335154"/>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7" name="任意多边形 16"/>
                <p:cNvSpPr/>
                <p:nvPr/>
              </p:nvSpPr>
              <p:spPr>
                <a:xfrm>
                  <a:off x="4481097" y="1043737"/>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8" name="任意多边形 17"/>
                <p:cNvSpPr/>
                <p:nvPr/>
              </p:nvSpPr>
              <p:spPr>
                <a:xfrm>
                  <a:off x="2645870" y="1335154"/>
                  <a:ext cx="305871" cy="2331334"/>
                </a:xfrm>
                <a:custGeom>
                  <a:avLst/>
                  <a:gdLst>
                    <a:gd name="connsiteX0" fmla="*/ 0 w 305871"/>
                    <a:gd name="connsiteY0" fmla="*/ 2331334 h 2331334"/>
                    <a:gd name="connsiteX1" fmla="*/ 152935 w 305871"/>
                    <a:gd name="connsiteY1" fmla="*/ 2331334 h 2331334"/>
                    <a:gd name="connsiteX2" fmla="*/ 152935 w 305871"/>
                    <a:gd name="connsiteY2" fmla="*/ 0 h 2331334"/>
                    <a:gd name="connsiteX3" fmla="*/ 305871 w 305871"/>
                    <a:gd name="connsiteY3" fmla="*/ 0 h 2331334"/>
                  </a:gdLst>
                  <a:ahLst/>
                  <a:cxnLst>
                    <a:cxn ang="0">
                      <a:pos x="connsiteX0" y="connsiteY0"/>
                    </a:cxn>
                    <a:cxn ang="0">
                      <a:pos x="connsiteX1" y="connsiteY1"/>
                    </a:cxn>
                    <a:cxn ang="0">
                      <a:pos x="connsiteX2" y="connsiteY2"/>
                    </a:cxn>
                    <a:cxn ang="0">
                      <a:pos x="connsiteX3" y="connsiteY3"/>
                    </a:cxn>
                  </a:cxnLst>
                  <a:rect l="l" t="t" r="r" b="b"/>
                  <a:pathLst>
                    <a:path w="305871" h="2331334">
                      <a:moveTo>
                        <a:pt x="0" y="2331334"/>
                      </a:moveTo>
                      <a:lnTo>
                        <a:pt x="152935" y="2331334"/>
                      </a:lnTo>
                      <a:lnTo>
                        <a:pt x="152935" y="0"/>
                      </a:lnTo>
                      <a:lnTo>
                        <a:pt x="305871" y="0"/>
                      </a:lnTo>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106853" tIns="1106884" rIns="106853" bIns="1106885" numCol="1" spcCol="1270" anchor="ctr" anchorCtr="0">
                  <a:noAutofit/>
                </a:bodyPr>
                <a:lstStyle/>
                <a:p>
                  <a:pPr lvl="0" algn="ctr" defTabSz="355600">
                    <a:lnSpc>
                      <a:spcPct val="90000"/>
                    </a:lnSpc>
                    <a:spcBef>
                      <a:spcPct val="0"/>
                    </a:spcBef>
                    <a:spcAft>
                      <a:spcPct val="35000"/>
                    </a:spcAft>
                  </a:pPr>
                  <a:endParaRPr lang="zh-CN" altLang="en-US" sz="800" kern="1200"/>
                </a:p>
              </p:txBody>
            </p:sp>
            <p:sp>
              <p:nvSpPr>
                <p:cNvPr id="20" name="任意多边形 19"/>
                <p:cNvSpPr/>
                <p:nvPr/>
              </p:nvSpPr>
              <p:spPr>
                <a:xfrm>
                  <a:off x="2951741" y="1102020"/>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原子占位与分配</a:t>
                  </a:r>
                  <a:r>
                    <a:rPr lang="en-US" altLang="zh-CN" sz="1200" kern="1200" dirty="0" smtClean="0"/>
                    <a:t>(</a:t>
                  </a:r>
                </a:p>
                <a:p>
                  <a:pPr lvl="0" algn="ctr" defTabSz="533400">
                    <a:lnSpc>
                      <a:spcPct val="90000"/>
                    </a:lnSpc>
                    <a:spcBef>
                      <a:spcPct val="0"/>
                    </a:spcBef>
                    <a:spcAft>
                      <a:spcPct val="35000"/>
                    </a:spcAft>
                  </a:pPr>
                  <a:r>
                    <a:rPr lang="en-US" altLang="zh-CN" sz="1200" kern="1200" dirty="0" smtClean="0"/>
                    <a:t>7</a:t>
                  </a:r>
                  <a:r>
                    <a:rPr lang="zh-CN" altLang="en-US" sz="1200" kern="1200" dirty="0" smtClean="0"/>
                    <a:t>篇</a:t>
                  </a:r>
                  <a:endParaRPr lang="zh-CN" altLang="en-US" sz="1200" kern="1200" dirty="0"/>
                </a:p>
              </p:txBody>
            </p:sp>
            <p:sp>
              <p:nvSpPr>
                <p:cNvPr id="21" name="任意多边形 20"/>
                <p:cNvSpPr/>
                <p:nvPr/>
              </p:nvSpPr>
              <p:spPr>
                <a:xfrm>
                  <a:off x="4786968" y="810603"/>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研究内容和结论</a:t>
                  </a:r>
                  <a:endParaRPr lang="zh-CN" altLang="en-US" sz="1200" kern="1200" dirty="0"/>
                </a:p>
              </p:txBody>
            </p:sp>
            <p:sp>
              <p:nvSpPr>
                <p:cNvPr id="22" name="任意多边形 21"/>
                <p:cNvSpPr/>
                <p:nvPr/>
              </p:nvSpPr>
              <p:spPr>
                <a:xfrm>
                  <a:off x="4786968" y="1393437"/>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数据</a:t>
                  </a:r>
                  <a:endParaRPr lang="zh-CN" altLang="en-US" sz="1200" kern="1200" dirty="0"/>
                </a:p>
              </p:txBody>
            </p:sp>
            <p:sp>
              <p:nvSpPr>
                <p:cNvPr id="23" name="任意多边形 22"/>
                <p:cNvSpPr/>
                <p:nvPr/>
              </p:nvSpPr>
              <p:spPr>
                <a:xfrm>
                  <a:off x="2951741" y="2267688"/>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力学性能</a:t>
                  </a:r>
                  <a:r>
                    <a:rPr lang="en-US" altLang="zh-CN" sz="1200" kern="1200" dirty="0" smtClean="0"/>
                    <a:t>(12</a:t>
                  </a:r>
                  <a:r>
                    <a:rPr lang="zh-CN" altLang="en-US" sz="1200" kern="1200" dirty="0" smtClean="0"/>
                    <a:t>篇</a:t>
                  </a:r>
                  <a:r>
                    <a:rPr lang="en-US" altLang="zh-CN" sz="1200" kern="1200" dirty="0" smtClean="0"/>
                    <a:t>)</a:t>
                  </a:r>
                  <a:endParaRPr lang="zh-CN" altLang="en-US" sz="1200" kern="1200" dirty="0"/>
                </a:p>
              </p:txBody>
            </p:sp>
            <p:sp>
              <p:nvSpPr>
                <p:cNvPr id="24" name="任意多边形 23"/>
                <p:cNvSpPr/>
                <p:nvPr/>
              </p:nvSpPr>
              <p:spPr>
                <a:xfrm>
                  <a:off x="4786968" y="1976271"/>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研究内容和结论</a:t>
                  </a:r>
                  <a:endParaRPr lang="zh-CN" altLang="en-US" sz="1200" kern="1200" dirty="0"/>
                </a:p>
              </p:txBody>
            </p:sp>
            <p:sp>
              <p:nvSpPr>
                <p:cNvPr id="27" name="任意多边形 26"/>
                <p:cNvSpPr/>
                <p:nvPr/>
              </p:nvSpPr>
              <p:spPr>
                <a:xfrm>
                  <a:off x="4786968" y="2559104"/>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数据</a:t>
                  </a:r>
                  <a:endParaRPr lang="zh-CN" altLang="en-US" sz="1200" kern="1200" dirty="0"/>
                </a:p>
              </p:txBody>
            </p:sp>
            <p:sp>
              <p:nvSpPr>
                <p:cNvPr id="28" name="任意多边形 27"/>
                <p:cNvSpPr/>
                <p:nvPr/>
              </p:nvSpPr>
              <p:spPr>
                <a:xfrm>
                  <a:off x="2951741" y="3433355"/>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原子扩散</a:t>
                  </a:r>
                  <a:r>
                    <a:rPr lang="en-US" altLang="zh-CN" sz="1200" kern="1200" dirty="0" smtClean="0"/>
                    <a:t>(3</a:t>
                  </a:r>
                  <a:r>
                    <a:rPr lang="zh-CN" altLang="en-US" sz="1200" kern="1200" dirty="0" smtClean="0"/>
                    <a:t>篇</a:t>
                  </a:r>
                  <a:r>
                    <a:rPr lang="en-US" altLang="zh-CN" sz="1200" kern="1200" dirty="0" smtClean="0"/>
                    <a:t>)</a:t>
                  </a:r>
                  <a:endParaRPr lang="zh-CN" altLang="en-US" sz="1200" kern="1200" dirty="0"/>
                </a:p>
              </p:txBody>
            </p:sp>
            <p:sp>
              <p:nvSpPr>
                <p:cNvPr id="30" name="任意多边形 29"/>
                <p:cNvSpPr/>
                <p:nvPr/>
              </p:nvSpPr>
              <p:spPr>
                <a:xfrm>
                  <a:off x="4786968" y="3141938"/>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研究内容和结论</a:t>
                  </a:r>
                  <a:endParaRPr lang="zh-CN" altLang="en-US" sz="1200" kern="1200" dirty="0"/>
                </a:p>
              </p:txBody>
            </p:sp>
            <p:sp>
              <p:nvSpPr>
                <p:cNvPr id="32" name="任意多边形 31"/>
                <p:cNvSpPr/>
                <p:nvPr/>
              </p:nvSpPr>
              <p:spPr>
                <a:xfrm>
                  <a:off x="4786968" y="3724772"/>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数据</a:t>
                  </a:r>
                  <a:endParaRPr lang="zh-CN" altLang="en-US" sz="1200" kern="1200" dirty="0"/>
                </a:p>
              </p:txBody>
            </p:sp>
            <p:sp>
              <p:nvSpPr>
                <p:cNvPr id="42" name="任意多边形 41"/>
                <p:cNvSpPr/>
                <p:nvPr/>
              </p:nvSpPr>
              <p:spPr>
                <a:xfrm>
                  <a:off x="2951741" y="4599022"/>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错配位错</a:t>
                  </a:r>
                  <a:r>
                    <a:rPr lang="en-US" altLang="zh-CN" sz="1200" kern="1200" dirty="0" smtClean="0"/>
                    <a:t>(17</a:t>
                  </a:r>
                  <a:r>
                    <a:rPr lang="zh-CN" altLang="en-US" sz="1200" kern="1200" dirty="0" smtClean="0"/>
                    <a:t>篇）</a:t>
                  </a:r>
                  <a:endParaRPr lang="zh-CN" altLang="en-US" sz="1200" kern="1200" dirty="0"/>
                </a:p>
              </p:txBody>
            </p:sp>
            <p:sp>
              <p:nvSpPr>
                <p:cNvPr id="43" name="任意多边形 42"/>
                <p:cNvSpPr/>
                <p:nvPr/>
              </p:nvSpPr>
              <p:spPr>
                <a:xfrm>
                  <a:off x="4786968" y="4307606"/>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研究内容和结论</a:t>
                  </a:r>
                  <a:endParaRPr lang="zh-CN" altLang="en-US" sz="1200" kern="1200" dirty="0"/>
                </a:p>
              </p:txBody>
            </p:sp>
            <p:sp>
              <p:nvSpPr>
                <p:cNvPr id="44" name="任意多边形 43"/>
                <p:cNvSpPr/>
                <p:nvPr/>
              </p:nvSpPr>
              <p:spPr>
                <a:xfrm>
                  <a:off x="4786968" y="4890439"/>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数据</a:t>
                  </a:r>
                  <a:endParaRPr lang="zh-CN" altLang="en-US" sz="1200" kern="1200" dirty="0"/>
                </a:p>
              </p:txBody>
            </p:sp>
            <p:sp>
              <p:nvSpPr>
                <p:cNvPr id="45" name="任意多边形 44"/>
                <p:cNvSpPr/>
                <p:nvPr/>
              </p:nvSpPr>
              <p:spPr>
                <a:xfrm>
                  <a:off x="2951741" y="5764690"/>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结构和界面</a:t>
                  </a:r>
                  <a:r>
                    <a:rPr lang="en-US" altLang="zh-CN" sz="1200" kern="1200" dirty="0" smtClean="0"/>
                    <a:t>(10</a:t>
                  </a:r>
                  <a:r>
                    <a:rPr lang="zh-CN" altLang="en-US" sz="1200" kern="1200" dirty="0" smtClean="0"/>
                    <a:t>篇</a:t>
                  </a:r>
                  <a:r>
                    <a:rPr lang="en-US" altLang="zh-CN" sz="1200" kern="1200" dirty="0" smtClean="0"/>
                    <a:t>)</a:t>
                  </a:r>
                  <a:endParaRPr lang="zh-CN" altLang="en-US" sz="1200" kern="1200" dirty="0"/>
                </a:p>
              </p:txBody>
            </p:sp>
            <p:sp>
              <p:nvSpPr>
                <p:cNvPr id="46" name="任意多边形 45"/>
                <p:cNvSpPr/>
                <p:nvPr/>
              </p:nvSpPr>
              <p:spPr>
                <a:xfrm>
                  <a:off x="4786968" y="5473273"/>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研究内容和结论</a:t>
                  </a:r>
                  <a:endParaRPr lang="zh-CN" altLang="en-US" sz="1200" kern="1200" dirty="0"/>
                </a:p>
              </p:txBody>
            </p:sp>
            <p:sp>
              <p:nvSpPr>
                <p:cNvPr id="47" name="任意多边形 46"/>
                <p:cNvSpPr/>
                <p:nvPr/>
              </p:nvSpPr>
              <p:spPr>
                <a:xfrm>
                  <a:off x="4786968" y="6056107"/>
                  <a:ext cx="1529355"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grpFill/>
              </p:spPr>
              <p:style>
                <a:lnRef idx="2">
                  <a:schemeClr val="accent5"/>
                </a:lnRef>
                <a:fillRef idx="1">
                  <a:schemeClr val="lt1"/>
                </a:fillRef>
                <a:effectRef idx="0">
                  <a:schemeClr val="accent5"/>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t>数据</a:t>
                  </a:r>
                  <a:endParaRPr lang="zh-CN" altLang="en-US" sz="1200" kern="1200" dirty="0"/>
                </a:p>
              </p:txBody>
            </p:sp>
          </p:grpSp>
          <p:sp>
            <p:nvSpPr>
              <p:cNvPr id="49" name="矩形 48"/>
              <p:cNvSpPr/>
              <p:nvPr/>
            </p:nvSpPr>
            <p:spPr>
              <a:xfrm>
                <a:off x="755576" y="3199324"/>
                <a:ext cx="1890294" cy="842890"/>
              </a:xfrm>
              <a:prstGeom prst="rect">
                <a:avLst/>
              </a:prstGeom>
              <a:grpFill/>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a:t>王院</a:t>
                </a:r>
                <a:r>
                  <a:rPr lang="zh-CN" altLang="en-US" dirty="0" smtClean="0"/>
                  <a:t>士</a:t>
                </a:r>
                <a:r>
                  <a:rPr lang="en-US" altLang="zh-CN" dirty="0" smtClean="0"/>
                  <a:t>49</a:t>
                </a:r>
                <a:r>
                  <a:rPr lang="zh-CN" altLang="en-US" dirty="0" smtClean="0"/>
                  <a:t>篇文献</a:t>
                </a:r>
                <a:endParaRPr lang="zh-CN" altLang="en-US" dirty="0"/>
              </a:p>
            </p:txBody>
          </p:sp>
        </p:grpSp>
        <p:sp>
          <p:nvSpPr>
            <p:cNvPr id="41" name="云形标注 40"/>
            <p:cNvSpPr/>
            <p:nvPr/>
          </p:nvSpPr>
          <p:spPr>
            <a:xfrm>
              <a:off x="871706" y="1791054"/>
              <a:ext cx="2016224" cy="1156810"/>
            </a:xfrm>
            <a:prstGeom prst="cloudCallout">
              <a:avLst/>
            </a:prstGeom>
            <a:grpFill/>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a:t>镍</a:t>
              </a:r>
              <a:r>
                <a:rPr lang="zh-CN" altLang="en-US" dirty="0" smtClean="0"/>
                <a:t>基单晶高温合金</a:t>
              </a:r>
              <a:endParaRPr lang="zh-CN" altLang="en-US" dirty="0"/>
            </a:p>
          </p:txBody>
        </p:sp>
        <p:sp>
          <p:nvSpPr>
            <p:cNvPr id="51" name="云形标注 50"/>
            <p:cNvSpPr/>
            <p:nvPr/>
          </p:nvSpPr>
          <p:spPr>
            <a:xfrm rot="10800000">
              <a:off x="468442" y="4248621"/>
              <a:ext cx="2016224" cy="1156810"/>
            </a:xfrm>
            <a:prstGeom prst="cloudCallout">
              <a:avLst/>
            </a:prstGeom>
            <a:grp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dirty="0"/>
            </a:p>
          </p:txBody>
        </p:sp>
      </p:grpSp>
      <p:sp>
        <p:nvSpPr>
          <p:cNvPr id="57" name="文本框 56"/>
          <p:cNvSpPr txBox="1"/>
          <p:nvPr/>
        </p:nvSpPr>
        <p:spPr>
          <a:xfrm>
            <a:off x="1051254" y="4541649"/>
            <a:ext cx="1504521" cy="646331"/>
          </a:xfrm>
          <a:prstGeom prst="rect">
            <a:avLst/>
          </a:prstGeom>
          <a:noFill/>
        </p:spPr>
        <p:txBody>
          <a:bodyPr wrap="square" rtlCol="0">
            <a:spAutoFit/>
          </a:bodyPr>
          <a:lstStyle/>
          <a:p>
            <a:r>
              <a:rPr lang="zh-CN" altLang="en-US" dirty="0" smtClean="0"/>
              <a:t>实验数据和计算数据</a:t>
            </a:r>
            <a:endParaRPr lang="zh-CN" altLang="en-US" dirty="0"/>
          </a:p>
        </p:txBody>
      </p:sp>
    </p:spTree>
    <p:extLst>
      <p:ext uri="{BB962C8B-B14F-4D97-AF65-F5344CB8AC3E}">
        <p14:creationId xmlns:p14="http://schemas.microsoft.com/office/powerpoint/2010/main" val="22053762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原</a:t>
            </a:r>
            <a:r>
              <a:rPr lang="zh-CN" altLang="en-US" dirty="0" smtClean="0"/>
              <a:t>子占位与分配（</a:t>
            </a:r>
            <a:r>
              <a:rPr lang="en-US" altLang="zh-CN" dirty="0" smtClean="0"/>
              <a:t>7</a:t>
            </a:r>
            <a:r>
              <a:rPr lang="zh-CN" altLang="en-US" dirty="0" smtClean="0"/>
              <a:t>篇）</a:t>
            </a:r>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784312336"/>
              </p:ext>
            </p:extLst>
          </p:nvPr>
        </p:nvGraphicFramePr>
        <p:xfrm>
          <a:off x="207647" y="692696"/>
          <a:ext cx="8805664" cy="5943600"/>
        </p:xfrm>
        <a:graphic>
          <a:graphicData uri="http://schemas.openxmlformats.org/drawingml/2006/table">
            <a:tbl>
              <a:tblPr firstRow="1" bandRow="1">
                <a:tableStyleId>{00A15C55-8517-42AA-B614-E9B94910E393}</a:tableStyleId>
              </a:tblPr>
              <a:tblGrid>
                <a:gridCol w="3165944"/>
                <a:gridCol w="3142625"/>
                <a:gridCol w="2497095"/>
              </a:tblGrid>
              <a:tr h="345638">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835293">
                <a:tc>
                  <a:txBody>
                    <a:bodyPr/>
                    <a:lstStyle/>
                    <a:p>
                      <a:r>
                        <a:rPr lang="en-US" altLang="zh-CN" sz="1400" dirty="0" smtClean="0"/>
                        <a:t>《Site preference and alloying effect of platinum group metals in </a:t>
                      </a:r>
                      <a:r>
                        <a:rPr lang="el-GR" altLang="zh-CN" sz="1400" dirty="0" smtClean="0">
                          <a:ea typeface="宋体" panose="02010600030101010101" pitchFamily="2" charset="-122"/>
                        </a:rPr>
                        <a:t>γ</a:t>
                      </a:r>
                      <a:r>
                        <a:rPr lang="en-US" altLang="zh-CN" sz="1400" dirty="0" smtClean="0">
                          <a:ea typeface="宋体" panose="02010600030101010101" pitchFamily="2" charset="-122"/>
                        </a:rPr>
                        <a:t>’-Ni3Al》(2004)</a:t>
                      </a:r>
                      <a:endParaRPr lang="zh-CN" altLang="en-US" sz="1400" dirty="0"/>
                    </a:p>
                  </a:txBody>
                  <a:tcPr/>
                </a:tc>
                <a:tc>
                  <a:txBody>
                    <a:bodyPr/>
                    <a:lstStyle/>
                    <a:p>
                      <a:r>
                        <a:rPr lang="zh-CN" altLang="en-US" sz="1300" dirty="0" smtClean="0"/>
                        <a:t>研究掺杂</a:t>
                      </a:r>
                      <a:r>
                        <a:rPr lang="en-US" altLang="zh-CN" sz="1300" dirty="0" smtClean="0"/>
                        <a:t>Mo</a:t>
                      </a:r>
                      <a:r>
                        <a:rPr lang="zh-CN" altLang="en-US" sz="1300" dirty="0" smtClean="0"/>
                        <a:t>、</a:t>
                      </a:r>
                      <a:r>
                        <a:rPr lang="en-US" altLang="zh-CN" sz="1300" dirty="0" smtClean="0"/>
                        <a:t>Rh</a:t>
                      </a:r>
                      <a:r>
                        <a:rPr lang="zh-CN" altLang="en-US" sz="1300" dirty="0" smtClean="0"/>
                        <a:t>、</a:t>
                      </a:r>
                      <a:r>
                        <a:rPr lang="en-US" altLang="zh-CN" sz="1300" dirty="0" smtClean="0"/>
                        <a:t>Ru...</a:t>
                      </a:r>
                      <a:r>
                        <a:rPr lang="zh-CN" altLang="en-US" sz="1300" dirty="0" smtClean="0"/>
                        <a:t>等铂族金属元素后在</a:t>
                      </a:r>
                      <a:r>
                        <a:rPr lang="el-GR" altLang="zh-CN" sz="1300" dirty="0" smtClean="0"/>
                        <a:t>γ’-</a:t>
                      </a:r>
                      <a:r>
                        <a:rPr lang="en-US" altLang="zh-CN" sz="1300" dirty="0" smtClean="0"/>
                        <a:t>Ni3Al</a:t>
                      </a:r>
                      <a:r>
                        <a:rPr lang="zh-CN" altLang="en-US" sz="1300" dirty="0" smtClean="0"/>
                        <a:t>相中的择优占位情况</a:t>
                      </a:r>
                      <a:endParaRPr lang="zh-CN" altLang="en-US" sz="1300" dirty="0"/>
                    </a:p>
                  </a:txBody>
                  <a:tcPr/>
                </a:tc>
                <a:tc>
                  <a:txBody>
                    <a:bodyPr/>
                    <a:lstStyle/>
                    <a:p>
                      <a:r>
                        <a:rPr lang="en-US" altLang="zh-CN" sz="1300" dirty="0" smtClean="0"/>
                        <a:t>Mo</a:t>
                      </a:r>
                      <a:r>
                        <a:rPr lang="zh-CN" altLang="en-US" sz="1300" dirty="0" smtClean="0"/>
                        <a:t>优先占据</a:t>
                      </a:r>
                      <a:r>
                        <a:rPr lang="en-US" altLang="zh-CN" sz="1300" dirty="0" smtClean="0"/>
                        <a:t>Al</a:t>
                      </a:r>
                      <a:r>
                        <a:rPr lang="zh-CN" altLang="en-US" sz="1300" dirty="0" smtClean="0"/>
                        <a:t>原子位置的倾向</a:t>
                      </a:r>
                      <a:r>
                        <a:rPr lang="en-US" altLang="zh-CN" sz="1300" dirty="0" smtClean="0"/>
                        <a:t>,Os</a:t>
                      </a:r>
                      <a:r>
                        <a:rPr lang="zh-CN" altLang="en-US" sz="1300" dirty="0" smtClean="0"/>
                        <a:t>有占据</a:t>
                      </a:r>
                      <a:r>
                        <a:rPr lang="en-US" altLang="zh-CN" sz="1300" dirty="0" smtClean="0"/>
                        <a:t>Ni</a:t>
                      </a:r>
                      <a:r>
                        <a:rPr lang="zh-CN" altLang="en-US" sz="1300" dirty="0" smtClean="0"/>
                        <a:t>位置的微弱倾向，其他的铂族金属元素都表现出优先占据</a:t>
                      </a:r>
                      <a:r>
                        <a:rPr lang="en-US" altLang="zh-CN" sz="1300" dirty="0" smtClean="0"/>
                        <a:t>Ni</a:t>
                      </a:r>
                      <a:r>
                        <a:rPr lang="zh-CN" altLang="en-US" sz="1300" dirty="0" smtClean="0"/>
                        <a:t>位置的倾向。</a:t>
                      </a:r>
                      <a:endParaRPr lang="zh-CN" altLang="en-US" sz="1300" dirty="0"/>
                    </a:p>
                  </a:txBody>
                  <a:tcPr/>
                </a:tc>
              </a:tr>
              <a:tr h="835293">
                <a:tc>
                  <a:txBody>
                    <a:bodyPr/>
                    <a:lstStyle/>
                    <a:p>
                      <a:r>
                        <a:rPr lang="en-US" altLang="zh-CN" sz="1400" dirty="0" smtClean="0"/>
                        <a:t>《A first-principles survey of the partitioning behaviors of alloying elementson </a:t>
                      </a:r>
                      <a:r>
                        <a:rPr lang="el-GR" altLang="zh-CN" sz="1400" dirty="0" smtClean="0"/>
                        <a:t>γ/γ′</a:t>
                      </a:r>
                      <a:r>
                        <a:rPr lang="en-US" altLang="zh-CN" sz="1400" dirty="0" smtClean="0"/>
                        <a:t>interface》(2008)</a:t>
                      </a:r>
                      <a:endParaRPr lang="zh-CN" altLang="en-US" sz="1400" dirty="0"/>
                    </a:p>
                  </a:txBody>
                  <a:tcPr/>
                </a:tc>
                <a:tc>
                  <a:txBody>
                    <a:bodyPr/>
                    <a:lstStyle/>
                    <a:p>
                      <a:r>
                        <a:rPr lang="zh-CN" altLang="en-US" sz="1300" dirty="0" smtClean="0"/>
                        <a:t>研究掺杂</a:t>
                      </a:r>
                      <a:r>
                        <a:rPr lang="en-US" altLang="zh-CN" sz="1300" dirty="0" smtClean="0"/>
                        <a:t>Re</a:t>
                      </a:r>
                      <a:r>
                        <a:rPr lang="zh-CN" altLang="en-US" sz="1300" dirty="0" smtClean="0"/>
                        <a:t>、</a:t>
                      </a:r>
                      <a:r>
                        <a:rPr lang="en-US" altLang="zh-CN" sz="1300" dirty="0" smtClean="0"/>
                        <a:t>Co</a:t>
                      </a:r>
                      <a:r>
                        <a:rPr lang="zh-CN" altLang="en-US" sz="1300" dirty="0" smtClean="0"/>
                        <a:t>、</a:t>
                      </a:r>
                      <a:r>
                        <a:rPr lang="en-US" altLang="zh-CN" sz="1300" dirty="0" smtClean="0"/>
                        <a:t>Cr</a:t>
                      </a:r>
                      <a:r>
                        <a:rPr lang="zh-CN" altLang="en-US" sz="1300" dirty="0" smtClean="0"/>
                        <a:t>元素在</a:t>
                      </a:r>
                      <a:r>
                        <a:rPr lang="el-GR" altLang="zh-CN" sz="1300" dirty="0" smtClean="0"/>
                        <a:t>γ</a:t>
                      </a:r>
                      <a:r>
                        <a:rPr lang="en-US" altLang="zh-CN" sz="1300" dirty="0" smtClean="0"/>
                        <a:t>/</a:t>
                      </a:r>
                      <a:r>
                        <a:rPr lang="el-GR" altLang="zh-CN" sz="1300" dirty="0" smtClean="0">
                          <a:ea typeface="+mn-ea"/>
                        </a:rPr>
                        <a:t>γ</a:t>
                      </a:r>
                      <a:r>
                        <a:rPr lang="en-US" altLang="zh-CN" sz="1300" dirty="0" smtClean="0">
                          <a:ea typeface="+mn-ea"/>
                        </a:rPr>
                        <a:t>’</a:t>
                      </a:r>
                      <a:r>
                        <a:rPr lang="zh-CN" altLang="en-US" sz="1300" dirty="0" smtClean="0">
                          <a:ea typeface="+mn-ea"/>
                        </a:rPr>
                        <a:t>相界面上的分配行为以及</a:t>
                      </a:r>
                      <a:r>
                        <a:rPr lang="en-US" altLang="zh-CN" sz="1300" dirty="0" smtClean="0">
                          <a:ea typeface="+mn-ea"/>
                        </a:rPr>
                        <a:t>Ru</a:t>
                      </a:r>
                      <a:r>
                        <a:rPr lang="zh-CN" altLang="en-US" sz="1300" dirty="0" smtClean="0">
                          <a:ea typeface="+mn-ea"/>
                        </a:rPr>
                        <a:t>和</a:t>
                      </a:r>
                      <a:r>
                        <a:rPr lang="en-US" altLang="zh-CN" sz="1300" dirty="0" smtClean="0">
                          <a:ea typeface="+mn-ea"/>
                        </a:rPr>
                        <a:t>Ir</a:t>
                      </a:r>
                      <a:r>
                        <a:rPr lang="zh-CN" altLang="en-US" sz="1300" dirty="0" smtClean="0">
                          <a:ea typeface="+mn-ea"/>
                        </a:rPr>
                        <a:t>元素对这三种合金元素分配行为的影响</a:t>
                      </a:r>
                      <a:endParaRPr lang="zh-CN" altLang="en-US" sz="1300" dirty="0"/>
                    </a:p>
                  </a:txBody>
                  <a:tcPr/>
                </a:tc>
                <a:tc>
                  <a:txBody>
                    <a:bodyPr/>
                    <a:lstStyle/>
                    <a:p>
                      <a:r>
                        <a:rPr lang="zh-CN" altLang="en-US" sz="1300" dirty="0" smtClean="0"/>
                        <a:t>掺杂</a:t>
                      </a:r>
                      <a:r>
                        <a:rPr lang="en-US" altLang="zh-CN" sz="1300" dirty="0" smtClean="0"/>
                        <a:t>Re</a:t>
                      </a:r>
                      <a:r>
                        <a:rPr lang="zh-CN" altLang="en-US" sz="1300" dirty="0" smtClean="0"/>
                        <a:t>、</a:t>
                      </a:r>
                      <a:r>
                        <a:rPr lang="en-US" altLang="zh-CN" sz="1300" dirty="0" smtClean="0"/>
                        <a:t>Co</a:t>
                      </a:r>
                      <a:r>
                        <a:rPr lang="zh-CN" altLang="en-US" sz="1300" dirty="0" smtClean="0"/>
                        <a:t>、</a:t>
                      </a:r>
                      <a:r>
                        <a:rPr lang="en-US" altLang="zh-CN" sz="1300" dirty="0" smtClean="0"/>
                        <a:t>Cr</a:t>
                      </a:r>
                      <a:r>
                        <a:rPr lang="zh-CN" altLang="en-US" sz="1300" dirty="0" smtClean="0"/>
                        <a:t>元素后，它们都倾向分配于</a:t>
                      </a:r>
                      <a:r>
                        <a:rPr lang="el-GR" altLang="zh-CN" sz="1300" dirty="0" smtClean="0"/>
                        <a:t>γ</a:t>
                      </a:r>
                      <a:r>
                        <a:rPr lang="zh-CN" altLang="en-US" sz="1300" dirty="0" smtClean="0"/>
                        <a:t>相中，再掺杂</a:t>
                      </a:r>
                      <a:r>
                        <a:rPr lang="en-US" altLang="zh-CN" sz="1300" dirty="0" smtClean="0"/>
                        <a:t>Ru</a:t>
                      </a:r>
                      <a:r>
                        <a:rPr lang="zh-CN" altLang="en-US" sz="1300" dirty="0" smtClean="0"/>
                        <a:t>元素或</a:t>
                      </a:r>
                      <a:r>
                        <a:rPr lang="en-US" altLang="zh-CN" sz="1300" dirty="0" smtClean="0"/>
                        <a:t>Ir</a:t>
                      </a:r>
                      <a:r>
                        <a:rPr lang="zh-CN" altLang="en-US" sz="1300" dirty="0" smtClean="0"/>
                        <a:t>元素，能抑制</a:t>
                      </a:r>
                      <a:r>
                        <a:rPr lang="en-US" altLang="zh-CN" sz="1300" dirty="0" smtClean="0"/>
                        <a:t>Re(Co</a:t>
                      </a:r>
                      <a:r>
                        <a:rPr lang="zh-CN" altLang="en-US" sz="1300" dirty="0" smtClean="0"/>
                        <a:t>，</a:t>
                      </a:r>
                      <a:r>
                        <a:rPr lang="en-US" altLang="zh-CN" sz="1300" dirty="0" smtClean="0"/>
                        <a:t>Cr)</a:t>
                      </a:r>
                      <a:r>
                        <a:rPr lang="zh-CN" altLang="en-US" sz="1300" dirty="0" smtClean="0"/>
                        <a:t>元素在</a:t>
                      </a:r>
                      <a:r>
                        <a:rPr lang="el-GR" altLang="zh-CN" sz="1300" dirty="0" smtClean="0"/>
                        <a:t>γ</a:t>
                      </a:r>
                      <a:r>
                        <a:rPr lang="zh-CN" altLang="en-US" sz="1300" dirty="0" smtClean="0"/>
                        <a:t>相的偏析行为</a:t>
                      </a:r>
                      <a:endParaRPr lang="zh-CN" altLang="en-US" sz="1300" dirty="0"/>
                    </a:p>
                  </a:txBody>
                  <a:tcPr/>
                </a:tc>
              </a:tr>
              <a:tr h="1296144">
                <a:tc>
                  <a:txBody>
                    <a:bodyPr/>
                    <a:lstStyle/>
                    <a:p>
                      <a:r>
                        <a:rPr lang="en-US" altLang="zh-CN" sz="1600" dirty="0" smtClean="0"/>
                        <a:t>《Investigation of the elemental partitioning behaviour and site...》 (2016)</a:t>
                      </a:r>
                      <a:r>
                        <a:rPr lang="en-US" altLang="zh-CN" sz="1400" dirty="0" smtClean="0"/>
                        <a:t>	</a:t>
                      </a:r>
                      <a:endParaRPr lang="en-US" altLang="zh-CN" dirty="0" smtClean="0"/>
                    </a:p>
                  </a:txBody>
                  <a:tcPr/>
                </a:tc>
                <a:tc>
                  <a:txBody>
                    <a:bodyPr/>
                    <a:lstStyle/>
                    <a:p>
                      <a:r>
                        <a:rPr lang="zh-CN" altLang="en-US" sz="1300" dirty="0" smtClean="0"/>
                        <a:t>研究掺杂</a:t>
                      </a:r>
                      <a:r>
                        <a:rPr lang="en-US" altLang="zh-CN" sz="1300" dirty="0" smtClean="0"/>
                        <a:t>Co</a:t>
                      </a:r>
                      <a:r>
                        <a:rPr lang="zh-CN" altLang="en-US" sz="1300" dirty="0" smtClean="0"/>
                        <a:t>、</a:t>
                      </a:r>
                      <a:r>
                        <a:rPr lang="en-US" altLang="zh-CN" sz="1300" dirty="0" smtClean="0"/>
                        <a:t>Ru</a:t>
                      </a:r>
                      <a:r>
                        <a:rPr lang="zh-CN" altLang="en-US" sz="1300" dirty="0" smtClean="0"/>
                        <a:t>、</a:t>
                      </a:r>
                      <a:r>
                        <a:rPr lang="en-US" altLang="zh-CN" sz="1300" dirty="0" smtClean="0"/>
                        <a:t>Cr</a:t>
                      </a:r>
                      <a:r>
                        <a:rPr lang="zh-CN" altLang="en-US" sz="1300" dirty="0" smtClean="0"/>
                        <a:t>合金元素在三元镍基单晶高温合金中分配行为以及三种合金元素在</a:t>
                      </a:r>
                      <a:r>
                        <a:rPr lang="el-GR" altLang="zh-CN" sz="1300" dirty="0" smtClean="0"/>
                        <a:t>γ’-</a:t>
                      </a:r>
                      <a:r>
                        <a:rPr lang="en-US" altLang="zh-CN" sz="1300" dirty="0" smtClean="0"/>
                        <a:t>Ni3Al</a:t>
                      </a:r>
                      <a:r>
                        <a:rPr lang="zh-CN" altLang="en-US" sz="1300" dirty="0" smtClean="0"/>
                        <a:t>相中的择优占位情况</a:t>
                      </a:r>
                      <a:endParaRPr lang="zh-CN" altLang="en-US" sz="1300" dirty="0"/>
                    </a:p>
                  </a:txBody>
                  <a:tcPr/>
                </a:tc>
                <a:tc>
                  <a:txBody>
                    <a:bodyPr/>
                    <a:lstStyle/>
                    <a:p>
                      <a:r>
                        <a:rPr lang="en-US" altLang="zh-CN" sz="1200" dirty="0" smtClean="0">
                          <a:latin typeface="+mn-ea"/>
                          <a:ea typeface="+mn-ea"/>
                        </a:rPr>
                        <a:t>Co,Ru,Cr</a:t>
                      </a:r>
                      <a:r>
                        <a:rPr lang="zh-CN" altLang="en-US" sz="1200" dirty="0" smtClean="0">
                          <a:latin typeface="+mn-ea"/>
                          <a:ea typeface="+mn-ea"/>
                        </a:rPr>
                        <a:t>元素在</a:t>
                      </a:r>
                      <a:r>
                        <a:rPr lang="en-US" altLang="zh-CN" sz="1200" dirty="0" smtClean="0">
                          <a:latin typeface="+mn-ea"/>
                          <a:ea typeface="+mn-ea"/>
                        </a:rPr>
                        <a:t>Ni-Al-X</a:t>
                      </a:r>
                      <a:r>
                        <a:rPr lang="zh-CN" altLang="en-US" sz="1200" dirty="0" smtClean="0">
                          <a:latin typeface="+mn-ea"/>
                          <a:ea typeface="+mn-ea"/>
                        </a:rPr>
                        <a:t>单晶高温合金中都倾向于向</a:t>
                      </a:r>
                      <a:r>
                        <a:rPr lang="el-GR" altLang="zh-CN" sz="1200" dirty="0" smtClean="0">
                          <a:latin typeface="+mn-ea"/>
                          <a:ea typeface="+mn-ea"/>
                        </a:rPr>
                        <a:t>γ</a:t>
                      </a:r>
                      <a:r>
                        <a:rPr lang="zh-CN" altLang="en-US" sz="1200" dirty="0" smtClean="0">
                          <a:latin typeface="+mn-ea"/>
                          <a:ea typeface="+mn-ea"/>
                        </a:rPr>
                        <a:t>相中分配</a:t>
                      </a:r>
                      <a:r>
                        <a:rPr lang="en-US" altLang="zh-CN" sz="1200" dirty="0" smtClean="0">
                          <a:latin typeface="+mn-ea"/>
                          <a:ea typeface="+mn-ea"/>
                        </a:rPr>
                        <a:t>,</a:t>
                      </a:r>
                      <a:r>
                        <a:rPr lang="zh-CN" altLang="en-US" sz="1200" dirty="0" smtClean="0">
                          <a:latin typeface="+mn-ea"/>
                          <a:ea typeface="+mn-ea"/>
                        </a:rPr>
                        <a:t>但</a:t>
                      </a:r>
                      <a:r>
                        <a:rPr lang="en-US" altLang="zh-CN" sz="1200" dirty="0" smtClean="0">
                          <a:latin typeface="+mn-ea"/>
                          <a:ea typeface="+mn-ea"/>
                        </a:rPr>
                        <a:t>Cr</a:t>
                      </a:r>
                      <a:r>
                        <a:rPr lang="zh-CN" altLang="en-US" sz="1200" dirty="0" smtClean="0">
                          <a:latin typeface="+mn-ea"/>
                          <a:ea typeface="+mn-ea"/>
                        </a:rPr>
                        <a:t>的分配行为倾向不如</a:t>
                      </a:r>
                      <a:r>
                        <a:rPr lang="en-US" altLang="zh-CN" sz="1200" dirty="0" smtClean="0">
                          <a:latin typeface="+mn-ea"/>
                          <a:ea typeface="+mn-ea"/>
                        </a:rPr>
                        <a:t>Co</a:t>
                      </a:r>
                      <a:r>
                        <a:rPr lang="zh-CN" altLang="en-US" sz="1200" dirty="0" smtClean="0">
                          <a:latin typeface="+mn-ea"/>
                          <a:ea typeface="+mn-ea"/>
                        </a:rPr>
                        <a:t>和</a:t>
                      </a:r>
                      <a:r>
                        <a:rPr lang="en-US" altLang="zh-CN" sz="1200" dirty="0" smtClean="0">
                          <a:latin typeface="+mn-ea"/>
                          <a:ea typeface="+mn-ea"/>
                        </a:rPr>
                        <a:t>Ru</a:t>
                      </a:r>
                      <a:r>
                        <a:rPr lang="zh-CN" altLang="en-US" sz="1200" dirty="0" smtClean="0">
                          <a:latin typeface="+mn-ea"/>
                          <a:ea typeface="+mn-ea"/>
                        </a:rPr>
                        <a:t>元素强，</a:t>
                      </a:r>
                      <a:r>
                        <a:rPr lang="en-US" altLang="zh-CN" sz="1200" dirty="0" smtClean="0">
                          <a:latin typeface="+mn-ea"/>
                          <a:ea typeface="+mn-ea"/>
                        </a:rPr>
                        <a:t>Ru</a:t>
                      </a:r>
                      <a:r>
                        <a:rPr lang="zh-CN" altLang="en-US" sz="1200" dirty="0" smtClean="0">
                          <a:latin typeface="+mn-ea"/>
                          <a:ea typeface="+mn-ea"/>
                        </a:rPr>
                        <a:t>、</a:t>
                      </a:r>
                      <a:r>
                        <a:rPr lang="en-US" altLang="zh-CN" sz="1200" dirty="0" smtClean="0">
                          <a:latin typeface="+mn-ea"/>
                          <a:ea typeface="+mn-ea"/>
                        </a:rPr>
                        <a:t>Cr</a:t>
                      </a:r>
                      <a:r>
                        <a:rPr lang="zh-CN" altLang="en-US" sz="1200" dirty="0" smtClean="0">
                          <a:latin typeface="+mn-ea"/>
                          <a:ea typeface="+mn-ea"/>
                        </a:rPr>
                        <a:t>元素在三元单晶高温合金</a:t>
                      </a:r>
                      <a:r>
                        <a:rPr lang="el-GR" altLang="zh-CN" sz="1200" dirty="0" smtClean="0">
                          <a:latin typeface="+mn-ea"/>
                          <a:ea typeface="+mn-ea"/>
                        </a:rPr>
                        <a:t>γ'</a:t>
                      </a:r>
                      <a:r>
                        <a:rPr lang="zh-CN" altLang="en-US" sz="1200" dirty="0" smtClean="0">
                          <a:latin typeface="+mn-ea"/>
                          <a:ea typeface="+mn-ea"/>
                        </a:rPr>
                        <a:t>相中有优先占据</a:t>
                      </a:r>
                      <a:r>
                        <a:rPr lang="en-US" altLang="zh-CN" sz="1200" dirty="0" smtClean="0">
                          <a:latin typeface="+mn-ea"/>
                          <a:ea typeface="+mn-ea"/>
                        </a:rPr>
                        <a:t>Al</a:t>
                      </a:r>
                      <a:r>
                        <a:rPr lang="zh-CN" altLang="en-US" sz="1200" dirty="0" smtClean="0">
                          <a:latin typeface="+mn-ea"/>
                          <a:ea typeface="+mn-ea"/>
                        </a:rPr>
                        <a:t>原子位置的倾向</a:t>
                      </a:r>
                      <a:r>
                        <a:rPr lang="en-US" altLang="zh-CN" sz="1200" dirty="0" smtClean="0">
                          <a:latin typeface="+mn-ea"/>
                          <a:ea typeface="+mn-ea"/>
                        </a:rPr>
                        <a:t>,Co</a:t>
                      </a:r>
                      <a:r>
                        <a:rPr lang="zh-CN" altLang="en-US" sz="1200" dirty="0" smtClean="0">
                          <a:latin typeface="+mn-ea"/>
                          <a:ea typeface="+mn-ea"/>
                        </a:rPr>
                        <a:t>元素有占据</a:t>
                      </a:r>
                      <a:r>
                        <a:rPr lang="en-US" altLang="zh-CN" sz="1200" dirty="0" smtClean="0">
                          <a:latin typeface="+mn-ea"/>
                          <a:ea typeface="+mn-ea"/>
                        </a:rPr>
                        <a:t>Al</a:t>
                      </a:r>
                      <a:r>
                        <a:rPr lang="zh-CN" altLang="en-US" sz="1200" dirty="0" smtClean="0">
                          <a:latin typeface="+mn-ea"/>
                          <a:ea typeface="+mn-ea"/>
                        </a:rPr>
                        <a:t>或</a:t>
                      </a:r>
                      <a:r>
                        <a:rPr lang="en-US" altLang="zh-CN" sz="1200" dirty="0" smtClean="0">
                          <a:latin typeface="+mn-ea"/>
                          <a:ea typeface="+mn-ea"/>
                        </a:rPr>
                        <a:t>Ni</a:t>
                      </a:r>
                      <a:r>
                        <a:rPr lang="zh-CN" altLang="en-US" sz="1200" dirty="0" smtClean="0">
                          <a:latin typeface="+mn-ea"/>
                          <a:ea typeface="+mn-ea"/>
                        </a:rPr>
                        <a:t>原子位置的倾向</a:t>
                      </a:r>
                      <a:endParaRPr lang="zh-CN" altLang="en-US" sz="1200" dirty="0">
                        <a:latin typeface="+mn-ea"/>
                        <a:ea typeface="+mn-ea"/>
                      </a:endParaRPr>
                    </a:p>
                  </a:txBody>
                  <a:tcPr/>
                </a:tc>
              </a:tr>
              <a:tr h="1209734">
                <a:tc>
                  <a:txBody>
                    <a:bodyPr/>
                    <a:lstStyle/>
                    <a:p>
                      <a:r>
                        <a:rPr lang="en-US" altLang="zh-CN" sz="1400" dirty="0" smtClean="0">
                          <a:latin typeface="+mn-lt"/>
                        </a:rPr>
                        <a:t>《The alloying mechanisms of Re, Ru in the quaternary Ni-based ...2008》</a:t>
                      </a:r>
                    </a:p>
                  </a:txBody>
                  <a:tcPr/>
                </a:tc>
                <a:tc>
                  <a:txBody>
                    <a:bodyPr/>
                    <a:lstStyle/>
                    <a:p>
                      <a:r>
                        <a:rPr lang="zh-CN" altLang="en-US" sz="1300" dirty="0" smtClean="0"/>
                        <a:t>研究掺杂</a:t>
                      </a:r>
                      <a:r>
                        <a:rPr lang="en-US" altLang="zh-CN" sz="1300" dirty="0" smtClean="0"/>
                        <a:t>Re</a:t>
                      </a:r>
                      <a:r>
                        <a:rPr lang="zh-CN" altLang="en-US" sz="1300" dirty="0" smtClean="0"/>
                        <a:t>、</a:t>
                      </a:r>
                      <a:r>
                        <a:rPr lang="en-US" altLang="zh-CN" sz="1300" dirty="0" smtClean="0"/>
                        <a:t>Ru</a:t>
                      </a:r>
                      <a:r>
                        <a:rPr lang="zh-CN" altLang="en-US" sz="1300" dirty="0" smtClean="0"/>
                        <a:t>在</a:t>
                      </a:r>
                      <a:r>
                        <a:rPr lang="el-GR" altLang="zh-CN" sz="1300" dirty="0" smtClean="0"/>
                        <a:t>γ/γ′</a:t>
                      </a:r>
                      <a:r>
                        <a:rPr lang="zh-CN" altLang="en-US" sz="1300" dirty="0" smtClean="0"/>
                        <a:t>相界面上的择优占位情况和</a:t>
                      </a:r>
                      <a:r>
                        <a:rPr lang="en-US" altLang="zh-CN" sz="1300" dirty="0" smtClean="0"/>
                        <a:t>Re</a:t>
                      </a:r>
                      <a:r>
                        <a:rPr lang="zh-CN" altLang="en-US" sz="1300" dirty="0" smtClean="0"/>
                        <a:t>、</a:t>
                      </a:r>
                      <a:r>
                        <a:rPr lang="en-US" altLang="zh-CN" sz="1300" dirty="0" smtClean="0"/>
                        <a:t>Ru</a:t>
                      </a:r>
                      <a:r>
                        <a:rPr lang="zh-CN" altLang="en-US" sz="1300" dirty="0" smtClean="0"/>
                        <a:t>对</a:t>
                      </a:r>
                      <a:r>
                        <a:rPr lang="en-US" altLang="zh-CN" sz="1300" dirty="0" smtClean="0"/>
                        <a:t>W</a:t>
                      </a:r>
                      <a:r>
                        <a:rPr lang="zh-CN" altLang="en-US" sz="1300" dirty="0" smtClean="0"/>
                        <a:t>、</a:t>
                      </a:r>
                      <a:r>
                        <a:rPr lang="en-US" altLang="zh-CN" sz="1300" dirty="0" smtClean="0"/>
                        <a:t>Mo</a:t>
                      </a:r>
                      <a:r>
                        <a:rPr lang="zh-CN" altLang="en-US" sz="1300" dirty="0" smtClean="0"/>
                        <a:t>元素在</a:t>
                      </a:r>
                      <a:r>
                        <a:rPr lang="el-GR" altLang="zh-CN" sz="1300" dirty="0" smtClean="0"/>
                        <a:t>γ</a:t>
                      </a:r>
                      <a:r>
                        <a:rPr lang="zh-CN" altLang="en-US" sz="1300" dirty="0" smtClean="0"/>
                        <a:t>、</a:t>
                      </a:r>
                      <a:r>
                        <a:rPr lang="el-GR" altLang="zh-CN" sz="1300" dirty="0" smtClean="0">
                          <a:ea typeface="+mn-ea"/>
                        </a:rPr>
                        <a:t>γ</a:t>
                      </a:r>
                      <a:r>
                        <a:rPr lang="en-US" altLang="zh-CN" sz="1300" dirty="0" smtClean="0">
                          <a:ea typeface="+mn-ea"/>
                        </a:rPr>
                        <a:t>’</a:t>
                      </a:r>
                      <a:r>
                        <a:rPr lang="zh-CN" altLang="en-US" sz="1300" dirty="0" smtClean="0">
                          <a:ea typeface="+mn-ea"/>
                        </a:rPr>
                        <a:t>相中分配行为的影响</a:t>
                      </a:r>
                      <a:endParaRPr lang="zh-CN" altLang="en-US" sz="1300" dirty="0"/>
                    </a:p>
                  </a:txBody>
                  <a:tcPr/>
                </a:tc>
                <a:tc>
                  <a:txBody>
                    <a:bodyPr/>
                    <a:lstStyle/>
                    <a:p>
                      <a:r>
                        <a:rPr lang="en-US" altLang="zh-CN" sz="1300" dirty="0" smtClean="0"/>
                        <a:t>Re</a:t>
                      </a:r>
                      <a:r>
                        <a:rPr lang="zh-CN" altLang="en-US" sz="1300" dirty="0" smtClean="0"/>
                        <a:t>、</a:t>
                      </a:r>
                      <a:r>
                        <a:rPr lang="en-US" altLang="zh-CN" sz="1300" dirty="0" smtClean="0"/>
                        <a:t>Ru</a:t>
                      </a:r>
                      <a:r>
                        <a:rPr lang="zh-CN" altLang="en-US" sz="1300" dirty="0" smtClean="0"/>
                        <a:t>元素更加倾向于占据</a:t>
                      </a:r>
                      <a:r>
                        <a:rPr lang="en-US" altLang="zh-CN" sz="1300" dirty="0" smtClean="0"/>
                        <a:t>Ni</a:t>
                      </a:r>
                      <a:r>
                        <a:rPr lang="zh-CN" altLang="en-US" sz="1300" dirty="0" smtClean="0"/>
                        <a:t>原子的位置，</a:t>
                      </a:r>
                      <a:r>
                        <a:rPr lang="en-US" altLang="zh-CN" sz="1300" dirty="0" smtClean="0"/>
                        <a:t>Re</a:t>
                      </a:r>
                      <a:r>
                        <a:rPr lang="zh-CN" altLang="en-US" sz="1300" dirty="0" smtClean="0"/>
                        <a:t>、</a:t>
                      </a:r>
                      <a:r>
                        <a:rPr lang="en-US" altLang="zh-CN" sz="1300" dirty="0" smtClean="0"/>
                        <a:t>Ru</a:t>
                      </a:r>
                      <a:r>
                        <a:rPr lang="zh-CN" altLang="en-US" sz="1300" dirty="0" smtClean="0"/>
                        <a:t>元素的掺杂对</a:t>
                      </a:r>
                      <a:r>
                        <a:rPr lang="en-US" altLang="zh-CN" sz="1300" dirty="0" smtClean="0"/>
                        <a:t>Mo</a:t>
                      </a:r>
                      <a:r>
                        <a:rPr lang="zh-CN" altLang="en-US" sz="1300" dirty="0" smtClean="0"/>
                        <a:t>元素的分配行为没有影响；</a:t>
                      </a:r>
                      <a:r>
                        <a:rPr lang="en-US" altLang="zh-CN" sz="1300" dirty="0" smtClean="0"/>
                        <a:t>Re</a:t>
                      </a:r>
                      <a:r>
                        <a:rPr lang="zh-CN" altLang="en-US" sz="1300" dirty="0" smtClean="0"/>
                        <a:t>元素的掺杂对</a:t>
                      </a:r>
                      <a:r>
                        <a:rPr lang="en-US" altLang="zh-CN" sz="1300" dirty="0" smtClean="0"/>
                        <a:t>W</a:t>
                      </a:r>
                      <a:r>
                        <a:rPr lang="zh-CN" altLang="en-US" sz="1300" dirty="0" smtClean="0"/>
                        <a:t>元素的分配行为有影响，而</a:t>
                      </a:r>
                      <a:r>
                        <a:rPr lang="en-US" altLang="zh-CN" sz="1300" dirty="0" smtClean="0"/>
                        <a:t>Ru</a:t>
                      </a:r>
                      <a:r>
                        <a:rPr lang="zh-CN" altLang="en-US" sz="1300" dirty="0" smtClean="0"/>
                        <a:t>的掺杂并没有影响</a:t>
                      </a:r>
                      <a:r>
                        <a:rPr lang="en-US" altLang="zh-CN" sz="1300" dirty="0" smtClean="0"/>
                        <a:t>W</a:t>
                      </a:r>
                      <a:r>
                        <a:rPr lang="zh-CN" altLang="en-US" sz="1300" dirty="0" smtClean="0"/>
                        <a:t>的分配行为</a:t>
                      </a:r>
                      <a:endParaRPr lang="en-US" altLang="zh-CN" sz="1300" dirty="0" smtClean="0"/>
                    </a:p>
                  </a:txBody>
                  <a:tcPr/>
                </a:tc>
              </a:tr>
              <a:tr h="1094522">
                <a:tc>
                  <a:txBody>
                    <a:bodyPr/>
                    <a:lstStyle/>
                    <a:p>
                      <a:r>
                        <a:rPr lang="en-US" altLang="zh-CN" sz="1400" dirty="0" smtClean="0"/>
                        <a:t>《Synergistic effect of rhenium and ruthenium in nickel-based single-crystal superalloys(2014)》</a:t>
                      </a:r>
                    </a:p>
                    <a:p>
                      <a:r>
                        <a:rPr lang="en-US" altLang="zh-CN" sz="1400" dirty="0" smtClean="0"/>
                        <a:t>....</a:t>
                      </a:r>
                    </a:p>
                  </a:txBody>
                  <a:tcPr/>
                </a:tc>
                <a:tc>
                  <a:txBody>
                    <a:bodyPr/>
                    <a:lstStyle/>
                    <a:p>
                      <a:r>
                        <a:rPr lang="zh-CN" altLang="en-US" sz="1400" dirty="0" smtClean="0"/>
                        <a:t>研究</a:t>
                      </a:r>
                      <a:r>
                        <a:rPr lang="en-US" altLang="zh-CN" sz="1400" dirty="0" smtClean="0"/>
                        <a:t>Re</a:t>
                      </a:r>
                      <a:r>
                        <a:rPr lang="zh-CN" altLang="en-US" sz="1400" dirty="0" smtClean="0"/>
                        <a:t>、</a:t>
                      </a:r>
                      <a:r>
                        <a:rPr lang="en-US" altLang="zh-CN" sz="1400" dirty="0" smtClean="0"/>
                        <a:t>Ru</a:t>
                      </a:r>
                      <a:r>
                        <a:rPr lang="zh-CN" altLang="en-US" sz="1400" dirty="0" smtClean="0"/>
                        <a:t>元素在</a:t>
                      </a:r>
                      <a:r>
                        <a:rPr lang="en-US" altLang="zh-CN" sz="1400" dirty="0" smtClean="0"/>
                        <a:t>Ni-Al-Re</a:t>
                      </a:r>
                      <a:r>
                        <a:rPr lang="zh-CN" altLang="en-US" sz="1400" dirty="0" smtClean="0"/>
                        <a:t>和</a:t>
                      </a:r>
                      <a:r>
                        <a:rPr lang="en-US" altLang="zh-CN" sz="1400" dirty="0" smtClean="0"/>
                        <a:t>Ni-Al-Re-Ru</a:t>
                      </a:r>
                      <a:r>
                        <a:rPr lang="zh-CN" altLang="en-US" sz="1400" dirty="0" smtClean="0"/>
                        <a:t>镍基单晶高温合金中的协同效应</a:t>
                      </a:r>
                      <a:endParaRPr lang="zh-CN" altLang="en-US" sz="1400" dirty="0"/>
                    </a:p>
                  </a:txBody>
                  <a:tcPr/>
                </a:tc>
                <a:tc>
                  <a:txBody>
                    <a:bodyPr/>
                    <a:lstStyle/>
                    <a:p>
                      <a:r>
                        <a:rPr lang="zh-CN" altLang="en-US" sz="1400" dirty="0" smtClean="0"/>
                        <a:t>合金元素</a:t>
                      </a:r>
                      <a:r>
                        <a:rPr lang="en-US" altLang="zh-CN" sz="1400" dirty="0" smtClean="0"/>
                        <a:t>Re</a:t>
                      </a:r>
                      <a:r>
                        <a:rPr lang="zh-CN" altLang="en-US" sz="1400" dirty="0" smtClean="0"/>
                        <a:t>明显地偏析到</a:t>
                      </a:r>
                      <a:r>
                        <a:rPr lang="en-US" altLang="zh-CN" sz="1400" dirty="0" smtClean="0"/>
                        <a:t>Ni-Al-Re</a:t>
                      </a:r>
                      <a:r>
                        <a:rPr lang="zh-CN" altLang="en-US" sz="1400" dirty="0" smtClean="0"/>
                        <a:t>合金中的树枝状核心中</a:t>
                      </a:r>
                      <a:r>
                        <a:rPr lang="en-US" altLang="zh-CN" sz="1400" dirty="0" smtClean="0"/>
                        <a:t>,</a:t>
                      </a:r>
                      <a:r>
                        <a:rPr lang="zh-CN" altLang="en-US" sz="1400" dirty="0" smtClean="0"/>
                        <a:t>通过在</a:t>
                      </a:r>
                      <a:r>
                        <a:rPr lang="en-US" altLang="zh-CN" sz="1400" dirty="0" smtClean="0"/>
                        <a:t>Ni-Al-Re-Ru</a:t>
                      </a:r>
                      <a:r>
                        <a:rPr lang="zh-CN" altLang="en-US" sz="1400" dirty="0" smtClean="0"/>
                        <a:t>合金中添加</a:t>
                      </a:r>
                      <a:r>
                        <a:rPr lang="en-US" altLang="zh-CN" sz="1400" dirty="0" smtClean="0"/>
                        <a:t>Ru</a:t>
                      </a:r>
                      <a:r>
                        <a:rPr lang="zh-CN" altLang="en-US" sz="1400" dirty="0" smtClean="0"/>
                        <a:t>元素</a:t>
                      </a:r>
                      <a:r>
                        <a:rPr lang="en-US" altLang="zh-CN" sz="1400" dirty="0" smtClean="0"/>
                        <a:t>,Re</a:t>
                      </a:r>
                      <a:r>
                        <a:rPr lang="zh-CN" altLang="en-US" sz="1400" dirty="0" smtClean="0"/>
                        <a:t>元素的偏析作用变得更强</a:t>
                      </a:r>
                      <a:endParaRPr lang="zh-CN" altLang="en-US" sz="1400" dirty="0"/>
                    </a:p>
                  </a:txBody>
                  <a:tcPr/>
                </a:tc>
              </a:tr>
            </a:tbl>
          </a:graphicData>
        </a:graphic>
      </p:graphicFrame>
    </p:spTree>
    <p:extLst>
      <p:ext uri="{BB962C8B-B14F-4D97-AF65-F5344CB8AC3E}">
        <p14:creationId xmlns:p14="http://schemas.microsoft.com/office/powerpoint/2010/main" val="2731433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原</a:t>
            </a:r>
            <a:r>
              <a:rPr lang="zh-CN" altLang="en-US" dirty="0" smtClean="0"/>
              <a:t>子占位与</a:t>
            </a:r>
            <a:r>
              <a:rPr lang="zh-CN" altLang="en-US" dirty="0"/>
              <a:t>相</a:t>
            </a:r>
            <a:r>
              <a:rPr lang="zh-CN" altLang="en-US" dirty="0" smtClean="0"/>
              <a:t>分配（</a:t>
            </a:r>
            <a:r>
              <a:rPr lang="en-US" altLang="zh-CN" dirty="0" smtClean="0"/>
              <a:t>7</a:t>
            </a:r>
            <a:r>
              <a:rPr lang="zh-CN" altLang="en-US" dirty="0" smtClean="0"/>
              <a:t>篇）</a:t>
            </a:r>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2448213541"/>
              </p:ext>
            </p:extLst>
          </p:nvPr>
        </p:nvGraphicFramePr>
        <p:xfrm>
          <a:off x="313703" y="807634"/>
          <a:ext cx="8830297" cy="3818170"/>
        </p:xfrm>
        <a:graphic>
          <a:graphicData uri="http://schemas.openxmlformats.org/drawingml/2006/table">
            <a:tbl>
              <a:tblPr firstRow="1" bandRow="1">
                <a:tableStyleId>{00A15C55-8517-42AA-B614-E9B94910E393}</a:tableStyleId>
              </a:tblPr>
              <a:tblGrid>
                <a:gridCol w="3174801"/>
                <a:gridCol w="3151416"/>
                <a:gridCol w="2504080"/>
              </a:tblGrid>
              <a:tr h="465370">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1080680">
                <a:tc>
                  <a:txBody>
                    <a:bodyPr/>
                    <a:lstStyle/>
                    <a:p>
                      <a:r>
                        <a:rPr lang="en-US" altLang="zh-CN" sz="1400" dirty="0" smtClean="0"/>
                        <a:t>《First-Principles Study of the Electronic Properties of </a:t>
                      </a:r>
                      <a:r>
                        <a:rPr lang="el-GR" altLang="zh-CN" sz="1400" dirty="0" smtClean="0"/>
                        <a:t>γ/γ′</a:t>
                      </a:r>
                      <a:r>
                        <a:rPr lang="en-US" altLang="zh-CN" sz="1400" dirty="0" smtClean="0"/>
                        <a:t> Interface</a:t>
                      </a:r>
                      <a:r>
                        <a:rPr lang="en-US" altLang="zh-CN" sz="1400" baseline="0" dirty="0" smtClean="0"/>
                        <a:t> i</a:t>
                      </a:r>
                      <a:r>
                        <a:rPr lang="en-US" altLang="zh-CN" sz="1400" dirty="0" smtClean="0"/>
                        <a:t>n Ni Based Superalloys</a:t>
                      </a:r>
                      <a:r>
                        <a:rPr lang="en-US" altLang="zh-CN" sz="1400" dirty="0" smtClean="0">
                          <a:ea typeface="宋体" panose="02010600030101010101" pitchFamily="2" charset="-122"/>
                        </a:rPr>
                        <a:t>》(2005)</a:t>
                      </a:r>
                      <a:endParaRPr lang="zh-CN" altLang="en-US" sz="1400" dirty="0"/>
                    </a:p>
                  </a:txBody>
                  <a:tcPr/>
                </a:tc>
                <a:tc>
                  <a:txBody>
                    <a:bodyPr/>
                    <a:lstStyle/>
                    <a:p>
                      <a:r>
                        <a:rPr lang="zh-CN" altLang="en-US" sz="1300" dirty="0" smtClean="0"/>
                        <a:t>研究掺杂</a:t>
                      </a:r>
                      <a:r>
                        <a:rPr lang="en-US" altLang="zh-CN" sz="1300" dirty="0" smtClean="0"/>
                        <a:t>H</a:t>
                      </a:r>
                      <a:r>
                        <a:rPr lang="zh-CN" altLang="en-US" sz="1300" dirty="0" smtClean="0"/>
                        <a:t>、</a:t>
                      </a:r>
                      <a:r>
                        <a:rPr lang="en-US" altLang="zh-CN" sz="1300" dirty="0" smtClean="0"/>
                        <a:t>B</a:t>
                      </a:r>
                      <a:r>
                        <a:rPr lang="zh-CN" altLang="en-US" sz="1300" dirty="0" smtClean="0"/>
                        <a:t>、</a:t>
                      </a:r>
                      <a:r>
                        <a:rPr lang="en-US" altLang="zh-CN" sz="1300" dirty="0" smtClean="0"/>
                        <a:t>C</a:t>
                      </a:r>
                      <a:r>
                        <a:rPr lang="zh-CN" altLang="en-US" sz="1300" dirty="0" smtClean="0"/>
                        <a:t>元素的</a:t>
                      </a:r>
                      <a:r>
                        <a:rPr lang="el-GR" altLang="zh-CN" sz="1300" dirty="0" smtClean="0"/>
                        <a:t>γ/γ′ </a:t>
                      </a:r>
                      <a:r>
                        <a:rPr lang="zh-CN" altLang="en-US" sz="1300" dirty="0" smtClean="0"/>
                        <a:t>相界面的电子性能</a:t>
                      </a:r>
                      <a:endParaRPr lang="zh-CN" altLang="en-US" sz="1300" dirty="0"/>
                    </a:p>
                  </a:txBody>
                  <a:tcPr/>
                </a:tc>
                <a:tc>
                  <a:txBody>
                    <a:bodyPr/>
                    <a:lstStyle/>
                    <a:p>
                      <a:r>
                        <a:rPr lang="zh-CN" altLang="en-US" sz="1300" dirty="0" smtClean="0"/>
                        <a:t>在</a:t>
                      </a:r>
                      <a:r>
                        <a:rPr lang="el-GR" altLang="zh-CN" sz="1300" dirty="0" smtClean="0"/>
                        <a:t>γ‘</a:t>
                      </a:r>
                      <a:r>
                        <a:rPr lang="zh-CN" altLang="en-US" sz="1300" dirty="0" smtClean="0"/>
                        <a:t>析出物附近形成的错配位错网的网格边长仅取决于</a:t>
                      </a:r>
                      <a:r>
                        <a:rPr lang="el-GR" altLang="zh-CN" sz="1300" dirty="0" smtClean="0"/>
                        <a:t>γ</a:t>
                      </a:r>
                      <a:r>
                        <a:rPr lang="zh-CN" altLang="en-US" sz="1300" dirty="0" smtClean="0"/>
                        <a:t>和</a:t>
                      </a:r>
                      <a:r>
                        <a:rPr lang="el-GR" altLang="zh-CN" sz="1300" dirty="0" smtClean="0"/>
                        <a:t>γ’</a:t>
                      </a:r>
                      <a:r>
                        <a:rPr lang="zh-CN" altLang="en-US" sz="1300" dirty="0" smtClean="0"/>
                        <a:t>相的晶格参数以及</a:t>
                      </a:r>
                      <a:r>
                        <a:rPr lang="el-GR" altLang="zh-CN" sz="1300" dirty="0" smtClean="0"/>
                        <a:t>γ/γ‘</a:t>
                      </a:r>
                      <a:r>
                        <a:rPr lang="zh-CN" altLang="en-US" sz="1300" dirty="0" smtClean="0"/>
                        <a:t>相界面取向，而与立方形</a:t>
                      </a:r>
                      <a:r>
                        <a:rPr lang="el-GR" altLang="zh-CN" sz="1300" dirty="0" smtClean="0"/>
                        <a:t>γ’</a:t>
                      </a:r>
                      <a:r>
                        <a:rPr lang="zh-CN" altLang="en-US" sz="1300" dirty="0" smtClean="0"/>
                        <a:t>沉淀物的尺寸和数量无关。</a:t>
                      </a:r>
                      <a:endParaRPr lang="zh-CN" altLang="en-US" sz="1300" dirty="0"/>
                    </a:p>
                  </a:txBody>
                  <a:tcPr/>
                </a:tc>
              </a:tr>
              <a:tr h="2070035">
                <a:tc>
                  <a:txBody>
                    <a:bodyPr/>
                    <a:lstStyle/>
                    <a:p>
                      <a:r>
                        <a:rPr lang="en-US" altLang="zh-CN" sz="1400" dirty="0" smtClean="0"/>
                        <a:t>《Energetics and electronic structure of Re and Ta in the </a:t>
                      </a:r>
                      <a:r>
                        <a:rPr lang="el-GR" altLang="zh-CN" sz="1400" dirty="0" smtClean="0"/>
                        <a:t>γ′</a:t>
                      </a:r>
                      <a:r>
                        <a:rPr lang="en-US" altLang="zh-CN" sz="1400" dirty="0" smtClean="0"/>
                        <a:t> phase of Ni-based superalloys》(2001)</a:t>
                      </a:r>
                      <a:endParaRPr lang="zh-CN" altLang="en-US" sz="1400" dirty="0"/>
                    </a:p>
                  </a:txBody>
                  <a:tcPr/>
                </a:tc>
                <a:tc>
                  <a:txBody>
                    <a:bodyPr/>
                    <a:lstStyle/>
                    <a:p>
                      <a:r>
                        <a:rPr lang="zh-CN" altLang="en-US" sz="1300" dirty="0" smtClean="0"/>
                        <a:t>研究在</a:t>
                      </a:r>
                      <a:r>
                        <a:rPr lang="el-GR" altLang="zh-CN" sz="1200" dirty="0" smtClean="0"/>
                        <a:t>γ′</a:t>
                      </a:r>
                      <a:r>
                        <a:rPr lang="zh-CN" altLang="en-US" sz="1200" dirty="0" smtClean="0"/>
                        <a:t>相中</a:t>
                      </a:r>
                      <a:r>
                        <a:rPr lang="zh-CN" altLang="en-US" sz="1300" dirty="0" smtClean="0"/>
                        <a:t>掺杂</a:t>
                      </a:r>
                      <a:r>
                        <a:rPr lang="en-US" altLang="zh-CN" sz="1300" dirty="0" smtClean="0"/>
                        <a:t>Re</a:t>
                      </a:r>
                      <a:r>
                        <a:rPr lang="zh-CN" altLang="en-US" sz="1300" dirty="0" smtClean="0"/>
                        <a:t>、</a:t>
                      </a:r>
                      <a:r>
                        <a:rPr lang="en-US" altLang="zh-CN" sz="1300" dirty="0" smtClean="0"/>
                        <a:t>Ta</a:t>
                      </a:r>
                      <a:r>
                        <a:rPr lang="zh-CN" altLang="en-US" sz="1300" dirty="0" smtClean="0"/>
                        <a:t>元素后对体系能量和电子结构的影响</a:t>
                      </a:r>
                      <a:endParaRPr lang="zh-CN" altLang="en-US" sz="1300" dirty="0"/>
                    </a:p>
                  </a:txBody>
                  <a:tcPr/>
                </a:tc>
                <a:tc>
                  <a:txBody>
                    <a:bodyPr/>
                    <a:lstStyle/>
                    <a:p>
                      <a:r>
                        <a:rPr lang="zh-CN" altLang="en-US" sz="1300" dirty="0" smtClean="0"/>
                        <a:t>添加的</a:t>
                      </a:r>
                      <a:r>
                        <a:rPr lang="en-US" altLang="zh-CN" sz="1300" dirty="0" smtClean="0"/>
                        <a:t>Re(Ta)</a:t>
                      </a:r>
                      <a:r>
                        <a:rPr lang="zh-CN" altLang="en-US" sz="1300" dirty="0" smtClean="0"/>
                        <a:t>元素在</a:t>
                      </a:r>
                      <a:r>
                        <a:rPr lang="el-GR" altLang="zh-CN" sz="1300" dirty="0" smtClean="0"/>
                        <a:t>γ'</a:t>
                      </a:r>
                      <a:r>
                        <a:rPr lang="zh-CN" altLang="en-US" sz="1300" dirty="0" smtClean="0"/>
                        <a:t>相中更加倾向于占据</a:t>
                      </a:r>
                      <a:r>
                        <a:rPr lang="en-US" altLang="zh-CN" sz="1300" dirty="0" smtClean="0"/>
                        <a:t>Al</a:t>
                      </a:r>
                      <a:r>
                        <a:rPr lang="zh-CN" altLang="en-US" sz="1300" dirty="0" smtClean="0"/>
                        <a:t>原子的位置。</a:t>
                      </a:r>
                      <a:r>
                        <a:rPr lang="en-US" altLang="zh-CN" sz="1300" dirty="0" smtClean="0"/>
                        <a:t>Re(Ta)</a:t>
                      </a:r>
                      <a:r>
                        <a:rPr lang="zh-CN" altLang="en-US" sz="1300" dirty="0" smtClean="0"/>
                        <a:t>占据</a:t>
                      </a:r>
                      <a:r>
                        <a:rPr lang="en-US" altLang="zh-CN" sz="1300" dirty="0" smtClean="0"/>
                        <a:t>Al</a:t>
                      </a:r>
                      <a:r>
                        <a:rPr lang="zh-CN" altLang="en-US" sz="1300" dirty="0" smtClean="0"/>
                        <a:t>和</a:t>
                      </a:r>
                      <a:r>
                        <a:rPr lang="en-US" altLang="zh-CN" sz="1300" dirty="0" smtClean="0"/>
                        <a:t>Ni</a:t>
                      </a:r>
                      <a:r>
                        <a:rPr lang="zh-CN" altLang="en-US" sz="1300" dirty="0" smtClean="0"/>
                        <a:t>位置倾向的机制是不同的。当</a:t>
                      </a:r>
                      <a:r>
                        <a:rPr lang="en-US" altLang="zh-CN" sz="1300" dirty="0" smtClean="0"/>
                        <a:t>Re(Ta)</a:t>
                      </a:r>
                      <a:r>
                        <a:rPr lang="zh-CN" altLang="en-US" sz="1300" dirty="0" smtClean="0"/>
                        <a:t>元素占据</a:t>
                      </a:r>
                      <a:r>
                        <a:rPr lang="en-US" altLang="zh-CN" sz="1300" dirty="0" smtClean="0"/>
                        <a:t>Al</a:t>
                      </a:r>
                      <a:r>
                        <a:rPr lang="zh-CN" altLang="en-US" sz="1300" dirty="0" smtClean="0"/>
                        <a:t>原子位置时</a:t>
                      </a:r>
                      <a:r>
                        <a:rPr lang="en-US" altLang="zh-CN" sz="1300" dirty="0" smtClean="0"/>
                        <a:t>, </a:t>
                      </a:r>
                      <a:r>
                        <a:rPr lang="zh-CN" altLang="en-US" sz="1300" dirty="0" smtClean="0"/>
                        <a:t>体系的结合能下降了</a:t>
                      </a:r>
                      <a:r>
                        <a:rPr lang="en-US" altLang="zh-CN" sz="1300" dirty="0" smtClean="0"/>
                        <a:t>2.25eV(4.04eV</a:t>
                      </a:r>
                      <a:r>
                        <a:rPr lang="zh-CN" altLang="en-US" sz="1300" dirty="0" smtClean="0"/>
                        <a:t>）</a:t>
                      </a:r>
                      <a:r>
                        <a:rPr lang="en-US" altLang="zh-CN" sz="1300" dirty="0" smtClean="0"/>
                        <a:t>,</a:t>
                      </a:r>
                      <a:r>
                        <a:rPr lang="zh-CN" altLang="en-US" sz="1300" dirty="0" smtClean="0"/>
                        <a:t>而且没有导致明显的局部晶格畸变</a:t>
                      </a:r>
                      <a:r>
                        <a:rPr lang="en-US" altLang="zh-CN" sz="1300" dirty="0" smtClean="0"/>
                        <a:t>.</a:t>
                      </a:r>
                      <a:r>
                        <a:rPr lang="zh-CN" altLang="en-US" sz="1300" dirty="0" smtClean="0"/>
                        <a:t>然而当占据</a:t>
                      </a:r>
                      <a:r>
                        <a:rPr lang="en-US" altLang="zh-CN" sz="1300" dirty="0" smtClean="0"/>
                        <a:t>Ni</a:t>
                      </a:r>
                      <a:r>
                        <a:rPr lang="zh-CN" altLang="en-US" sz="1300" dirty="0" smtClean="0"/>
                        <a:t>原子位置时</a:t>
                      </a:r>
                      <a:r>
                        <a:rPr lang="en-US" altLang="zh-CN" sz="1300" dirty="0" smtClean="0"/>
                        <a:t>,</a:t>
                      </a:r>
                      <a:r>
                        <a:rPr lang="zh-CN" altLang="en-US" sz="1300" dirty="0" smtClean="0"/>
                        <a:t>体系的结合能只是小幅度下降了</a:t>
                      </a:r>
                      <a:r>
                        <a:rPr lang="en-US" altLang="zh-CN" sz="1300" dirty="0" smtClean="0"/>
                        <a:t>0.68eV(1.11eV),</a:t>
                      </a:r>
                      <a:r>
                        <a:rPr lang="zh-CN" altLang="en-US" sz="1300" dirty="0" smtClean="0"/>
                        <a:t>而且局部晶格畸变较大</a:t>
                      </a:r>
                      <a:r>
                        <a:rPr lang="en-US" altLang="zh-CN" sz="1300" dirty="0" smtClean="0"/>
                        <a:t>."</a:t>
                      </a:r>
                      <a:endParaRPr lang="zh-CN" altLang="en-US" sz="1300" dirty="0"/>
                    </a:p>
                  </a:txBody>
                  <a:tcPr/>
                </a:tc>
              </a:tr>
            </a:tbl>
          </a:graphicData>
        </a:graphic>
      </p:graphicFrame>
    </p:spTree>
    <p:extLst>
      <p:ext uri="{BB962C8B-B14F-4D97-AF65-F5344CB8AC3E}">
        <p14:creationId xmlns:p14="http://schemas.microsoft.com/office/powerpoint/2010/main" val="15418313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力</a:t>
            </a:r>
            <a:r>
              <a:rPr lang="zh-CN" altLang="en-US" dirty="0" smtClean="0"/>
              <a:t>学性能</a:t>
            </a:r>
            <a:r>
              <a:rPr lang="en-US" altLang="zh-CN" dirty="0" smtClean="0"/>
              <a:t>(12</a:t>
            </a:r>
            <a:r>
              <a:rPr lang="zh-CN" altLang="en-US" dirty="0" smtClean="0"/>
              <a:t>篇</a:t>
            </a:r>
            <a:r>
              <a:rPr lang="en-US" altLang="zh-CN"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542832655"/>
              </p:ext>
            </p:extLst>
          </p:nvPr>
        </p:nvGraphicFramePr>
        <p:xfrm>
          <a:off x="207647" y="764705"/>
          <a:ext cx="8805664" cy="5793846"/>
        </p:xfrm>
        <a:graphic>
          <a:graphicData uri="http://schemas.openxmlformats.org/drawingml/2006/table">
            <a:tbl>
              <a:tblPr firstRow="1" bandRow="1">
                <a:tableStyleId>{00A15C55-8517-42AA-B614-E9B94910E393}</a:tableStyleId>
              </a:tblPr>
              <a:tblGrid>
                <a:gridCol w="3165944"/>
                <a:gridCol w="3142625"/>
                <a:gridCol w="2497095"/>
              </a:tblGrid>
              <a:tr h="363222">
                <a:tc>
                  <a:txBody>
                    <a:bodyPr/>
                    <a:lstStyle/>
                    <a:p>
                      <a:pPr algn="ctr"/>
                      <a:r>
                        <a:rPr lang="zh-CN" altLang="en-US" dirty="0" smtClean="0"/>
                        <a:t>文献题目</a:t>
                      </a:r>
                      <a:endParaRPr lang="zh-CN" altLang="en-US" dirty="0"/>
                    </a:p>
                  </a:txBody>
                  <a:tcPr/>
                </a:tc>
                <a:tc>
                  <a:txBody>
                    <a:bodyPr/>
                    <a:lstStyle/>
                    <a:p>
                      <a:pPr algn="ctr"/>
                      <a:r>
                        <a:rPr lang="zh-CN" altLang="en-US" dirty="0" smtClean="0"/>
                        <a:t>研究内容</a:t>
                      </a:r>
                      <a:endParaRPr lang="zh-CN" altLang="en-US" dirty="0"/>
                    </a:p>
                  </a:txBody>
                  <a:tcPr/>
                </a:tc>
                <a:tc>
                  <a:txBody>
                    <a:bodyPr/>
                    <a:lstStyle/>
                    <a:p>
                      <a:pPr algn="ctr"/>
                      <a:r>
                        <a:rPr lang="zh-CN" altLang="en-US" dirty="0" smtClean="0"/>
                        <a:t>研究结论</a:t>
                      </a:r>
                      <a:endParaRPr lang="zh-CN" altLang="en-US" dirty="0"/>
                    </a:p>
                  </a:txBody>
                  <a:tcPr/>
                </a:tc>
              </a:tr>
              <a:tr h="938323">
                <a:tc>
                  <a:txBody>
                    <a:bodyPr/>
                    <a:lstStyle/>
                    <a:p>
                      <a:r>
                        <a:rPr lang="en-US" altLang="zh-CN" sz="1600" dirty="0" smtClean="0"/>
                        <a:t>《Influence of the alloying element Re on the ideal tensile and shear strength of </a:t>
                      </a:r>
                      <a:r>
                        <a:rPr lang="el-GR" altLang="zh-CN" sz="1600" dirty="0" smtClean="0"/>
                        <a:t>γ‘-</a:t>
                      </a:r>
                      <a:r>
                        <a:rPr lang="en-US" altLang="zh-CN" sz="1600" dirty="0" smtClean="0"/>
                        <a:t>Ni3Al》(2009)</a:t>
                      </a:r>
                    </a:p>
                  </a:txBody>
                  <a:tcPr/>
                </a:tc>
                <a:tc>
                  <a:txBody>
                    <a:bodyPr/>
                    <a:lstStyle/>
                    <a:p>
                      <a:r>
                        <a:rPr lang="zh-CN" altLang="en-US" sz="1400" dirty="0" smtClean="0"/>
                        <a:t>研究</a:t>
                      </a:r>
                      <a:r>
                        <a:rPr lang="en-US" altLang="zh-CN" sz="1400" dirty="0" smtClean="0"/>
                        <a:t>Re</a:t>
                      </a:r>
                      <a:r>
                        <a:rPr lang="zh-CN" altLang="en-US" sz="1400" dirty="0" smtClean="0"/>
                        <a:t>元素对</a:t>
                      </a:r>
                      <a:r>
                        <a:rPr lang="el-GR" altLang="zh-CN" sz="1400" dirty="0" smtClean="0"/>
                        <a:t>γ‘-</a:t>
                      </a:r>
                      <a:r>
                        <a:rPr lang="en-US" altLang="zh-CN" sz="1400" dirty="0" smtClean="0"/>
                        <a:t>Ni3Al</a:t>
                      </a:r>
                      <a:r>
                        <a:rPr lang="zh-CN" altLang="en-US" sz="1400" dirty="0" smtClean="0"/>
                        <a:t>的理想拉伸和剪切强度的影响</a:t>
                      </a:r>
                      <a:endParaRPr lang="zh-CN" altLang="en-US" sz="1400" dirty="0"/>
                    </a:p>
                  </a:txBody>
                  <a:tcPr/>
                </a:tc>
                <a:tc>
                  <a:txBody>
                    <a:bodyPr/>
                    <a:lstStyle/>
                    <a:p>
                      <a:r>
                        <a:rPr lang="en-US" altLang="zh-CN" sz="1400" dirty="0" smtClean="0">
                          <a:solidFill>
                            <a:schemeClr val="tx1"/>
                          </a:solidFill>
                        </a:rPr>
                        <a:t>Re</a:t>
                      </a:r>
                      <a:r>
                        <a:rPr lang="zh-CN" altLang="en-US" sz="1400" dirty="0" smtClean="0">
                          <a:solidFill>
                            <a:schemeClr val="tx1"/>
                          </a:solidFill>
                        </a:rPr>
                        <a:t>元素的添加</a:t>
                      </a:r>
                      <a:r>
                        <a:rPr lang="zh-CN" altLang="en-US" sz="1400" dirty="0" smtClean="0"/>
                        <a:t>极大程度上提高了</a:t>
                      </a:r>
                      <a:r>
                        <a:rPr lang="el-GR" altLang="zh-CN" sz="1400" dirty="0" smtClean="0"/>
                        <a:t>γ'-</a:t>
                      </a:r>
                      <a:r>
                        <a:rPr lang="en-US" altLang="zh-CN" sz="1400" dirty="0" smtClean="0"/>
                        <a:t>Ni3Al</a:t>
                      </a:r>
                      <a:r>
                        <a:rPr lang="zh-CN" altLang="en-US" sz="1400" dirty="0" smtClean="0"/>
                        <a:t>的拉伸和剪切强度</a:t>
                      </a:r>
                      <a:r>
                        <a:rPr lang="en-US" altLang="zh-CN" sz="1400" dirty="0" smtClean="0"/>
                        <a:t>,</a:t>
                      </a:r>
                      <a:r>
                        <a:rPr lang="zh-CN" altLang="en-US" sz="1400" dirty="0" smtClean="0"/>
                        <a:t>并且与</a:t>
                      </a:r>
                      <a:r>
                        <a:rPr lang="en-US" altLang="zh-CN" sz="1400" dirty="0" smtClean="0"/>
                        <a:t>Re</a:t>
                      </a:r>
                      <a:r>
                        <a:rPr lang="zh-CN" altLang="en-US" sz="1400" dirty="0" smtClean="0"/>
                        <a:t>元素在</a:t>
                      </a:r>
                      <a:r>
                        <a:rPr lang="el-GR" altLang="zh-CN" sz="1400" dirty="0" smtClean="0"/>
                        <a:t>γ'</a:t>
                      </a:r>
                      <a:r>
                        <a:rPr lang="zh-CN" altLang="en-US" sz="1400" dirty="0" smtClean="0"/>
                        <a:t>相的浓度有关</a:t>
                      </a:r>
                      <a:endParaRPr lang="zh-CN" altLang="en-US" sz="1400" dirty="0"/>
                    </a:p>
                  </a:txBody>
                  <a:tcPr/>
                </a:tc>
              </a:tr>
              <a:tr h="938323">
                <a:tc>
                  <a:txBody>
                    <a:bodyPr/>
                    <a:lstStyle/>
                    <a:p>
                      <a:r>
                        <a:rPr lang="en-US" altLang="zh-CN" sz="1600" dirty="0" smtClean="0"/>
                        <a:t>《A comparison of the ideal strength between L1</a:t>
                      </a:r>
                      <a:r>
                        <a:rPr lang="en-US" altLang="zh-CN" sz="1600" baseline="-25000" dirty="0" smtClean="0"/>
                        <a:t>2</a:t>
                      </a:r>
                      <a:r>
                        <a:rPr lang="en-US" altLang="zh-CN" sz="1600" dirty="0" smtClean="0"/>
                        <a:t>Co3(Al,W)and Ni3Al...》(2009)</a:t>
                      </a:r>
                      <a:endParaRPr lang="en-US" altLang="zh-CN" dirty="0" smtClean="0"/>
                    </a:p>
                  </a:txBody>
                  <a:tcPr/>
                </a:tc>
                <a:tc>
                  <a:txBody>
                    <a:bodyPr/>
                    <a:lstStyle/>
                    <a:p>
                      <a:r>
                        <a:rPr lang="zh-CN" altLang="en-US" sz="1400" dirty="0" smtClean="0"/>
                        <a:t>比较</a:t>
                      </a:r>
                      <a:r>
                        <a:rPr lang="en-US" altLang="zh-CN" sz="1400" dirty="0" smtClean="0"/>
                        <a:t>L12Co3(Al,W)and Ni3Al</a:t>
                      </a:r>
                      <a:r>
                        <a:rPr lang="zh-CN" altLang="en-US" sz="1400" dirty="0" smtClean="0"/>
                        <a:t>在相同剪切和拉伸应力条件下的理想拉伸强度</a:t>
                      </a:r>
                      <a:endParaRPr lang="zh-CN" altLang="en-US" sz="1400" dirty="0"/>
                    </a:p>
                  </a:txBody>
                  <a:tcPr/>
                </a:tc>
                <a:tc>
                  <a:txBody>
                    <a:bodyPr/>
                    <a:lstStyle/>
                    <a:p>
                      <a:r>
                        <a:rPr lang="zh-CN" altLang="en-US" sz="1400" dirty="0" smtClean="0"/>
                        <a:t>金属间化合物</a:t>
                      </a:r>
                      <a:r>
                        <a:rPr lang="en-US" altLang="zh-CN" sz="1400" dirty="0" smtClean="0"/>
                        <a:t>Co3(Al,W)</a:t>
                      </a:r>
                      <a:r>
                        <a:rPr lang="zh-CN" altLang="en-US" sz="1400" dirty="0" smtClean="0"/>
                        <a:t>相对于</a:t>
                      </a:r>
                      <a:r>
                        <a:rPr lang="en-US" altLang="zh-CN" sz="1400" dirty="0" smtClean="0"/>
                        <a:t>Ni3Al,</a:t>
                      </a:r>
                      <a:r>
                        <a:rPr lang="zh-CN" altLang="en-US" sz="1400" dirty="0" smtClean="0"/>
                        <a:t>有更大的弹性模量</a:t>
                      </a:r>
                      <a:r>
                        <a:rPr lang="en-US" altLang="zh-CN" sz="1400" dirty="0" smtClean="0"/>
                        <a:t>,</a:t>
                      </a:r>
                      <a:r>
                        <a:rPr lang="zh-CN" altLang="en-US" sz="1400" dirty="0" smtClean="0"/>
                        <a:t>更高的拉伸强度和剪切强度但延展性不如</a:t>
                      </a:r>
                      <a:r>
                        <a:rPr lang="en-US" altLang="zh-CN" sz="1400" dirty="0" smtClean="0"/>
                        <a:t>Ni3Al</a:t>
                      </a:r>
                      <a:r>
                        <a:rPr lang="zh-CN" altLang="en-US" sz="1400" dirty="0" smtClean="0"/>
                        <a:t>好</a:t>
                      </a:r>
                      <a:endParaRPr lang="zh-CN" altLang="en-US" sz="1400" dirty="0"/>
                    </a:p>
                  </a:txBody>
                  <a:tcPr/>
                </a:tc>
              </a:tr>
              <a:tr h="1362082">
                <a:tc>
                  <a:txBody>
                    <a:bodyPr/>
                    <a:lstStyle/>
                    <a:p>
                      <a:r>
                        <a:rPr lang="en-US" altLang="zh-CN" sz="1600" dirty="0" smtClean="0"/>
                        <a:t>《Density functional theory study of the thermodynamic and elastic properties of Ni-based superalloys》(2015)</a:t>
                      </a:r>
                    </a:p>
                  </a:txBody>
                  <a:tcPr/>
                </a:tc>
                <a:tc>
                  <a:txBody>
                    <a:bodyPr/>
                    <a:lstStyle/>
                    <a:p>
                      <a:r>
                        <a:rPr lang="zh-CN" altLang="en-US" sz="1400" dirty="0" smtClean="0"/>
                        <a:t>研究镍基单晶高温合金的热力学性质以及合金元素</a:t>
                      </a:r>
                      <a:r>
                        <a:rPr lang="en-US" altLang="zh-CN" sz="1400" dirty="0" smtClean="0"/>
                        <a:t>Re</a:t>
                      </a:r>
                      <a:r>
                        <a:rPr lang="zh-CN" altLang="en-US" sz="1400" dirty="0" smtClean="0"/>
                        <a:t>、</a:t>
                      </a:r>
                      <a:r>
                        <a:rPr lang="en-US" altLang="zh-CN" sz="1400" dirty="0" smtClean="0"/>
                        <a:t>Ru</a:t>
                      </a:r>
                      <a:r>
                        <a:rPr lang="zh-CN" altLang="en-US" sz="1400" dirty="0" smtClean="0"/>
                        <a:t>、</a:t>
                      </a:r>
                      <a:r>
                        <a:rPr lang="en-US" altLang="zh-CN" sz="1400" dirty="0" smtClean="0"/>
                        <a:t>Ta</a:t>
                      </a:r>
                      <a:r>
                        <a:rPr lang="zh-CN" altLang="en-US" sz="1400" dirty="0" smtClean="0"/>
                        <a:t>、</a:t>
                      </a:r>
                      <a:r>
                        <a:rPr lang="en-US" altLang="zh-CN" sz="1400" dirty="0" smtClean="0"/>
                        <a:t>W</a:t>
                      </a:r>
                      <a:r>
                        <a:rPr lang="zh-CN" altLang="en-US" sz="1400" dirty="0" smtClean="0"/>
                        <a:t>、</a:t>
                      </a:r>
                      <a:r>
                        <a:rPr lang="en-US" altLang="zh-CN" sz="1400" dirty="0" smtClean="0"/>
                        <a:t>Mo</a:t>
                      </a:r>
                      <a:r>
                        <a:rPr lang="zh-CN" altLang="en-US" sz="1400" dirty="0" smtClean="0"/>
                        <a:t>、</a:t>
                      </a:r>
                      <a:r>
                        <a:rPr lang="en-US" altLang="zh-CN" sz="1400" dirty="0" smtClean="0"/>
                        <a:t>Cr</a:t>
                      </a:r>
                      <a:r>
                        <a:rPr lang="zh-CN" altLang="en-US" sz="1400" dirty="0" smtClean="0"/>
                        <a:t>、</a:t>
                      </a:r>
                      <a:r>
                        <a:rPr lang="en-US" altLang="zh-CN" sz="1400" dirty="0" smtClean="0"/>
                        <a:t>Co</a:t>
                      </a:r>
                      <a:r>
                        <a:rPr lang="zh-CN" altLang="en-US" sz="1400" dirty="0" smtClean="0"/>
                        <a:t>等对其弹性性能的影响</a:t>
                      </a:r>
                      <a:endParaRPr lang="en-US" altLang="zh-CN" sz="1400" dirty="0" smtClean="0"/>
                    </a:p>
                    <a:p>
                      <a:endParaRPr lang="zh-CN" altLang="en-US" dirty="0"/>
                    </a:p>
                  </a:txBody>
                  <a:tcPr/>
                </a:tc>
                <a:tc>
                  <a:txBody>
                    <a:bodyPr/>
                    <a:lstStyle/>
                    <a:p>
                      <a:r>
                        <a:rPr lang="en-US" altLang="zh-CN" sz="1400" dirty="0" smtClean="0"/>
                        <a:t>Re</a:t>
                      </a:r>
                      <a:r>
                        <a:rPr lang="zh-CN" altLang="en-US" sz="1400" dirty="0" smtClean="0"/>
                        <a:t>、</a:t>
                      </a:r>
                      <a:r>
                        <a:rPr lang="en-US" altLang="zh-CN" sz="1400" dirty="0" smtClean="0"/>
                        <a:t>Ru</a:t>
                      </a:r>
                      <a:r>
                        <a:rPr lang="zh-CN" altLang="en-US" sz="1400" dirty="0" smtClean="0"/>
                        <a:t>、</a:t>
                      </a:r>
                      <a:r>
                        <a:rPr lang="en-US" altLang="zh-CN" sz="1400" dirty="0" smtClean="0"/>
                        <a:t>Ta</a:t>
                      </a:r>
                      <a:r>
                        <a:rPr lang="zh-CN" altLang="en-US" sz="1400" dirty="0" smtClean="0"/>
                        <a:t>、</a:t>
                      </a:r>
                      <a:r>
                        <a:rPr lang="en-US" altLang="zh-CN" sz="1400" dirty="0" smtClean="0"/>
                        <a:t>W</a:t>
                      </a:r>
                      <a:r>
                        <a:rPr lang="zh-CN" altLang="en-US" sz="1400" dirty="0" smtClean="0"/>
                        <a:t>、</a:t>
                      </a:r>
                      <a:r>
                        <a:rPr lang="en-US" altLang="zh-CN" sz="1400" dirty="0" smtClean="0"/>
                        <a:t>Mo</a:t>
                      </a:r>
                      <a:r>
                        <a:rPr lang="zh-CN" altLang="en-US" sz="1400" dirty="0" smtClean="0"/>
                        <a:t>、</a:t>
                      </a:r>
                      <a:r>
                        <a:rPr lang="en-US" altLang="zh-CN" sz="1400" dirty="0" smtClean="0"/>
                        <a:t>Cr</a:t>
                      </a:r>
                      <a:r>
                        <a:rPr lang="zh-CN" altLang="en-US" sz="1400" dirty="0" smtClean="0"/>
                        <a:t>、</a:t>
                      </a:r>
                      <a:r>
                        <a:rPr lang="en-US" altLang="zh-CN" sz="1400" dirty="0" smtClean="0"/>
                        <a:t>Co</a:t>
                      </a:r>
                      <a:r>
                        <a:rPr lang="zh-CN" altLang="en-US" sz="1400" dirty="0" smtClean="0"/>
                        <a:t>的掺杂可以有效地调节</a:t>
                      </a:r>
                      <a:r>
                        <a:rPr lang="el-GR" altLang="zh-CN" sz="1400" dirty="0" smtClean="0"/>
                        <a:t>γ-</a:t>
                      </a:r>
                      <a:r>
                        <a:rPr lang="en-US" altLang="zh-CN" sz="1400" dirty="0" smtClean="0"/>
                        <a:t>Ni</a:t>
                      </a:r>
                      <a:r>
                        <a:rPr lang="zh-CN" altLang="en-US" sz="1400" dirty="0" smtClean="0"/>
                        <a:t>和</a:t>
                      </a:r>
                      <a:r>
                        <a:rPr lang="el-GR" altLang="zh-CN" sz="1400" dirty="0" smtClean="0"/>
                        <a:t>γ′-</a:t>
                      </a:r>
                      <a:r>
                        <a:rPr lang="en-US" altLang="zh-CN" sz="1400" dirty="0" smtClean="0"/>
                        <a:t>Ni3Al</a:t>
                      </a:r>
                      <a:r>
                        <a:rPr lang="zh-CN" altLang="en-US" sz="1400" dirty="0" smtClean="0"/>
                        <a:t>两相之间的晶格错配度</a:t>
                      </a:r>
                      <a:r>
                        <a:rPr lang="en-US" altLang="zh-CN" sz="1400" dirty="0" smtClean="0"/>
                        <a:t>.Cr</a:t>
                      </a:r>
                      <a:r>
                        <a:rPr lang="zh-CN" altLang="en-US" sz="1400" dirty="0" smtClean="0"/>
                        <a:t>是抑制晶格错配的非常重要的元素，从而能够提高合金的抗蠕变性</a:t>
                      </a:r>
                      <a:r>
                        <a:rPr lang="en-US" altLang="zh-CN" sz="1400" dirty="0" smtClean="0"/>
                        <a:t>.</a:t>
                      </a:r>
                      <a:endParaRPr lang="zh-CN" altLang="en-US" sz="1400" dirty="0"/>
                    </a:p>
                  </a:txBody>
                  <a:tcPr/>
                </a:tc>
              </a:tr>
              <a:tr h="1150203">
                <a:tc>
                  <a:txBody>
                    <a:bodyPr/>
                    <a:lstStyle/>
                    <a:p>
                      <a:r>
                        <a:rPr lang="en-US" altLang="zh-CN" sz="1600" dirty="0" smtClean="0"/>
                        <a:t>《Effect of alloying elements on the elastic properties of </a:t>
                      </a:r>
                      <a:r>
                        <a:rPr lang="el-GR" altLang="zh-CN" sz="1600" dirty="0" smtClean="0"/>
                        <a:t>γ-</a:t>
                      </a:r>
                      <a:r>
                        <a:rPr lang="en-US" altLang="zh-CN" sz="1600" dirty="0" smtClean="0"/>
                        <a:t>Ni and </a:t>
                      </a:r>
                      <a:r>
                        <a:rPr lang="el-GR" altLang="zh-CN" sz="1600" dirty="0" smtClean="0"/>
                        <a:t>γ′-</a:t>
                      </a:r>
                      <a:r>
                        <a:rPr lang="en-US" altLang="zh-CN" sz="1600" dirty="0" smtClean="0"/>
                        <a:t>Ni3Al from first-principles calculations》(2010)</a:t>
                      </a:r>
                      <a:r>
                        <a:rPr lang="en-US" altLang="zh-CN" dirty="0" smtClean="0"/>
                        <a:t>	</a:t>
                      </a:r>
                    </a:p>
                  </a:txBody>
                  <a:tcPr/>
                </a:tc>
                <a:tc>
                  <a:txBody>
                    <a:bodyPr/>
                    <a:lstStyle/>
                    <a:p>
                      <a:r>
                        <a:rPr lang="zh-CN" altLang="en-US" sz="1400" dirty="0" smtClean="0"/>
                        <a:t>研究合金元素</a:t>
                      </a:r>
                      <a:r>
                        <a:rPr lang="en-US" altLang="zh-CN" sz="1400" dirty="0" smtClean="0"/>
                        <a:t>Ta</a:t>
                      </a:r>
                      <a:r>
                        <a:rPr lang="zh-CN" altLang="en-US" sz="1400" dirty="0" smtClean="0"/>
                        <a:t>、</a:t>
                      </a:r>
                      <a:r>
                        <a:rPr lang="en-US" altLang="zh-CN" sz="1400" dirty="0" smtClean="0"/>
                        <a:t>Mo</a:t>
                      </a:r>
                      <a:r>
                        <a:rPr lang="zh-CN" altLang="en-US" sz="1400" dirty="0" smtClean="0"/>
                        <a:t>、</a:t>
                      </a:r>
                      <a:r>
                        <a:rPr lang="en-US" altLang="zh-CN" sz="1400" dirty="0" smtClean="0"/>
                        <a:t>W</a:t>
                      </a:r>
                      <a:r>
                        <a:rPr lang="zh-CN" altLang="en-US" sz="1400" dirty="0" smtClean="0"/>
                        <a:t>、</a:t>
                      </a:r>
                      <a:r>
                        <a:rPr lang="en-US" altLang="zh-CN" sz="1400" dirty="0" smtClean="0"/>
                        <a:t>Cr...</a:t>
                      </a:r>
                      <a:r>
                        <a:rPr lang="zh-CN" altLang="en-US" sz="1400" dirty="0" smtClean="0"/>
                        <a:t>对</a:t>
                      </a:r>
                      <a:r>
                        <a:rPr lang="el-GR" altLang="zh-CN" sz="1400" dirty="0" smtClean="0"/>
                        <a:t>γ-</a:t>
                      </a:r>
                      <a:r>
                        <a:rPr lang="en-US" altLang="zh-CN" sz="1400" dirty="0" smtClean="0"/>
                        <a:t>Ni </a:t>
                      </a:r>
                      <a:r>
                        <a:rPr lang="zh-CN" altLang="en-US" sz="1400" dirty="0" smtClean="0"/>
                        <a:t>和</a:t>
                      </a:r>
                      <a:r>
                        <a:rPr lang="en-US" altLang="zh-CN" sz="1400" dirty="0" smtClean="0"/>
                        <a:t> </a:t>
                      </a:r>
                      <a:r>
                        <a:rPr lang="el-GR" altLang="zh-CN" sz="1400" dirty="0" smtClean="0"/>
                        <a:t>γ′-</a:t>
                      </a:r>
                      <a:r>
                        <a:rPr lang="en-US" altLang="zh-CN" sz="1400" dirty="0" smtClean="0"/>
                        <a:t>Ni3Al</a:t>
                      </a:r>
                      <a:r>
                        <a:rPr lang="zh-CN" altLang="en-US" sz="1400" dirty="0" smtClean="0"/>
                        <a:t>相弹性性能的影响</a:t>
                      </a:r>
                      <a:endParaRPr lang="zh-CN" altLang="en-US" sz="1400" dirty="0"/>
                    </a:p>
                  </a:txBody>
                  <a:tcPr/>
                </a:tc>
                <a:tc>
                  <a:txBody>
                    <a:bodyPr/>
                    <a:lstStyle/>
                    <a:p>
                      <a:r>
                        <a:rPr lang="en-US" altLang="zh-CN" sz="1400" dirty="0" smtClean="0"/>
                        <a:t>Ta,Mo,W,Cr,Re,Ru,Co,Ir</a:t>
                      </a:r>
                      <a:r>
                        <a:rPr lang="zh-CN" altLang="en-US" sz="1400" dirty="0" smtClean="0"/>
                        <a:t>都减少了</a:t>
                      </a:r>
                      <a:r>
                        <a:rPr lang="el-GR" altLang="zh-CN" sz="1400" dirty="0" smtClean="0"/>
                        <a:t>γ</a:t>
                      </a:r>
                      <a:r>
                        <a:rPr lang="zh-CN" altLang="en-US" sz="1400" dirty="0" smtClean="0"/>
                        <a:t>相和</a:t>
                      </a:r>
                      <a:r>
                        <a:rPr lang="el-GR" altLang="zh-CN" sz="1400" dirty="0" smtClean="0"/>
                        <a:t>γ'</a:t>
                      </a:r>
                      <a:r>
                        <a:rPr lang="zh-CN" altLang="en-US" sz="1400" dirty="0" smtClean="0"/>
                        <a:t>相之间的晶格失配</a:t>
                      </a:r>
                      <a:r>
                        <a:rPr lang="en-US" altLang="zh-CN" sz="1400" dirty="0" smtClean="0"/>
                        <a:t>.</a:t>
                      </a:r>
                      <a:r>
                        <a:rPr lang="zh-CN" altLang="en-US" sz="1400" dirty="0" smtClean="0"/>
                        <a:t>而除</a:t>
                      </a:r>
                      <a:r>
                        <a:rPr lang="en-US" altLang="zh-CN" sz="1400" dirty="0" smtClean="0"/>
                        <a:t>Co</a:t>
                      </a:r>
                      <a:r>
                        <a:rPr lang="zh-CN" altLang="en-US" sz="1400" dirty="0" smtClean="0"/>
                        <a:t>之外的所有合金元素都略微增加了</a:t>
                      </a:r>
                      <a:r>
                        <a:rPr lang="el-GR" altLang="zh-CN" sz="1400" dirty="0" smtClean="0"/>
                        <a:t>γ'-</a:t>
                      </a:r>
                      <a:r>
                        <a:rPr lang="en-US" altLang="zh-CN" sz="1400" dirty="0" smtClean="0"/>
                        <a:t>Ni3Al</a:t>
                      </a:r>
                      <a:r>
                        <a:rPr lang="zh-CN" altLang="en-US" sz="1400" dirty="0" smtClean="0"/>
                        <a:t>相的模量</a:t>
                      </a:r>
                      <a:r>
                        <a:rPr lang="en-US" altLang="zh-CN" sz="1400" dirty="0" smtClean="0"/>
                        <a:t>,</a:t>
                      </a:r>
                      <a:r>
                        <a:rPr lang="zh-CN" altLang="en-US" sz="1400" dirty="0" smtClean="0"/>
                        <a:t>使得两相的脆性增强</a:t>
                      </a:r>
                      <a:r>
                        <a:rPr lang="en-US" altLang="zh-CN" sz="1400" dirty="0" smtClean="0"/>
                        <a:t>.</a:t>
                      </a:r>
                    </a:p>
                  </a:txBody>
                  <a:tcPr/>
                </a:tc>
              </a:tr>
              <a:tr h="1008486">
                <a:tc>
                  <a:txBody>
                    <a:bodyPr/>
                    <a:lstStyle/>
                    <a:p>
                      <a:r>
                        <a:rPr lang="en-US" altLang="zh-CN" sz="1400" dirty="0" smtClean="0"/>
                        <a:t>《Effect of alloying elements on the ideal strength and charge redistribution of </a:t>
                      </a:r>
                      <a:r>
                        <a:rPr lang="el-GR" altLang="zh-CN" sz="1400" dirty="0" smtClean="0"/>
                        <a:t>γ‘-</a:t>
                      </a:r>
                      <a:r>
                        <a:rPr lang="en-US" altLang="zh-CN" sz="1400" dirty="0" smtClean="0"/>
                        <a:t>Ni3Al: a first-principles study of tensile deformation》(2016)</a:t>
                      </a:r>
                      <a:r>
                        <a:rPr lang="en-US" altLang="zh-CN" dirty="0" smtClean="0"/>
                        <a:t>	</a:t>
                      </a:r>
                    </a:p>
                  </a:txBody>
                  <a:tcPr/>
                </a:tc>
                <a:tc>
                  <a:txBody>
                    <a:bodyPr/>
                    <a:lstStyle/>
                    <a:p>
                      <a:r>
                        <a:rPr lang="zh-CN" altLang="en-US" sz="1400" dirty="0" smtClean="0"/>
                        <a:t>研究合金元素</a:t>
                      </a:r>
                      <a:r>
                        <a:rPr lang="en-US" altLang="zh-CN" sz="1400" dirty="0" smtClean="0"/>
                        <a:t>Ta</a:t>
                      </a:r>
                      <a:r>
                        <a:rPr lang="zh-CN" altLang="en-US" sz="1400" dirty="0" smtClean="0"/>
                        <a:t>、</a:t>
                      </a:r>
                      <a:r>
                        <a:rPr lang="en-US" altLang="zh-CN" sz="1400" dirty="0" smtClean="0"/>
                        <a:t>W</a:t>
                      </a:r>
                      <a:r>
                        <a:rPr lang="zh-CN" altLang="en-US" sz="1400" dirty="0" smtClean="0"/>
                        <a:t>、</a:t>
                      </a:r>
                      <a:r>
                        <a:rPr lang="en-US" altLang="zh-CN" sz="1400" dirty="0" smtClean="0"/>
                        <a:t>Re</a:t>
                      </a:r>
                      <a:r>
                        <a:rPr lang="zh-CN" altLang="en-US" sz="1400" dirty="0" smtClean="0"/>
                        <a:t>、</a:t>
                      </a:r>
                      <a:r>
                        <a:rPr lang="en-US" altLang="zh-CN" sz="1400" dirty="0" smtClean="0"/>
                        <a:t>Mo</a:t>
                      </a:r>
                      <a:r>
                        <a:rPr lang="zh-CN" altLang="en-US" sz="1400" dirty="0" smtClean="0"/>
                        <a:t>、</a:t>
                      </a:r>
                      <a:r>
                        <a:rPr lang="en-US" altLang="zh-CN" sz="1400" dirty="0" smtClean="0"/>
                        <a:t>Co</a:t>
                      </a:r>
                      <a:r>
                        <a:rPr lang="zh-CN" altLang="en-US" sz="1400" dirty="0" smtClean="0"/>
                        <a:t>对</a:t>
                      </a:r>
                      <a:r>
                        <a:rPr lang="el-GR" altLang="zh-CN" sz="1400" dirty="0" smtClean="0"/>
                        <a:t>γ′-</a:t>
                      </a:r>
                      <a:r>
                        <a:rPr lang="en-US" altLang="zh-CN" sz="1400" dirty="0" smtClean="0"/>
                        <a:t>Ni3Al</a:t>
                      </a:r>
                      <a:r>
                        <a:rPr lang="zh-CN" altLang="en-US" sz="1400" dirty="0" smtClean="0"/>
                        <a:t>相在不同方向上</a:t>
                      </a:r>
                      <a:r>
                        <a:rPr lang="en-US" altLang="zh-CN" sz="1400" dirty="0" smtClean="0"/>
                        <a:t>([001],[110],[111])</a:t>
                      </a:r>
                      <a:r>
                        <a:rPr lang="zh-CN" altLang="en-US" sz="1400" dirty="0" smtClean="0"/>
                        <a:t>拉伸强度的影响</a:t>
                      </a:r>
                      <a:endParaRPr lang="zh-CN" altLang="en-US" sz="1400" dirty="0"/>
                    </a:p>
                  </a:txBody>
                  <a:tcPr/>
                </a:tc>
                <a:tc>
                  <a:txBody>
                    <a:bodyPr/>
                    <a:lstStyle/>
                    <a:p>
                      <a:r>
                        <a:rPr lang="zh-CN" altLang="en-US" sz="1200" dirty="0" smtClean="0"/>
                        <a:t>掺杂</a:t>
                      </a:r>
                      <a:r>
                        <a:rPr lang="en-US" altLang="zh-CN" sz="1200" dirty="0" smtClean="0"/>
                        <a:t>Ta</a:t>
                      </a:r>
                      <a:r>
                        <a:rPr lang="zh-CN" altLang="en-US" sz="1200" dirty="0" smtClean="0"/>
                        <a:t>，</a:t>
                      </a:r>
                      <a:r>
                        <a:rPr lang="en-US" altLang="zh-CN" sz="1200" dirty="0" smtClean="0"/>
                        <a:t>W</a:t>
                      </a:r>
                      <a:r>
                        <a:rPr lang="zh-CN" altLang="en-US" sz="1200" dirty="0" smtClean="0"/>
                        <a:t>，</a:t>
                      </a:r>
                      <a:r>
                        <a:rPr lang="en-US" altLang="zh-CN" sz="1200" dirty="0" smtClean="0"/>
                        <a:t>Re</a:t>
                      </a:r>
                      <a:r>
                        <a:rPr lang="zh-CN" altLang="en-US" sz="1200" dirty="0" smtClean="0"/>
                        <a:t>，</a:t>
                      </a:r>
                      <a:r>
                        <a:rPr lang="en-US" altLang="zh-CN" sz="1200" dirty="0" smtClean="0"/>
                        <a:t>Mo</a:t>
                      </a:r>
                      <a:r>
                        <a:rPr lang="zh-CN" altLang="en-US" sz="1200" dirty="0" smtClean="0"/>
                        <a:t>和</a:t>
                      </a:r>
                      <a:r>
                        <a:rPr lang="en-US" altLang="zh-CN" sz="1200" dirty="0" smtClean="0"/>
                        <a:t>Co</a:t>
                      </a:r>
                      <a:r>
                        <a:rPr lang="zh-CN" altLang="en-US" sz="1200" dirty="0" smtClean="0"/>
                        <a:t>元素略微增加沿</a:t>
                      </a:r>
                      <a:r>
                        <a:rPr lang="en-US" altLang="zh-CN" sz="1200" dirty="0" smtClean="0"/>
                        <a:t>[001]</a:t>
                      </a:r>
                      <a:r>
                        <a:rPr lang="zh-CN" altLang="en-US" sz="1200" dirty="0" smtClean="0"/>
                        <a:t>方向的理想拉伸强度</a:t>
                      </a:r>
                      <a:r>
                        <a:rPr lang="en-US" altLang="zh-CN" sz="1200" dirty="0" smtClean="0"/>
                        <a:t>,</a:t>
                      </a:r>
                      <a:r>
                        <a:rPr lang="zh-CN" altLang="en-US" sz="1200" dirty="0" smtClean="0"/>
                        <a:t>沿</a:t>
                      </a:r>
                      <a:r>
                        <a:rPr lang="en-US" altLang="zh-CN" sz="1200" dirty="0" smtClean="0"/>
                        <a:t>[111]</a:t>
                      </a:r>
                      <a:r>
                        <a:rPr lang="zh-CN" altLang="en-US" sz="1200" dirty="0" smtClean="0"/>
                        <a:t>张力方向下理想拉伸强度减少</a:t>
                      </a:r>
                      <a:r>
                        <a:rPr lang="en-US" altLang="zh-CN" sz="1200" dirty="0" smtClean="0"/>
                        <a:t>.</a:t>
                      </a:r>
                      <a:r>
                        <a:rPr lang="zh-CN" altLang="en-US" sz="1200" dirty="0" smtClean="0"/>
                        <a:t>然而沿</a:t>
                      </a:r>
                      <a:r>
                        <a:rPr lang="en-US" altLang="zh-CN" sz="1200" dirty="0" smtClean="0"/>
                        <a:t>[110]</a:t>
                      </a:r>
                      <a:r>
                        <a:rPr lang="zh-CN" altLang="en-US" sz="1200" dirty="0" smtClean="0"/>
                        <a:t>方向的理想拉伸强度都提高了</a:t>
                      </a:r>
                      <a:r>
                        <a:rPr lang="en-US" altLang="zh-CN" sz="1200" dirty="0" smtClean="0"/>
                        <a:t>.</a:t>
                      </a:r>
                    </a:p>
                  </a:txBody>
                  <a:tcPr/>
                </a:tc>
              </a:tr>
            </a:tbl>
          </a:graphicData>
        </a:graphic>
      </p:graphicFrame>
    </p:spTree>
    <p:extLst>
      <p:ext uri="{BB962C8B-B14F-4D97-AF65-F5344CB8AC3E}">
        <p14:creationId xmlns:p14="http://schemas.microsoft.com/office/powerpoint/2010/main" val="42919076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my">
      <a:dk1>
        <a:sysClr val="windowText" lastClr="000000"/>
      </a:dk1>
      <a:lt1>
        <a:sysClr val="window" lastClr="FFFFFF"/>
      </a:lt1>
      <a:dk2>
        <a:srgbClr val="0000FF"/>
      </a:dk2>
      <a:lt2>
        <a:srgbClr val="00B05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方正姚体"/>
        <a:cs typeface=""/>
      </a:majorFont>
      <a:minorFont>
        <a:latin typeface="Times New Roman"/>
        <a:ea typeface="方正姚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主题">
  <a:themeElements>
    <a:clrScheme name="my">
      <a:dk1>
        <a:sysClr val="windowText" lastClr="000000"/>
      </a:dk1>
      <a:lt1>
        <a:sysClr val="window" lastClr="FFFFFF"/>
      </a:lt1>
      <a:dk2>
        <a:srgbClr val="0000FF"/>
      </a:dk2>
      <a:lt2>
        <a:srgbClr val="00B05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17819</TotalTime>
  <Words>13015</Words>
  <Application>Microsoft Office PowerPoint</Application>
  <PresentationFormat>全屏显示(4:3)</PresentationFormat>
  <Paragraphs>657</Paragraphs>
  <Slides>39</Slides>
  <Notes>23</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39</vt:i4>
      </vt:variant>
    </vt:vector>
  </HeadingPairs>
  <TitlesOfParts>
    <vt:vector size="54" baseType="lpstr">
      <vt:lpstr>方正姚体</vt:lpstr>
      <vt:lpstr>仿宋_GB2312</vt:lpstr>
      <vt:lpstr>黑体</vt:lpstr>
      <vt:lpstr>华文宋体</vt:lpstr>
      <vt:lpstr>华文新魏</vt:lpstr>
      <vt:lpstr>宋体</vt:lpstr>
      <vt:lpstr>微软雅黑</vt:lpstr>
      <vt:lpstr>Arial</vt:lpstr>
      <vt:lpstr>Calibri</vt:lpstr>
      <vt:lpstr>Monotype Corsiva</vt:lpstr>
      <vt:lpstr>Times New Roman</vt:lpstr>
      <vt:lpstr>Wingdings</vt:lpstr>
      <vt:lpstr>Office 主题</vt:lpstr>
      <vt:lpstr>默认设计模板</vt:lpstr>
      <vt:lpstr>1_Office 主题</vt:lpstr>
      <vt:lpstr>基于机器学习的合金材料 性能预测</vt:lpstr>
      <vt:lpstr>内容索引</vt:lpstr>
      <vt:lpstr>内容索引</vt:lpstr>
      <vt:lpstr>整体工作计划</vt:lpstr>
      <vt:lpstr>内容索引</vt:lpstr>
      <vt:lpstr>文献总览</vt:lpstr>
      <vt:lpstr>原子占位与分配（7篇）</vt:lpstr>
      <vt:lpstr>原子占位与相分配（7篇）</vt:lpstr>
      <vt:lpstr>力学性能(12篇)</vt:lpstr>
      <vt:lpstr>力学性能(12篇)</vt:lpstr>
      <vt:lpstr>原子扩散(3篇)</vt:lpstr>
      <vt:lpstr>错配位错(17篇)</vt:lpstr>
      <vt:lpstr>错配位错(17篇)</vt:lpstr>
      <vt:lpstr>界面和结构(10篇)</vt:lpstr>
      <vt:lpstr>界面和结构(10篇)</vt:lpstr>
      <vt:lpstr>工作一：数据收集</vt:lpstr>
      <vt:lpstr>高温合金数据分类</vt:lpstr>
      <vt:lpstr>高温合金数据分析</vt:lpstr>
      <vt:lpstr>蠕变数据来源</vt:lpstr>
      <vt:lpstr>机器学习在蠕变方面的应用</vt:lpstr>
      <vt:lpstr>机器学习在蠕变性能预测的研究</vt:lpstr>
      <vt:lpstr>数据来源</vt:lpstr>
      <vt:lpstr>49篇文献与蠕变的初步结合</vt:lpstr>
      <vt:lpstr>存在的问题</vt:lpstr>
      <vt:lpstr>后期工作计划</vt:lpstr>
      <vt:lpstr>工作二：算法研究与实现</vt:lpstr>
      <vt:lpstr>算法规范</vt:lpstr>
      <vt:lpstr>机器学习算法库</vt:lpstr>
      <vt:lpstr>基于主动学习的多层级交互式特征分析算法</vt:lpstr>
      <vt:lpstr>基于集成学习的自适应混合式性能预测方法</vt:lpstr>
      <vt:lpstr>基于规则抽取的可解释性方法 </vt:lpstr>
      <vt:lpstr>工作三：平台架构设计</vt:lpstr>
      <vt:lpstr>平台展示</vt:lpstr>
      <vt:lpstr>平台展示</vt:lpstr>
      <vt:lpstr>平台展示（数据上传）</vt:lpstr>
      <vt:lpstr>平台展示</vt:lpstr>
      <vt:lpstr>平台展示（特征筛结果展示）</vt:lpstr>
      <vt:lpstr>平台展示（算法分析）</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Windows 用户</cp:lastModifiedBy>
  <cp:revision>1357</cp:revision>
  <dcterms:created xsi:type="dcterms:W3CDTF">2014-12-26T05:35:01Z</dcterms:created>
  <dcterms:modified xsi:type="dcterms:W3CDTF">2017-12-27T07:46:56Z</dcterms:modified>
</cp:coreProperties>
</file>