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 id="2147483677" r:id="rId3"/>
  </p:sldMasterIdLst>
  <p:notesMasterIdLst>
    <p:notesMasterId r:id="rId33"/>
  </p:notesMasterIdLst>
  <p:sldIdLst>
    <p:sldId id="296" r:id="rId4"/>
    <p:sldId id="618" r:id="rId5"/>
    <p:sldId id="638" r:id="rId6"/>
    <p:sldId id="645" r:id="rId7"/>
    <p:sldId id="695" r:id="rId8"/>
    <p:sldId id="642" r:id="rId9"/>
    <p:sldId id="683" r:id="rId10"/>
    <p:sldId id="684" r:id="rId11"/>
    <p:sldId id="685" r:id="rId12"/>
    <p:sldId id="664" r:id="rId13"/>
    <p:sldId id="694" r:id="rId14"/>
    <p:sldId id="674" r:id="rId15"/>
    <p:sldId id="671" r:id="rId16"/>
    <p:sldId id="672" r:id="rId17"/>
    <p:sldId id="673" r:id="rId18"/>
    <p:sldId id="622" r:id="rId19"/>
    <p:sldId id="623" r:id="rId20"/>
    <p:sldId id="686" r:id="rId21"/>
    <p:sldId id="687" r:id="rId22"/>
    <p:sldId id="688" r:id="rId23"/>
    <p:sldId id="689" r:id="rId24"/>
    <p:sldId id="690" r:id="rId25"/>
    <p:sldId id="691" r:id="rId26"/>
    <p:sldId id="692" r:id="rId27"/>
    <p:sldId id="693" r:id="rId28"/>
    <p:sldId id="654" r:id="rId29"/>
    <p:sldId id="696" r:id="rId30"/>
    <p:sldId id="604" r:id="rId31"/>
    <p:sldId id="262"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618"/>
            <p14:sldId id="638"/>
            <p14:sldId id="645"/>
            <p14:sldId id="695"/>
            <p14:sldId id="642"/>
            <p14:sldId id="683"/>
            <p14:sldId id="684"/>
            <p14:sldId id="685"/>
            <p14:sldId id="664"/>
            <p14:sldId id="694"/>
            <p14:sldId id="674"/>
            <p14:sldId id="671"/>
            <p14:sldId id="672"/>
            <p14:sldId id="673"/>
            <p14:sldId id="622"/>
            <p14:sldId id="623"/>
            <p14:sldId id="686"/>
            <p14:sldId id="687"/>
            <p14:sldId id="688"/>
            <p14:sldId id="689"/>
            <p14:sldId id="690"/>
            <p14:sldId id="691"/>
            <p14:sldId id="692"/>
            <p14:sldId id="693"/>
            <p14:sldId id="654"/>
            <p14:sldId id="696"/>
            <p14:sldId id="604"/>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extLst/>
  </p:cmAuthor>
  <p:cmAuthor id="1" name="Microsoft Office 用户" initials="Microsof" lastIdx="1" clrIdx="0">
    <p:extLst/>
  </p:cmAuthor>
  <p:cmAuthor id="8" name="Microsoft Office 用户" initials="Microsof [8]" lastIdx="1" clrIdx="7">
    <p:extLst/>
  </p:cmAuthor>
  <p:cmAuthor id="2" name="Microsoft Office 用户" initials="Microsof [2]" lastIdx="1" clrIdx="1">
    <p:extLst/>
  </p:cmAuthor>
  <p:cmAuthor id="9" name="Microsoft Office 用户" initials="Microsof [9]" lastIdx="1" clrIdx="8">
    <p:extLst/>
  </p:cmAuthor>
  <p:cmAuthor id="3" name="Microsoft Office 用户" initials="Microsof [3]" lastIdx="1" clrIdx="2">
    <p:extLst/>
  </p:cmAuthor>
  <p:cmAuthor id="4" name="Microsoft Office 用户" initials="Microsof [4]" lastIdx="1" clrIdx="3">
    <p:extLst/>
  </p:cmAuthor>
  <p:cmAuthor id="5" name="Microsoft Office 用户" initials="Microsof [5]" lastIdx="1" clrIdx="4">
    <p:extLst/>
  </p:cmAuthor>
  <p:cmAuthor id="6" name="Microsoft Office 用户" initials="Microsof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A8C7"/>
    <a:srgbClr val="F98A28"/>
    <a:srgbClr val="EEEEEE"/>
    <a:srgbClr val="F2F2F2"/>
    <a:srgbClr val="F7F7F7"/>
    <a:srgbClr val="FBFBFB"/>
    <a:srgbClr val="E2E2E2"/>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16" autoAdjust="0"/>
    <p:restoredTop sz="53694" autoAdjust="0"/>
  </p:normalViewPr>
  <p:slideViewPr>
    <p:cSldViewPr>
      <p:cViewPr varScale="1">
        <p:scale>
          <a:sx n="74" d="100"/>
          <a:sy n="74" d="100"/>
        </p:scale>
        <p:origin x="1200" y="54"/>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2-29T22:46:37.613" idx="1">
    <p:pos x="10" y="-2"/>
    <p:text>那个逻辑图能够放正码？描点工具用的是哪个？</p:text>
    <p:extLst mod="1">
      <p:ext uri="{C676402C-5697-4E1C-873F-D02D1690AC5C}">
        <p15:threadingInfo xmlns:p15="http://schemas.microsoft.com/office/powerpoint/2012/main" timeZoneBias="-480"/>
      </p:ext>
    </p:extLst>
  </p:cm>
</p:cmLst>
</file>

<file path=ppt/diagrams/_rels/data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diagrams/_rels/drawing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464742A5-F16D-480B-AB99-23EA79FE0EF8}" type="pres">
      <dgm:prSet presAssocID="{4ACC2CA2-E383-4FF3-BCA3-C6A799261913}" presName="spacer" presStyleCnt="0"/>
      <dgm:spPr/>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0" presStyleCnt="1" custLinFactNeighborX="-596" custLinFactNeighborY="25141">
        <dgm:presLayoutVars>
          <dgm:bulletEnabled val="1"/>
        </dgm:presLayoutVars>
      </dgm:prSet>
      <dgm:spPr/>
      <dgm:t>
        <a:bodyPr/>
        <a:lstStyle/>
        <a:p>
          <a:endParaRPr lang="zh-CN" altLang="en-US"/>
        </a:p>
      </dgm:t>
    </dgm:pt>
  </dgm:ptLst>
  <dgm:cxnLst>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6A8094D7-980A-448F-80B7-CE69A68E13E7}" type="presOf" srcId="{09FEEF98-66D8-4266-9535-59667BCA2E50}" destId="{D7A831F6-224E-4255-B33E-DD2359E3B625}" srcOrd="0" destOrd="0" presId="urn:microsoft.com/office/officeart/2005/8/layout/vList2"/>
    <dgm:cxn modelId="{15B1CAEF-9D7D-49BD-A968-E9DFDF079A02}" type="presOf" srcId="{93B1E033-B87A-4F97-9BDA-5DB8FB2C8CC1}" destId="{470F9343-84EB-47B7-AFB9-4C65E7792209}"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14560BD8-FEB6-4AC3-8464-ADA742CCF85A}" type="presOf" srcId="{FE0B8CEE-7931-4C6C-ABAD-786E9B835F96}" destId="{25B85B47-B55F-40A6-95E0-5ED6A9B870BF}"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8FA1E121-E0BB-4C7C-B3F7-9C7BDEC91ED0}" type="presOf" srcId="{A6AD3BAA-9012-48AF-8113-54AD8DB43514}" destId="{E31A7A90-9CD5-4F7D-BB1D-2BA0EB5BD2C5}" srcOrd="0" destOrd="0" presId="urn:microsoft.com/office/officeart/2005/8/layout/vList2"/>
    <dgm:cxn modelId="{3E26E228-74FB-45B4-83AA-5C475A38C449}" type="presOf" srcId="{ED717D3C-12D7-4C82-9A24-C9144B86E759}" destId="{0BD9CFF3-BD5C-4496-A5C0-71614AF6C6BB}" srcOrd="0" destOrd="0" presId="urn:microsoft.com/office/officeart/2005/8/layout/vList2"/>
    <dgm:cxn modelId="{015AB0AF-1141-468F-A354-38E007935BA8}" type="presParOf" srcId="{E31A7A90-9CD5-4F7D-BB1D-2BA0EB5BD2C5}" destId="{D7A831F6-224E-4255-B33E-DD2359E3B625}" srcOrd="0" destOrd="0" presId="urn:microsoft.com/office/officeart/2005/8/layout/vList2"/>
    <dgm:cxn modelId="{9455221E-7F67-4245-B125-FDB600A7CEB3}" type="presParOf" srcId="{E31A7A90-9CD5-4F7D-BB1D-2BA0EB5BD2C5}" destId="{FBF90EA1-6824-4341-A626-EC96D220F96E}" srcOrd="1" destOrd="0" presId="urn:microsoft.com/office/officeart/2005/8/layout/vList2"/>
    <dgm:cxn modelId="{6B196358-F4A1-43CD-B158-84D08635275D}" type="presParOf" srcId="{E31A7A90-9CD5-4F7D-BB1D-2BA0EB5BD2C5}" destId="{0BD9CFF3-BD5C-4496-A5C0-71614AF6C6BB}" srcOrd="2" destOrd="0" presId="urn:microsoft.com/office/officeart/2005/8/layout/vList2"/>
    <dgm:cxn modelId="{DE34327E-2991-459A-B3BB-B6EEBAD25954}" type="presParOf" srcId="{E31A7A90-9CD5-4F7D-BB1D-2BA0EB5BD2C5}" destId="{464742A5-F16D-480B-AB99-23EA79FE0EF8}" srcOrd="3" destOrd="0" presId="urn:microsoft.com/office/officeart/2005/8/layout/vList2"/>
    <dgm:cxn modelId="{5434146B-E63A-457F-950A-94DB3B3F069E}" type="presParOf" srcId="{E31A7A90-9CD5-4F7D-BB1D-2BA0EB5BD2C5}" destId="{25B85B47-B55F-40A6-95E0-5ED6A9B870BF}" srcOrd="4" destOrd="0" presId="urn:microsoft.com/office/officeart/2005/8/layout/vList2"/>
    <dgm:cxn modelId="{8B3E79FD-A175-4EE2-B236-AF1D648282BE}"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464742A5-F16D-480B-AB99-23EA79FE0EF8}" type="pres">
      <dgm:prSet presAssocID="{4ACC2CA2-E383-4FF3-BCA3-C6A799261913}" presName="spacer" presStyleCnt="0"/>
      <dgm:spPr/>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0" presStyleCnt="1" custLinFactNeighborX="-596" custLinFactNeighborY="25141">
        <dgm:presLayoutVars>
          <dgm:bulletEnabled val="1"/>
        </dgm:presLayoutVars>
      </dgm:prSet>
      <dgm:spPr/>
      <dgm:t>
        <a:bodyPr/>
        <a:lstStyle/>
        <a:p>
          <a:endParaRPr lang="zh-CN" altLang="en-US"/>
        </a:p>
      </dgm:t>
    </dgm:pt>
  </dgm:ptLst>
  <dgm:cxnLst>
    <dgm:cxn modelId="{36E4CBB4-0407-40B9-A457-7E609461F0BB}" type="presOf" srcId="{ED717D3C-12D7-4C82-9A24-C9144B86E759}" destId="{0BD9CFF3-BD5C-4496-A5C0-71614AF6C6BB}"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416E75E0-7573-4147-90CD-22FC5F72D1A0}" type="presOf" srcId="{FE0B8CEE-7931-4C6C-ABAD-786E9B835F96}" destId="{25B85B47-B55F-40A6-95E0-5ED6A9B870BF}"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F47B8026-3A9A-40F3-B4A8-FCC0DCA6A730}" srcId="{A6AD3BAA-9012-48AF-8113-54AD8DB43514}" destId="{FE0B8CEE-7931-4C6C-ABAD-786E9B835F96}" srcOrd="2" destOrd="0" parTransId="{7E84AF53-2FA2-4DF4-96A1-DC3CD900E0A3}" sibTransId="{1FA52AE0-DFB7-42CE-A86F-60A71B16BDF1}"/>
    <dgm:cxn modelId="{7007D48D-3823-4E13-9A19-20F1BF4DA0BB}" type="presOf" srcId="{93B1E033-B87A-4F97-9BDA-5DB8FB2C8CC1}" destId="{470F9343-84EB-47B7-AFB9-4C65E7792209}" srcOrd="0" destOrd="0" presId="urn:microsoft.com/office/officeart/2005/8/layout/vList2"/>
    <dgm:cxn modelId="{102AB30B-EFA6-43DF-A1FF-A6CD554686C7}" type="presOf" srcId="{09FEEF98-66D8-4266-9535-59667BCA2E50}" destId="{D7A831F6-224E-4255-B33E-DD2359E3B625}" srcOrd="0" destOrd="0" presId="urn:microsoft.com/office/officeart/2005/8/layout/vList2"/>
    <dgm:cxn modelId="{F8F2D310-96A9-4621-B27E-A3B374DC9E03}" type="presOf" srcId="{A6AD3BAA-9012-48AF-8113-54AD8DB43514}" destId="{E31A7A90-9CD5-4F7D-BB1D-2BA0EB5BD2C5}" srcOrd="0" destOrd="0" presId="urn:microsoft.com/office/officeart/2005/8/layout/vList2"/>
    <dgm:cxn modelId="{01DB7A64-6CA7-4A6D-842F-C90E15C79ACE}" type="presParOf" srcId="{E31A7A90-9CD5-4F7D-BB1D-2BA0EB5BD2C5}" destId="{D7A831F6-224E-4255-B33E-DD2359E3B625}" srcOrd="0" destOrd="0" presId="urn:microsoft.com/office/officeart/2005/8/layout/vList2"/>
    <dgm:cxn modelId="{E504CC72-9168-4F11-97F8-FF4CB1D32163}" type="presParOf" srcId="{E31A7A90-9CD5-4F7D-BB1D-2BA0EB5BD2C5}" destId="{FBF90EA1-6824-4341-A626-EC96D220F96E}" srcOrd="1" destOrd="0" presId="urn:microsoft.com/office/officeart/2005/8/layout/vList2"/>
    <dgm:cxn modelId="{1B32BFD7-8820-4150-9E25-9D2E37800C63}" type="presParOf" srcId="{E31A7A90-9CD5-4F7D-BB1D-2BA0EB5BD2C5}" destId="{0BD9CFF3-BD5C-4496-A5C0-71614AF6C6BB}" srcOrd="2" destOrd="0" presId="urn:microsoft.com/office/officeart/2005/8/layout/vList2"/>
    <dgm:cxn modelId="{5CE182BF-08B2-45AA-BC65-16F07F163B45}" type="presParOf" srcId="{E31A7A90-9CD5-4F7D-BB1D-2BA0EB5BD2C5}" destId="{464742A5-F16D-480B-AB99-23EA79FE0EF8}" srcOrd="3" destOrd="0" presId="urn:microsoft.com/office/officeart/2005/8/layout/vList2"/>
    <dgm:cxn modelId="{FF79AB8A-C70B-4209-AE8F-BAA84673D627}" type="presParOf" srcId="{E31A7A90-9CD5-4F7D-BB1D-2BA0EB5BD2C5}" destId="{25B85B47-B55F-40A6-95E0-5ED6A9B870BF}" srcOrd="4" destOrd="0" presId="urn:microsoft.com/office/officeart/2005/8/layout/vList2"/>
    <dgm:cxn modelId="{783B6221-4BDB-4F4C-9C7E-757A4399381A}"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C3C0B4-9D16-4F60-9E07-CE02AE20BC63}" type="doc">
      <dgm:prSet loTypeId="urn:microsoft.com/office/officeart/2008/layout/VerticalAccentList" loCatId="list" qsTypeId="urn:microsoft.com/office/officeart/2005/8/quickstyle/3d1" qsCatId="3D" csTypeId="urn:microsoft.com/office/officeart/2005/8/colors/colorful5" csCatId="colorful" phldr="1"/>
      <dgm:spPr/>
      <dgm:t>
        <a:bodyPr/>
        <a:lstStyle/>
        <a:p>
          <a:endParaRPr lang="zh-CN" altLang="en-US"/>
        </a:p>
      </dgm:t>
    </dgm:pt>
    <dgm:pt modelId="{D06B2135-C2EB-4A02-BE92-230E39CA10D2}">
      <dgm:prSet phldrT="[文本]"/>
      <dgm:spPr/>
      <dgm:t>
        <a:bodyPr/>
        <a:lstStyle/>
        <a:p>
          <a:r>
            <a:rPr lang="zh-CN" altLang="en-US" dirty="0" smtClean="0"/>
            <a:t>数据</a:t>
          </a:r>
          <a:endParaRPr lang="zh-CN" altLang="en-US" dirty="0"/>
        </a:p>
      </dgm:t>
    </dgm:pt>
    <dgm:pt modelId="{85B0ECA5-4BFB-4243-9CE4-2B7291D2DF7B}" type="parTrans" cxnId="{F7E16ABA-A401-4F79-90C6-DC60F5FFD30D}">
      <dgm:prSet/>
      <dgm:spPr/>
      <dgm:t>
        <a:bodyPr/>
        <a:lstStyle/>
        <a:p>
          <a:endParaRPr lang="zh-CN" altLang="en-US"/>
        </a:p>
      </dgm:t>
    </dgm:pt>
    <dgm:pt modelId="{64877A9F-C905-4477-B5C7-796559970E69}" type="sibTrans" cxnId="{F7E16ABA-A401-4F79-90C6-DC60F5FFD30D}">
      <dgm:prSet/>
      <dgm:spPr/>
      <dgm:t>
        <a:bodyPr/>
        <a:lstStyle/>
        <a:p>
          <a:endParaRPr lang="zh-CN" altLang="en-US"/>
        </a:p>
      </dgm:t>
    </dgm:pt>
    <dgm:pt modelId="{AB570803-2B21-4F11-B5F5-73F2E4421878}">
      <dgm:prSet phldrT="[文本]" custT="1"/>
      <dgm:spPr/>
      <dgm:t>
        <a:bodyPr/>
        <a:lstStyle/>
        <a:p>
          <a:endParaRPr lang="en-US" altLang="zh-CN" sz="1600" dirty="0" smtClean="0"/>
        </a:p>
        <a:p>
          <a:r>
            <a:rPr lang="en-US" altLang="zh-CN" sz="1600" dirty="0" smtClean="0"/>
            <a:t>1</a:t>
          </a:r>
          <a:r>
            <a:rPr lang="zh-CN" altLang="en-US" sz="1600" dirty="0" smtClean="0"/>
            <a:t>、</a:t>
          </a:r>
          <a:r>
            <a:rPr lang="zh-CN" altLang="en-US" sz="1200" dirty="0" smtClean="0"/>
            <a:t>结合专家经验对已拥有的蠕变数据和高温合金数据进行适宜的处理</a:t>
          </a:r>
          <a:r>
            <a:rPr lang="en-US" altLang="zh-CN" sz="1200" dirty="0" smtClean="0"/>
            <a:t>(</a:t>
          </a:r>
          <a:r>
            <a:rPr lang="zh-CN" altLang="en-US" sz="1200" dirty="0" smtClean="0"/>
            <a:t>空缺值填补、合法值检查等</a:t>
          </a:r>
          <a:r>
            <a:rPr lang="en-US" altLang="zh-CN" sz="1200" dirty="0" smtClean="0"/>
            <a:t>);</a:t>
          </a:r>
        </a:p>
        <a:p>
          <a:r>
            <a:rPr lang="en-US" altLang="zh-CN" sz="1200" dirty="0" smtClean="0"/>
            <a:t>2</a:t>
          </a:r>
          <a:r>
            <a:rPr lang="zh-CN" altLang="en-US" sz="1200" dirty="0" smtClean="0"/>
            <a:t>、加大蠕变文献搜索力度，进一步补充和完善已有的蠕变数据</a:t>
          </a:r>
          <a:r>
            <a:rPr lang="en-US" altLang="zh-CN" sz="1200" dirty="0" smtClean="0"/>
            <a:t>;</a:t>
          </a:r>
        </a:p>
        <a:p>
          <a:r>
            <a:rPr lang="en-US" altLang="zh-CN" sz="1200" dirty="0" smtClean="0"/>
            <a:t>3</a:t>
          </a:r>
          <a:r>
            <a:rPr lang="zh-CN" altLang="en-US" sz="1200" dirty="0" smtClean="0"/>
            <a:t>、</a:t>
          </a:r>
          <a:r>
            <a:rPr lang="zh-CN" altLang="en-US" sz="1200" dirty="0" smtClean="0">
              <a:solidFill>
                <a:srgbClr val="FF0000"/>
              </a:solidFill>
            </a:rPr>
            <a:t>基于已有的蠕变解析式文献，进一步挖掘和学习跨层次、跨尺度材料微观</a:t>
          </a:r>
          <a:r>
            <a:rPr lang="en-US" altLang="zh-CN" sz="1200" dirty="0" smtClean="0">
              <a:solidFill>
                <a:srgbClr val="FF0000"/>
              </a:solidFill>
            </a:rPr>
            <a:t>-</a:t>
          </a:r>
          <a:r>
            <a:rPr lang="zh-CN" altLang="en-US" sz="1200" dirty="0" smtClean="0">
              <a:solidFill>
                <a:srgbClr val="FF0000"/>
              </a:solidFill>
            </a:rPr>
            <a:t>介观</a:t>
          </a:r>
          <a:r>
            <a:rPr lang="en-US" altLang="zh-CN" sz="1200" dirty="0" smtClean="0">
              <a:solidFill>
                <a:srgbClr val="FF0000"/>
              </a:solidFill>
            </a:rPr>
            <a:t>-</a:t>
          </a:r>
          <a:r>
            <a:rPr lang="zh-CN" altLang="en-US" sz="1200" dirty="0" smtClean="0">
              <a:solidFill>
                <a:srgbClr val="FF0000"/>
              </a:solidFill>
            </a:rPr>
            <a:t>宏观因素之间的数据关联规律和因果关系</a:t>
          </a:r>
          <a:r>
            <a:rPr lang="en-US" altLang="zh-CN" sz="1200" dirty="0" smtClean="0">
              <a:solidFill>
                <a:srgbClr val="FF0000"/>
              </a:solidFill>
            </a:rPr>
            <a:t>;</a:t>
          </a:r>
        </a:p>
        <a:p>
          <a:endParaRPr lang="zh-CN" altLang="en-US" sz="1600" dirty="0"/>
        </a:p>
      </dgm:t>
    </dgm:pt>
    <dgm:pt modelId="{3BAAAE0D-A1AC-42FF-90FE-15458867D0AF}" type="parTrans" cxnId="{A7D531B0-2B3F-4A4C-BDC0-92B100BD3F15}">
      <dgm:prSet/>
      <dgm:spPr/>
      <dgm:t>
        <a:bodyPr/>
        <a:lstStyle/>
        <a:p>
          <a:endParaRPr lang="zh-CN" altLang="en-US"/>
        </a:p>
      </dgm:t>
    </dgm:pt>
    <dgm:pt modelId="{5BFE3235-EC9C-42AB-B100-2B32799CE150}" type="sibTrans" cxnId="{A7D531B0-2B3F-4A4C-BDC0-92B100BD3F15}">
      <dgm:prSet/>
      <dgm:spPr/>
      <dgm:t>
        <a:bodyPr/>
        <a:lstStyle/>
        <a:p>
          <a:endParaRPr lang="zh-CN" altLang="en-US"/>
        </a:p>
      </dgm:t>
    </dgm:pt>
    <dgm:pt modelId="{61CEC55F-A716-4283-A166-E6160BF1C5F8}">
      <dgm:prSet phldrT="[文本]"/>
      <dgm:spPr/>
      <dgm:t>
        <a:bodyPr/>
        <a:lstStyle/>
        <a:p>
          <a:r>
            <a:rPr lang="zh-CN" altLang="en-US" dirty="0" smtClean="0"/>
            <a:t>蠕变与</a:t>
          </a:r>
          <a:r>
            <a:rPr lang="en-US" altLang="zh-CN" dirty="0" smtClean="0"/>
            <a:t>49</a:t>
          </a:r>
          <a:r>
            <a:rPr lang="zh-CN" altLang="en-US" dirty="0" smtClean="0"/>
            <a:t>篇文献的结合</a:t>
          </a:r>
          <a:endParaRPr lang="zh-CN" altLang="en-US" dirty="0"/>
        </a:p>
      </dgm:t>
    </dgm:pt>
    <dgm:pt modelId="{22AFCEF4-9DC5-4FB8-9728-2BBD777340B9}" type="parTrans" cxnId="{EB643598-A61C-48B2-BDCB-FD4DD0B9F8EE}">
      <dgm:prSet/>
      <dgm:spPr/>
      <dgm:t>
        <a:bodyPr/>
        <a:lstStyle/>
        <a:p>
          <a:endParaRPr lang="zh-CN" altLang="en-US"/>
        </a:p>
      </dgm:t>
    </dgm:pt>
    <dgm:pt modelId="{8ABBBCEB-70F4-42AC-8B01-5E9970990554}" type="sibTrans" cxnId="{EB643598-A61C-48B2-BDCB-FD4DD0B9F8EE}">
      <dgm:prSet/>
      <dgm:spPr/>
      <dgm:t>
        <a:bodyPr/>
        <a:lstStyle/>
        <a:p>
          <a:endParaRPr lang="zh-CN" altLang="en-US"/>
        </a:p>
      </dgm:t>
    </dgm:pt>
    <dgm:pt modelId="{2AF30852-0F91-4997-BB3A-3FFC70459AED}">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200" dirty="0" smtClean="0"/>
            <a:t>1</a:t>
          </a:r>
          <a:r>
            <a:rPr lang="zh-CN" altLang="en-US" sz="1200" dirty="0" smtClean="0"/>
            <a:t>、进一步挖掘</a:t>
          </a:r>
          <a:r>
            <a:rPr lang="en-US" altLang="zh-CN" sz="1200" dirty="0" smtClean="0"/>
            <a:t>49</a:t>
          </a:r>
          <a:r>
            <a:rPr lang="zh-CN" altLang="en-US" sz="1200" dirty="0" smtClean="0"/>
            <a:t>篇文献中的知识，引入其中的计算方法计算出新的可利用参量</a:t>
          </a:r>
          <a:r>
            <a:rPr lang="en-US" altLang="zh-CN" sz="1200" dirty="0" smtClean="0"/>
            <a:t>;</a:t>
          </a:r>
        </a:p>
        <a:p>
          <a:pPr marL="0" marR="0" indent="0" defTabSz="914400" eaLnBrk="1" fontAlgn="auto" latinLnBrk="0" hangingPunct="1">
            <a:lnSpc>
              <a:spcPct val="100000"/>
            </a:lnSpc>
            <a:spcBef>
              <a:spcPts val="0"/>
            </a:spcBef>
            <a:spcAft>
              <a:spcPts val="0"/>
            </a:spcAft>
            <a:buClrTx/>
            <a:buSzTx/>
            <a:buFontTx/>
            <a:buNone/>
            <a:tabLst/>
            <a:defRPr/>
          </a:pPr>
          <a:r>
            <a:rPr lang="en-US" altLang="zh-CN" sz="1200" dirty="0" smtClean="0"/>
            <a:t>2</a:t>
          </a:r>
          <a:r>
            <a:rPr lang="zh-CN" altLang="en-US" sz="1200" dirty="0" smtClean="0"/>
            <a:t>、基于王院士</a:t>
          </a:r>
          <a:r>
            <a:rPr lang="en-US" altLang="zh-CN" sz="1200" dirty="0" smtClean="0"/>
            <a:t>49</a:t>
          </a:r>
          <a:r>
            <a:rPr lang="zh-CN" altLang="en-US" sz="1200" dirty="0" smtClean="0"/>
            <a:t>篇文献与其他相关文献的数据，建立自己的蠕变数据库</a:t>
          </a:r>
          <a:r>
            <a:rPr lang="en-US" altLang="zh-CN" sz="1200" dirty="0" smtClean="0"/>
            <a:t>;</a:t>
          </a:r>
          <a:endParaRPr lang="zh-CN" altLang="en-US" sz="1200" dirty="0" smtClean="0"/>
        </a:p>
      </dgm:t>
    </dgm:pt>
    <dgm:pt modelId="{95040336-EED2-4616-AE25-32D7EF1A8217}" type="parTrans" cxnId="{5C486B30-BC6E-4117-9F6A-EC27733B551A}">
      <dgm:prSet/>
      <dgm:spPr/>
      <dgm:t>
        <a:bodyPr/>
        <a:lstStyle/>
        <a:p>
          <a:endParaRPr lang="zh-CN" altLang="en-US"/>
        </a:p>
      </dgm:t>
    </dgm:pt>
    <dgm:pt modelId="{07B92E74-8904-41BB-9A30-A67F0517A3D5}" type="sibTrans" cxnId="{5C486B30-BC6E-4117-9F6A-EC27733B551A}">
      <dgm:prSet/>
      <dgm:spPr/>
      <dgm:t>
        <a:bodyPr/>
        <a:lstStyle/>
        <a:p>
          <a:endParaRPr lang="zh-CN" altLang="en-US"/>
        </a:p>
      </dgm:t>
    </dgm:pt>
    <dgm:pt modelId="{C53007B8-DD04-4868-B0B1-CB5F7165B7E3}">
      <dgm:prSet phldrT="[文本]"/>
      <dgm:spPr/>
      <dgm:t>
        <a:bodyPr/>
        <a:lstStyle/>
        <a:p>
          <a:r>
            <a:rPr lang="zh-CN" altLang="en-US" dirty="0" smtClean="0"/>
            <a:t>算法和平台</a:t>
          </a:r>
          <a:endParaRPr lang="zh-CN" altLang="en-US" dirty="0"/>
        </a:p>
      </dgm:t>
    </dgm:pt>
    <dgm:pt modelId="{87D53C17-D6DF-4456-ADB1-1EF4771C9743}" type="parTrans" cxnId="{BAF12B9A-649F-421A-B9ED-0BF886540862}">
      <dgm:prSet/>
      <dgm:spPr/>
      <dgm:t>
        <a:bodyPr/>
        <a:lstStyle/>
        <a:p>
          <a:endParaRPr lang="zh-CN" altLang="en-US"/>
        </a:p>
      </dgm:t>
    </dgm:pt>
    <dgm:pt modelId="{B5E563CD-7110-476D-846C-D1AD8005D236}" type="sibTrans" cxnId="{BAF12B9A-649F-421A-B9ED-0BF886540862}">
      <dgm:prSet/>
      <dgm:spPr/>
      <dgm:t>
        <a:bodyPr/>
        <a:lstStyle/>
        <a:p>
          <a:endParaRPr lang="zh-CN" altLang="en-US"/>
        </a:p>
      </dgm:t>
    </dgm:pt>
    <dgm:pt modelId="{67F91EF3-E8DE-42E5-A8F6-E5505E81197E}">
      <dgm:prSet phldrT="[文本]" custT="1"/>
      <dgm:spPr/>
      <dgm:t>
        <a:bodyPr/>
        <a:lstStyle/>
        <a:p>
          <a:endParaRPr lang="en-US" altLang="zh-CN" sz="1600" dirty="0" smtClean="0"/>
        </a:p>
        <a:p>
          <a:r>
            <a:rPr lang="en-US" altLang="zh-CN" sz="1200" dirty="0" smtClean="0"/>
            <a:t>1</a:t>
          </a:r>
          <a:r>
            <a:rPr lang="zh-CN" altLang="en-US" sz="1200" dirty="0" smtClean="0"/>
            <a:t>、机器学习中大部分常用算法基本已实现，之后将对算法集成化和并行化，提高算法的效率和预测准确率</a:t>
          </a:r>
          <a:r>
            <a:rPr lang="en-US" altLang="zh-CN" sz="1200" dirty="0" smtClean="0"/>
            <a:t>;</a:t>
          </a:r>
        </a:p>
        <a:p>
          <a:r>
            <a:rPr lang="en-US" altLang="zh-CN" sz="1200" dirty="0" smtClean="0"/>
            <a:t>2</a:t>
          </a:r>
          <a:r>
            <a:rPr lang="zh-CN" altLang="en-US" sz="1200" dirty="0" smtClean="0"/>
            <a:t>、平台集成到张武老师的高通量并发计算平台中</a:t>
          </a:r>
          <a:r>
            <a:rPr lang="en-US" altLang="zh-CN" sz="1200" dirty="0" smtClean="0"/>
            <a:t>;</a:t>
          </a:r>
          <a:endParaRPr lang="zh-CN" altLang="en-US" sz="1200" dirty="0"/>
        </a:p>
      </dgm:t>
    </dgm:pt>
    <dgm:pt modelId="{F07CDA5B-C0A5-48B4-AC7C-8F75BDB7485A}" type="parTrans" cxnId="{12DF159E-BB7F-42D8-963F-1EBC28C124E6}">
      <dgm:prSet/>
      <dgm:spPr/>
      <dgm:t>
        <a:bodyPr/>
        <a:lstStyle/>
        <a:p>
          <a:endParaRPr lang="zh-CN" altLang="en-US"/>
        </a:p>
      </dgm:t>
    </dgm:pt>
    <dgm:pt modelId="{AD0C124B-3162-4E0D-A380-576C92A9DBBF}" type="sibTrans" cxnId="{12DF159E-BB7F-42D8-963F-1EBC28C124E6}">
      <dgm:prSet/>
      <dgm:spPr/>
      <dgm:t>
        <a:bodyPr/>
        <a:lstStyle/>
        <a:p>
          <a:endParaRPr lang="zh-CN" altLang="en-US"/>
        </a:p>
      </dgm:t>
    </dgm:pt>
    <dgm:pt modelId="{AEB787D7-9BB3-43F3-BB0D-3BC5B54A33D9}">
      <dgm:prSet phldrT="[文本]"/>
      <dgm:spPr/>
      <dgm:t>
        <a:bodyPr/>
        <a:lstStyle/>
        <a:p>
          <a:endParaRPr lang="zh-CN" altLang="en-US" sz="2400" dirty="0"/>
        </a:p>
      </dgm:t>
    </dgm:pt>
    <dgm:pt modelId="{C1660A8A-9D91-447E-A2AB-A7FB3D973F38}" type="parTrans" cxnId="{DD3D359F-020E-430B-8C16-DAD139EE0821}">
      <dgm:prSet/>
      <dgm:spPr/>
      <dgm:t>
        <a:bodyPr/>
        <a:lstStyle/>
        <a:p>
          <a:endParaRPr lang="zh-CN" altLang="en-US"/>
        </a:p>
      </dgm:t>
    </dgm:pt>
    <dgm:pt modelId="{5ABBC9D7-8445-4272-8E5C-25E97DF70FAF}" type="sibTrans" cxnId="{DD3D359F-020E-430B-8C16-DAD139EE0821}">
      <dgm:prSet/>
      <dgm:spPr/>
      <dgm:t>
        <a:bodyPr/>
        <a:lstStyle/>
        <a:p>
          <a:endParaRPr lang="zh-CN" altLang="en-US"/>
        </a:p>
      </dgm:t>
    </dgm:pt>
    <dgm:pt modelId="{F5F2F97F-D227-4F4A-A235-A97A4470CEEF}" type="pres">
      <dgm:prSet presAssocID="{A2C3C0B4-9D16-4F60-9E07-CE02AE20BC63}" presName="Name0" presStyleCnt="0">
        <dgm:presLayoutVars>
          <dgm:chMax/>
          <dgm:chPref/>
          <dgm:dir/>
        </dgm:presLayoutVars>
      </dgm:prSet>
      <dgm:spPr/>
      <dgm:t>
        <a:bodyPr/>
        <a:lstStyle/>
        <a:p>
          <a:endParaRPr lang="zh-CN" altLang="en-US"/>
        </a:p>
      </dgm:t>
    </dgm:pt>
    <dgm:pt modelId="{E3F4C499-187F-4D49-8956-B6B21410E22A}" type="pres">
      <dgm:prSet presAssocID="{D06B2135-C2EB-4A02-BE92-230E39CA10D2}" presName="parenttextcomposite" presStyleCnt="0"/>
      <dgm:spPr/>
      <dgm:t>
        <a:bodyPr/>
        <a:lstStyle/>
        <a:p>
          <a:endParaRPr lang="zh-CN" altLang="en-US"/>
        </a:p>
      </dgm:t>
    </dgm:pt>
    <dgm:pt modelId="{187E3F52-12BB-4799-83E8-FD20B28A6204}" type="pres">
      <dgm:prSet presAssocID="{D06B2135-C2EB-4A02-BE92-230E39CA10D2}" presName="parenttext" presStyleLbl="revTx" presStyleIdx="0" presStyleCnt="3" custLinFactNeighborX="-2512" custLinFactNeighborY="-233">
        <dgm:presLayoutVars>
          <dgm:chMax/>
          <dgm:chPref val="2"/>
          <dgm:bulletEnabled val="1"/>
        </dgm:presLayoutVars>
      </dgm:prSet>
      <dgm:spPr/>
      <dgm:t>
        <a:bodyPr/>
        <a:lstStyle/>
        <a:p>
          <a:endParaRPr lang="zh-CN" altLang="en-US"/>
        </a:p>
      </dgm:t>
    </dgm:pt>
    <dgm:pt modelId="{B0EFAFC0-6AE6-4C2A-896B-98920A16B54C}" type="pres">
      <dgm:prSet presAssocID="{D06B2135-C2EB-4A02-BE92-230E39CA10D2}" presName="composite" presStyleCnt="0"/>
      <dgm:spPr/>
      <dgm:t>
        <a:bodyPr/>
        <a:lstStyle/>
        <a:p>
          <a:endParaRPr lang="zh-CN" altLang="en-US"/>
        </a:p>
      </dgm:t>
    </dgm:pt>
    <dgm:pt modelId="{386D1B95-BDDD-4EFA-8CA9-FD3FF521B87F}" type="pres">
      <dgm:prSet presAssocID="{D06B2135-C2EB-4A02-BE92-230E39CA10D2}" presName="chevron1" presStyleLbl="alignNode1" presStyleIdx="0" presStyleCnt="21"/>
      <dgm:spPr/>
      <dgm:t>
        <a:bodyPr/>
        <a:lstStyle/>
        <a:p>
          <a:endParaRPr lang="zh-CN" altLang="en-US"/>
        </a:p>
      </dgm:t>
    </dgm:pt>
    <dgm:pt modelId="{74B8A26C-8FA3-4DA7-BB22-569216BC1555}" type="pres">
      <dgm:prSet presAssocID="{D06B2135-C2EB-4A02-BE92-230E39CA10D2}" presName="chevron2" presStyleLbl="alignNode1" presStyleIdx="1" presStyleCnt="21"/>
      <dgm:spPr/>
      <dgm:t>
        <a:bodyPr/>
        <a:lstStyle/>
        <a:p>
          <a:endParaRPr lang="zh-CN" altLang="en-US"/>
        </a:p>
      </dgm:t>
    </dgm:pt>
    <dgm:pt modelId="{58685194-C2FE-41FB-84A1-884E83DD32E4}" type="pres">
      <dgm:prSet presAssocID="{D06B2135-C2EB-4A02-BE92-230E39CA10D2}" presName="chevron3" presStyleLbl="alignNode1" presStyleIdx="2" presStyleCnt="21"/>
      <dgm:spPr/>
      <dgm:t>
        <a:bodyPr/>
        <a:lstStyle/>
        <a:p>
          <a:endParaRPr lang="zh-CN" altLang="en-US"/>
        </a:p>
      </dgm:t>
    </dgm:pt>
    <dgm:pt modelId="{3A94BE78-1BA1-4737-9939-0A901A7969AD}" type="pres">
      <dgm:prSet presAssocID="{D06B2135-C2EB-4A02-BE92-230E39CA10D2}" presName="chevron4" presStyleLbl="alignNode1" presStyleIdx="3" presStyleCnt="21"/>
      <dgm:spPr/>
      <dgm:t>
        <a:bodyPr/>
        <a:lstStyle/>
        <a:p>
          <a:endParaRPr lang="zh-CN" altLang="en-US"/>
        </a:p>
      </dgm:t>
    </dgm:pt>
    <dgm:pt modelId="{32AC2AAE-E136-4255-99AE-BF29AB48CA91}" type="pres">
      <dgm:prSet presAssocID="{D06B2135-C2EB-4A02-BE92-230E39CA10D2}" presName="chevron5" presStyleLbl="alignNode1" presStyleIdx="4" presStyleCnt="21"/>
      <dgm:spPr/>
      <dgm:t>
        <a:bodyPr/>
        <a:lstStyle/>
        <a:p>
          <a:endParaRPr lang="zh-CN" altLang="en-US"/>
        </a:p>
      </dgm:t>
    </dgm:pt>
    <dgm:pt modelId="{64E5CD24-37E3-49BE-93DB-CE4C2394718E}" type="pres">
      <dgm:prSet presAssocID="{D06B2135-C2EB-4A02-BE92-230E39CA10D2}" presName="chevron6" presStyleLbl="alignNode1" presStyleIdx="5" presStyleCnt="21"/>
      <dgm:spPr/>
      <dgm:t>
        <a:bodyPr/>
        <a:lstStyle/>
        <a:p>
          <a:endParaRPr lang="zh-CN" altLang="en-US"/>
        </a:p>
      </dgm:t>
    </dgm:pt>
    <dgm:pt modelId="{18C9B674-D75E-4941-91F2-7431764FCB87}" type="pres">
      <dgm:prSet presAssocID="{D06B2135-C2EB-4A02-BE92-230E39CA10D2}" presName="chevron7" presStyleLbl="alignNode1" presStyleIdx="6" presStyleCnt="21"/>
      <dgm:spPr/>
      <dgm:t>
        <a:bodyPr/>
        <a:lstStyle/>
        <a:p>
          <a:endParaRPr lang="zh-CN" altLang="en-US"/>
        </a:p>
      </dgm:t>
    </dgm:pt>
    <dgm:pt modelId="{B490881F-D14E-4228-B03B-1A98CFE8E9BE}" type="pres">
      <dgm:prSet presAssocID="{D06B2135-C2EB-4A02-BE92-230E39CA10D2}" presName="childtext" presStyleLbl="solidFgAcc1" presStyleIdx="0" presStyleCnt="3" custScaleX="109315">
        <dgm:presLayoutVars>
          <dgm:chMax/>
          <dgm:chPref val="0"/>
          <dgm:bulletEnabled val="1"/>
        </dgm:presLayoutVars>
      </dgm:prSet>
      <dgm:spPr/>
      <dgm:t>
        <a:bodyPr/>
        <a:lstStyle/>
        <a:p>
          <a:endParaRPr lang="zh-CN" altLang="en-US"/>
        </a:p>
      </dgm:t>
    </dgm:pt>
    <dgm:pt modelId="{35E5825F-846C-4C99-BBDA-7AD8398068ED}" type="pres">
      <dgm:prSet presAssocID="{64877A9F-C905-4477-B5C7-796559970E69}" presName="sibTrans" presStyleCnt="0"/>
      <dgm:spPr/>
      <dgm:t>
        <a:bodyPr/>
        <a:lstStyle/>
        <a:p>
          <a:endParaRPr lang="zh-CN" altLang="en-US"/>
        </a:p>
      </dgm:t>
    </dgm:pt>
    <dgm:pt modelId="{F0E6A709-C2BB-4894-8705-36A605283015}" type="pres">
      <dgm:prSet presAssocID="{61CEC55F-A716-4283-A166-E6160BF1C5F8}" presName="parenttextcomposite" presStyleCnt="0"/>
      <dgm:spPr/>
      <dgm:t>
        <a:bodyPr/>
        <a:lstStyle/>
        <a:p>
          <a:endParaRPr lang="zh-CN" altLang="en-US"/>
        </a:p>
      </dgm:t>
    </dgm:pt>
    <dgm:pt modelId="{5CB51777-842A-4C28-AABD-6A0EAE19C843}" type="pres">
      <dgm:prSet presAssocID="{61CEC55F-A716-4283-A166-E6160BF1C5F8}" presName="parenttext" presStyleLbl="revTx" presStyleIdx="1" presStyleCnt="3">
        <dgm:presLayoutVars>
          <dgm:chMax/>
          <dgm:chPref val="2"/>
          <dgm:bulletEnabled val="1"/>
        </dgm:presLayoutVars>
      </dgm:prSet>
      <dgm:spPr/>
      <dgm:t>
        <a:bodyPr/>
        <a:lstStyle/>
        <a:p>
          <a:endParaRPr lang="zh-CN" altLang="en-US"/>
        </a:p>
      </dgm:t>
    </dgm:pt>
    <dgm:pt modelId="{9C677C85-D1BA-4F92-814D-E8AC6A3FD46E}" type="pres">
      <dgm:prSet presAssocID="{61CEC55F-A716-4283-A166-E6160BF1C5F8}" presName="composite" presStyleCnt="0"/>
      <dgm:spPr/>
      <dgm:t>
        <a:bodyPr/>
        <a:lstStyle/>
        <a:p>
          <a:endParaRPr lang="zh-CN" altLang="en-US"/>
        </a:p>
      </dgm:t>
    </dgm:pt>
    <dgm:pt modelId="{6E6B6641-4434-499D-8838-5A88E62DB51E}" type="pres">
      <dgm:prSet presAssocID="{61CEC55F-A716-4283-A166-E6160BF1C5F8}" presName="chevron1" presStyleLbl="alignNode1" presStyleIdx="7" presStyleCnt="21"/>
      <dgm:spPr/>
      <dgm:t>
        <a:bodyPr/>
        <a:lstStyle/>
        <a:p>
          <a:endParaRPr lang="zh-CN" altLang="en-US"/>
        </a:p>
      </dgm:t>
    </dgm:pt>
    <dgm:pt modelId="{C37E5902-973D-4BD6-BAFC-911ABD9E1733}" type="pres">
      <dgm:prSet presAssocID="{61CEC55F-A716-4283-A166-E6160BF1C5F8}" presName="chevron2" presStyleLbl="alignNode1" presStyleIdx="8" presStyleCnt="21"/>
      <dgm:spPr/>
      <dgm:t>
        <a:bodyPr/>
        <a:lstStyle/>
        <a:p>
          <a:endParaRPr lang="zh-CN" altLang="en-US"/>
        </a:p>
      </dgm:t>
    </dgm:pt>
    <dgm:pt modelId="{A42C697D-0FDB-4839-8C8D-53A722A49FAA}" type="pres">
      <dgm:prSet presAssocID="{61CEC55F-A716-4283-A166-E6160BF1C5F8}" presName="chevron3" presStyleLbl="alignNode1" presStyleIdx="9" presStyleCnt="21"/>
      <dgm:spPr/>
      <dgm:t>
        <a:bodyPr/>
        <a:lstStyle/>
        <a:p>
          <a:endParaRPr lang="zh-CN" altLang="en-US"/>
        </a:p>
      </dgm:t>
    </dgm:pt>
    <dgm:pt modelId="{9166AA6E-DDD1-44C1-A753-EAC964BBEAB1}" type="pres">
      <dgm:prSet presAssocID="{61CEC55F-A716-4283-A166-E6160BF1C5F8}" presName="chevron4" presStyleLbl="alignNode1" presStyleIdx="10" presStyleCnt="21"/>
      <dgm:spPr/>
      <dgm:t>
        <a:bodyPr/>
        <a:lstStyle/>
        <a:p>
          <a:endParaRPr lang="zh-CN" altLang="en-US"/>
        </a:p>
      </dgm:t>
    </dgm:pt>
    <dgm:pt modelId="{146D35F6-E2DA-4C6D-8EA8-412AC0FB6648}" type="pres">
      <dgm:prSet presAssocID="{61CEC55F-A716-4283-A166-E6160BF1C5F8}" presName="chevron5" presStyleLbl="alignNode1" presStyleIdx="11" presStyleCnt="21"/>
      <dgm:spPr/>
      <dgm:t>
        <a:bodyPr/>
        <a:lstStyle/>
        <a:p>
          <a:endParaRPr lang="zh-CN" altLang="en-US"/>
        </a:p>
      </dgm:t>
    </dgm:pt>
    <dgm:pt modelId="{347A5C21-76DB-4966-BC0A-FAB199983BF9}" type="pres">
      <dgm:prSet presAssocID="{61CEC55F-A716-4283-A166-E6160BF1C5F8}" presName="chevron6" presStyleLbl="alignNode1" presStyleIdx="12" presStyleCnt="21"/>
      <dgm:spPr/>
      <dgm:t>
        <a:bodyPr/>
        <a:lstStyle/>
        <a:p>
          <a:endParaRPr lang="zh-CN" altLang="en-US"/>
        </a:p>
      </dgm:t>
    </dgm:pt>
    <dgm:pt modelId="{16AF2403-B9D3-4302-B77B-048320F42F93}" type="pres">
      <dgm:prSet presAssocID="{61CEC55F-A716-4283-A166-E6160BF1C5F8}" presName="chevron7" presStyleLbl="alignNode1" presStyleIdx="13" presStyleCnt="21"/>
      <dgm:spPr/>
      <dgm:t>
        <a:bodyPr/>
        <a:lstStyle/>
        <a:p>
          <a:endParaRPr lang="zh-CN" altLang="en-US"/>
        </a:p>
      </dgm:t>
    </dgm:pt>
    <dgm:pt modelId="{1245ED2E-D6EE-4368-895F-50176395B131}" type="pres">
      <dgm:prSet presAssocID="{61CEC55F-A716-4283-A166-E6160BF1C5F8}" presName="childtext" presStyleLbl="solidFgAcc1" presStyleIdx="1" presStyleCnt="3" custScaleX="110223" custScaleY="86063" custLinFactNeighborX="-240" custLinFactNeighborY="6619">
        <dgm:presLayoutVars>
          <dgm:chMax/>
          <dgm:chPref val="0"/>
          <dgm:bulletEnabled val="1"/>
        </dgm:presLayoutVars>
      </dgm:prSet>
      <dgm:spPr/>
      <dgm:t>
        <a:bodyPr/>
        <a:lstStyle/>
        <a:p>
          <a:endParaRPr lang="zh-CN" altLang="en-US"/>
        </a:p>
      </dgm:t>
    </dgm:pt>
    <dgm:pt modelId="{3A9C0B74-DC70-42C7-9F59-57A8DD591743}" type="pres">
      <dgm:prSet presAssocID="{8ABBBCEB-70F4-42AC-8B01-5E9970990554}" presName="sibTrans" presStyleCnt="0"/>
      <dgm:spPr/>
      <dgm:t>
        <a:bodyPr/>
        <a:lstStyle/>
        <a:p>
          <a:endParaRPr lang="zh-CN" altLang="en-US"/>
        </a:p>
      </dgm:t>
    </dgm:pt>
    <dgm:pt modelId="{4F7B3CB1-33D3-43C0-BA6E-DDDF010103F2}" type="pres">
      <dgm:prSet presAssocID="{C53007B8-DD04-4868-B0B1-CB5F7165B7E3}" presName="parenttextcomposite" presStyleCnt="0"/>
      <dgm:spPr/>
      <dgm:t>
        <a:bodyPr/>
        <a:lstStyle/>
        <a:p>
          <a:endParaRPr lang="zh-CN" altLang="en-US"/>
        </a:p>
      </dgm:t>
    </dgm:pt>
    <dgm:pt modelId="{A169B63B-346A-4380-86E8-2C2A9073DB53}" type="pres">
      <dgm:prSet presAssocID="{C53007B8-DD04-4868-B0B1-CB5F7165B7E3}" presName="parenttext" presStyleLbl="revTx" presStyleIdx="2" presStyleCnt="3">
        <dgm:presLayoutVars>
          <dgm:chMax/>
          <dgm:chPref val="2"/>
          <dgm:bulletEnabled val="1"/>
        </dgm:presLayoutVars>
      </dgm:prSet>
      <dgm:spPr/>
      <dgm:t>
        <a:bodyPr/>
        <a:lstStyle/>
        <a:p>
          <a:endParaRPr lang="zh-CN" altLang="en-US"/>
        </a:p>
      </dgm:t>
    </dgm:pt>
    <dgm:pt modelId="{E870F71A-3528-4987-B177-3857FCA2D279}" type="pres">
      <dgm:prSet presAssocID="{C53007B8-DD04-4868-B0B1-CB5F7165B7E3}" presName="composite" presStyleCnt="0"/>
      <dgm:spPr/>
      <dgm:t>
        <a:bodyPr/>
        <a:lstStyle/>
        <a:p>
          <a:endParaRPr lang="zh-CN" altLang="en-US"/>
        </a:p>
      </dgm:t>
    </dgm:pt>
    <dgm:pt modelId="{2DED227C-4006-495B-B1BF-2564DE1CADD1}" type="pres">
      <dgm:prSet presAssocID="{C53007B8-DD04-4868-B0B1-CB5F7165B7E3}" presName="chevron1" presStyleLbl="alignNode1" presStyleIdx="14" presStyleCnt="21"/>
      <dgm:spPr/>
      <dgm:t>
        <a:bodyPr/>
        <a:lstStyle/>
        <a:p>
          <a:endParaRPr lang="zh-CN" altLang="en-US"/>
        </a:p>
      </dgm:t>
    </dgm:pt>
    <dgm:pt modelId="{B4CB4E03-5344-45E4-9E0A-458F2E3835DA}" type="pres">
      <dgm:prSet presAssocID="{C53007B8-DD04-4868-B0B1-CB5F7165B7E3}" presName="chevron2" presStyleLbl="alignNode1" presStyleIdx="15" presStyleCnt="21"/>
      <dgm:spPr/>
      <dgm:t>
        <a:bodyPr/>
        <a:lstStyle/>
        <a:p>
          <a:endParaRPr lang="zh-CN" altLang="en-US"/>
        </a:p>
      </dgm:t>
    </dgm:pt>
    <dgm:pt modelId="{9939A0C9-A0FD-41E1-9E0E-9058C38011F4}" type="pres">
      <dgm:prSet presAssocID="{C53007B8-DD04-4868-B0B1-CB5F7165B7E3}" presName="chevron3" presStyleLbl="alignNode1" presStyleIdx="16" presStyleCnt="21"/>
      <dgm:spPr/>
      <dgm:t>
        <a:bodyPr/>
        <a:lstStyle/>
        <a:p>
          <a:endParaRPr lang="zh-CN" altLang="en-US"/>
        </a:p>
      </dgm:t>
    </dgm:pt>
    <dgm:pt modelId="{18652C83-3663-48DB-8708-7FBF2D0BFF8B}" type="pres">
      <dgm:prSet presAssocID="{C53007B8-DD04-4868-B0B1-CB5F7165B7E3}" presName="chevron4" presStyleLbl="alignNode1" presStyleIdx="17" presStyleCnt="21"/>
      <dgm:spPr/>
      <dgm:t>
        <a:bodyPr/>
        <a:lstStyle/>
        <a:p>
          <a:endParaRPr lang="zh-CN" altLang="en-US"/>
        </a:p>
      </dgm:t>
    </dgm:pt>
    <dgm:pt modelId="{A4785886-BE2B-4E70-A050-C4DFCF646604}" type="pres">
      <dgm:prSet presAssocID="{C53007B8-DD04-4868-B0B1-CB5F7165B7E3}" presName="chevron5" presStyleLbl="alignNode1" presStyleIdx="18" presStyleCnt="21"/>
      <dgm:spPr/>
      <dgm:t>
        <a:bodyPr/>
        <a:lstStyle/>
        <a:p>
          <a:endParaRPr lang="zh-CN" altLang="en-US"/>
        </a:p>
      </dgm:t>
    </dgm:pt>
    <dgm:pt modelId="{3BA81992-607A-4A4D-AA30-A4A4DDE792FF}" type="pres">
      <dgm:prSet presAssocID="{C53007B8-DD04-4868-B0B1-CB5F7165B7E3}" presName="chevron6" presStyleLbl="alignNode1" presStyleIdx="19" presStyleCnt="21"/>
      <dgm:spPr/>
      <dgm:t>
        <a:bodyPr/>
        <a:lstStyle/>
        <a:p>
          <a:endParaRPr lang="zh-CN" altLang="en-US"/>
        </a:p>
      </dgm:t>
    </dgm:pt>
    <dgm:pt modelId="{12D0838F-020C-4E44-AA6D-B7B7DCAE8DE5}" type="pres">
      <dgm:prSet presAssocID="{C53007B8-DD04-4868-B0B1-CB5F7165B7E3}" presName="chevron7" presStyleLbl="alignNode1" presStyleIdx="20" presStyleCnt="21"/>
      <dgm:spPr/>
      <dgm:t>
        <a:bodyPr/>
        <a:lstStyle/>
        <a:p>
          <a:endParaRPr lang="zh-CN" altLang="en-US"/>
        </a:p>
      </dgm:t>
    </dgm:pt>
    <dgm:pt modelId="{B54C7073-B3B9-419C-86E1-6D3AA0390A36}" type="pres">
      <dgm:prSet presAssocID="{C53007B8-DD04-4868-B0B1-CB5F7165B7E3}" presName="childtext" presStyleLbl="solidFgAcc1" presStyleIdx="2" presStyleCnt="3" custScaleX="109315">
        <dgm:presLayoutVars>
          <dgm:chMax/>
          <dgm:chPref val="0"/>
          <dgm:bulletEnabled val="1"/>
        </dgm:presLayoutVars>
      </dgm:prSet>
      <dgm:spPr/>
      <dgm:t>
        <a:bodyPr/>
        <a:lstStyle/>
        <a:p>
          <a:endParaRPr lang="zh-CN" altLang="en-US"/>
        </a:p>
      </dgm:t>
    </dgm:pt>
  </dgm:ptLst>
  <dgm:cxnLst>
    <dgm:cxn modelId="{93318329-9458-425E-A1D5-381609EC594C}" type="presOf" srcId="{D06B2135-C2EB-4A02-BE92-230E39CA10D2}" destId="{187E3F52-12BB-4799-83E8-FD20B28A6204}" srcOrd="0" destOrd="0" presId="urn:microsoft.com/office/officeart/2008/layout/VerticalAccentList"/>
    <dgm:cxn modelId="{12DF159E-BB7F-42D8-963F-1EBC28C124E6}" srcId="{C53007B8-DD04-4868-B0B1-CB5F7165B7E3}" destId="{67F91EF3-E8DE-42E5-A8F6-E5505E81197E}" srcOrd="0" destOrd="0" parTransId="{F07CDA5B-C0A5-48B4-AC7C-8F75BDB7485A}" sibTransId="{AD0C124B-3162-4E0D-A380-576C92A9DBBF}"/>
    <dgm:cxn modelId="{F7E16ABA-A401-4F79-90C6-DC60F5FFD30D}" srcId="{A2C3C0B4-9D16-4F60-9E07-CE02AE20BC63}" destId="{D06B2135-C2EB-4A02-BE92-230E39CA10D2}" srcOrd="0" destOrd="0" parTransId="{85B0ECA5-4BFB-4243-9CE4-2B7291D2DF7B}" sibTransId="{64877A9F-C905-4477-B5C7-796559970E69}"/>
    <dgm:cxn modelId="{22E676E3-680B-4B1E-857D-AD911E3AD6F0}" type="presOf" srcId="{2AF30852-0F91-4997-BB3A-3FFC70459AED}" destId="{1245ED2E-D6EE-4368-895F-50176395B131}" srcOrd="0" destOrd="0" presId="urn:microsoft.com/office/officeart/2008/layout/VerticalAccentList"/>
    <dgm:cxn modelId="{BAF12B9A-649F-421A-B9ED-0BF886540862}" srcId="{A2C3C0B4-9D16-4F60-9E07-CE02AE20BC63}" destId="{C53007B8-DD04-4868-B0B1-CB5F7165B7E3}" srcOrd="2" destOrd="0" parTransId="{87D53C17-D6DF-4456-ADB1-1EF4771C9743}" sibTransId="{B5E563CD-7110-476D-846C-D1AD8005D236}"/>
    <dgm:cxn modelId="{ADF24C39-C3A8-4878-BC06-E22DED843CBC}" type="presOf" srcId="{AEB787D7-9BB3-43F3-BB0D-3BC5B54A33D9}" destId="{B54C7073-B3B9-419C-86E1-6D3AA0390A36}" srcOrd="0" destOrd="1" presId="urn:microsoft.com/office/officeart/2008/layout/VerticalAccentList"/>
    <dgm:cxn modelId="{D53894F0-755B-443F-9BF0-8EA91A748193}" type="presOf" srcId="{C53007B8-DD04-4868-B0B1-CB5F7165B7E3}" destId="{A169B63B-346A-4380-86E8-2C2A9073DB53}" srcOrd="0" destOrd="0" presId="urn:microsoft.com/office/officeart/2008/layout/VerticalAccentList"/>
    <dgm:cxn modelId="{EB643598-A61C-48B2-BDCB-FD4DD0B9F8EE}" srcId="{A2C3C0B4-9D16-4F60-9E07-CE02AE20BC63}" destId="{61CEC55F-A716-4283-A166-E6160BF1C5F8}" srcOrd="1" destOrd="0" parTransId="{22AFCEF4-9DC5-4FB8-9728-2BBD777340B9}" sibTransId="{8ABBBCEB-70F4-42AC-8B01-5E9970990554}"/>
    <dgm:cxn modelId="{DD3D359F-020E-430B-8C16-DAD139EE0821}" srcId="{C53007B8-DD04-4868-B0B1-CB5F7165B7E3}" destId="{AEB787D7-9BB3-43F3-BB0D-3BC5B54A33D9}" srcOrd="1" destOrd="0" parTransId="{C1660A8A-9D91-447E-A2AB-A7FB3D973F38}" sibTransId="{5ABBC9D7-8445-4272-8E5C-25E97DF70FAF}"/>
    <dgm:cxn modelId="{6DEE4C18-77E4-4D89-826E-FBE9C678BB28}" type="presOf" srcId="{AB570803-2B21-4F11-B5F5-73F2E4421878}" destId="{B490881F-D14E-4228-B03B-1A98CFE8E9BE}" srcOrd="0" destOrd="0" presId="urn:microsoft.com/office/officeart/2008/layout/VerticalAccentList"/>
    <dgm:cxn modelId="{FF8D1333-A853-4099-8C74-F515A9BA599F}" type="presOf" srcId="{67F91EF3-E8DE-42E5-A8F6-E5505E81197E}" destId="{B54C7073-B3B9-419C-86E1-6D3AA0390A36}" srcOrd="0" destOrd="0" presId="urn:microsoft.com/office/officeart/2008/layout/VerticalAccentList"/>
    <dgm:cxn modelId="{B49487B2-C7B5-43FD-8E30-B7EE0302ADA8}" type="presOf" srcId="{A2C3C0B4-9D16-4F60-9E07-CE02AE20BC63}" destId="{F5F2F97F-D227-4F4A-A235-A97A4470CEEF}" srcOrd="0" destOrd="0" presId="urn:microsoft.com/office/officeart/2008/layout/VerticalAccentList"/>
    <dgm:cxn modelId="{A7D531B0-2B3F-4A4C-BDC0-92B100BD3F15}" srcId="{D06B2135-C2EB-4A02-BE92-230E39CA10D2}" destId="{AB570803-2B21-4F11-B5F5-73F2E4421878}" srcOrd="0" destOrd="0" parTransId="{3BAAAE0D-A1AC-42FF-90FE-15458867D0AF}" sibTransId="{5BFE3235-EC9C-42AB-B100-2B32799CE150}"/>
    <dgm:cxn modelId="{5C486B30-BC6E-4117-9F6A-EC27733B551A}" srcId="{61CEC55F-A716-4283-A166-E6160BF1C5F8}" destId="{2AF30852-0F91-4997-BB3A-3FFC70459AED}" srcOrd="0" destOrd="0" parTransId="{95040336-EED2-4616-AE25-32D7EF1A8217}" sibTransId="{07B92E74-8904-41BB-9A30-A67F0517A3D5}"/>
    <dgm:cxn modelId="{6884288E-A448-452B-8427-2CB6971E6815}" type="presOf" srcId="{61CEC55F-A716-4283-A166-E6160BF1C5F8}" destId="{5CB51777-842A-4C28-AABD-6A0EAE19C843}" srcOrd="0" destOrd="0" presId="urn:microsoft.com/office/officeart/2008/layout/VerticalAccentList"/>
    <dgm:cxn modelId="{D7050465-1FB1-427C-96C1-636C72179162}" type="presParOf" srcId="{F5F2F97F-D227-4F4A-A235-A97A4470CEEF}" destId="{E3F4C499-187F-4D49-8956-B6B21410E22A}" srcOrd="0" destOrd="0" presId="urn:microsoft.com/office/officeart/2008/layout/VerticalAccentList"/>
    <dgm:cxn modelId="{10E41619-2228-4B36-9ED4-1ACBF3560A39}" type="presParOf" srcId="{E3F4C499-187F-4D49-8956-B6B21410E22A}" destId="{187E3F52-12BB-4799-83E8-FD20B28A6204}" srcOrd="0" destOrd="0" presId="urn:microsoft.com/office/officeart/2008/layout/VerticalAccentList"/>
    <dgm:cxn modelId="{4AEE2E1F-B564-4223-979B-E44E945D6071}" type="presParOf" srcId="{F5F2F97F-D227-4F4A-A235-A97A4470CEEF}" destId="{B0EFAFC0-6AE6-4C2A-896B-98920A16B54C}" srcOrd="1" destOrd="0" presId="urn:microsoft.com/office/officeart/2008/layout/VerticalAccentList"/>
    <dgm:cxn modelId="{B544D997-7039-4F44-B62F-1BDD3260E5A3}" type="presParOf" srcId="{B0EFAFC0-6AE6-4C2A-896B-98920A16B54C}" destId="{386D1B95-BDDD-4EFA-8CA9-FD3FF521B87F}" srcOrd="0" destOrd="0" presId="urn:microsoft.com/office/officeart/2008/layout/VerticalAccentList"/>
    <dgm:cxn modelId="{A3A7EEFE-9855-45AC-B522-F326A1FB2ADD}" type="presParOf" srcId="{B0EFAFC0-6AE6-4C2A-896B-98920A16B54C}" destId="{74B8A26C-8FA3-4DA7-BB22-569216BC1555}" srcOrd="1" destOrd="0" presId="urn:microsoft.com/office/officeart/2008/layout/VerticalAccentList"/>
    <dgm:cxn modelId="{E1D82E92-B700-482C-AB57-001B795AF8A6}" type="presParOf" srcId="{B0EFAFC0-6AE6-4C2A-896B-98920A16B54C}" destId="{58685194-C2FE-41FB-84A1-884E83DD32E4}" srcOrd="2" destOrd="0" presId="urn:microsoft.com/office/officeart/2008/layout/VerticalAccentList"/>
    <dgm:cxn modelId="{A0AA1234-759E-401D-AEA2-CA53F70687BF}" type="presParOf" srcId="{B0EFAFC0-6AE6-4C2A-896B-98920A16B54C}" destId="{3A94BE78-1BA1-4737-9939-0A901A7969AD}" srcOrd="3" destOrd="0" presId="urn:microsoft.com/office/officeart/2008/layout/VerticalAccentList"/>
    <dgm:cxn modelId="{1F182FF8-32FF-4842-97AF-A8AA8408723B}" type="presParOf" srcId="{B0EFAFC0-6AE6-4C2A-896B-98920A16B54C}" destId="{32AC2AAE-E136-4255-99AE-BF29AB48CA91}" srcOrd="4" destOrd="0" presId="urn:microsoft.com/office/officeart/2008/layout/VerticalAccentList"/>
    <dgm:cxn modelId="{825032BD-C16F-4161-9AB9-43B1FC515F77}" type="presParOf" srcId="{B0EFAFC0-6AE6-4C2A-896B-98920A16B54C}" destId="{64E5CD24-37E3-49BE-93DB-CE4C2394718E}" srcOrd="5" destOrd="0" presId="urn:microsoft.com/office/officeart/2008/layout/VerticalAccentList"/>
    <dgm:cxn modelId="{3B29AE15-B0E3-4C04-91C2-56A866C0D6A0}" type="presParOf" srcId="{B0EFAFC0-6AE6-4C2A-896B-98920A16B54C}" destId="{18C9B674-D75E-4941-91F2-7431764FCB87}" srcOrd="6" destOrd="0" presId="urn:microsoft.com/office/officeart/2008/layout/VerticalAccentList"/>
    <dgm:cxn modelId="{D6D2D32E-BB81-4C71-811E-BD29C014EA1A}" type="presParOf" srcId="{B0EFAFC0-6AE6-4C2A-896B-98920A16B54C}" destId="{B490881F-D14E-4228-B03B-1A98CFE8E9BE}" srcOrd="7" destOrd="0" presId="urn:microsoft.com/office/officeart/2008/layout/VerticalAccentList"/>
    <dgm:cxn modelId="{9ADCC788-ACE5-4283-B25D-016A54E78C93}" type="presParOf" srcId="{F5F2F97F-D227-4F4A-A235-A97A4470CEEF}" destId="{35E5825F-846C-4C99-BBDA-7AD8398068ED}" srcOrd="2" destOrd="0" presId="urn:microsoft.com/office/officeart/2008/layout/VerticalAccentList"/>
    <dgm:cxn modelId="{97C50A48-FBDD-4F9A-AF17-D09819C534DC}" type="presParOf" srcId="{F5F2F97F-D227-4F4A-A235-A97A4470CEEF}" destId="{F0E6A709-C2BB-4894-8705-36A605283015}" srcOrd="3" destOrd="0" presId="urn:microsoft.com/office/officeart/2008/layout/VerticalAccentList"/>
    <dgm:cxn modelId="{71AB7A9F-FACC-4680-8E9B-81FEA7A49B10}" type="presParOf" srcId="{F0E6A709-C2BB-4894-8705-36A605283015}" destId="{5CB51777-842A-4C28-AABD-6A0EAE19C843}" srcOrd="0" destOrd="0" presId="urn:microsoft.com/office/officeart/2008/layout/VerticalAccentList"/>
    <dgm:cxn modelId="{10EFBD8B-5933-40DF-8AEE-C8CCA1A858A8}" type="presParOf" srcId="{F5F2F97F-D227-4F4A-A235-A97A4470CEEF}" destId="{9C677C85-D1BA-4F92-814D-E8AC6A3FD46E}" srcOrd="4" destOrd="0" presId="urn:microsoft.com/office/officeart/2008/layout/VerticalAccentList"/>
    <dgm:cxn modelId="{FED3979F-BDDE-41FE-A2FA-740E11982F5E}" type="presParOf" srcId="{9C677C85-D1BA-4F92-814D-E8AC6A3FD46E}" destId="{6E6B6641-4434-499D-8838-5A88E62DB51E}" srcOrd="0" destOrd="0" presId="urn:microsoft.com/office/officeart/2008/layout/VerticalAccentList"/>
    <dgm:cxn modelId="{BB8E555C-9DC8-4A38-9E15-EC2BB7A8CDB5}" type="presParOf" srcId="{9C677C85-D1BA-4F92-814D-E8AC6A3FD46E}" destId="{C37E5902-973D-4BD6-BAFC-911ABD9E1733}" srcOrd="1" destOrd="0" presId="urn:microsoft.com/office/officeart/2008/layout/VerticalAccentList"/>
    <dgm:cxn modelId="{4EFA850F-A0C8-4A40-90BB-BBF06F2E589A}" type="presParOf" srcId="{9C677C85-D1BA-4F92-814D-E8AC6A3FD46E}" destId="{A42C697D-0FDB-4839-8C8D-53A722A49FAA}" srcOrd="2" destOrd="0" presId="urn:microsoft.com/office/officeart/2008/layout/VerticalAccentList"/>
    <dgm:cxn modelId="{4535869C-5D7B-48A4-9D77-21F3763C14D3}" type="presParOf" srcId="{9C677C85-D1BA-4F92-814D-E8AC6A3FD46E}" destId="{9166AA6E-DDD1-44C1-A753-EAC964BBEAB1}" srcOrd="3" destOrd="0" presId="urn:microsoft.com/office/officeart/2008/layout/VerticalAccentList"/>
    <dgm:cxn modelId="{5E68CAEB-B3A0-42D3-8B02-ADA045401DF4}" type="presParOf" srcId="{9C677C85-D1BA-4F92-814D-E8AC6A3FD46E}" destId="{146D35F6-E2DA-4C6D-8EA8-412AC0FB6648}" srcOrd="4" destOrd="0" presId="urn:microsoft.com/office/officeart/2008/layout/VerticalAccentList"/>
    <dgm:cxn modelId="{94A40ED2-90AB-4CDF-AF11-8E975307FAEB}" type="presParOf" srcId="{9C677C85-D1BA-4F92-814D-E8AC6A3FD46E}" destId="{347A5C21-76DB-4966-BC0A-FAB199983BF9}" srcOrd="5" destOrd="0" presId="urn:microsoft.com/office/officeart/2008/layout/VerticalAccentList"/>
    <dgm:cxn modelId="{7D6D9500-C8F8-459F-A059-BCA4A774AE35}" type="presParOf" srcId="{9C677C85-D1BA-4F92-814D-E8AC6A3FD46E}" destId="{16AF2403-B9D3-4302-B77B-048320F42F93}" srcOrd="6" destOrd="0" presId="urn:microsoft.com/office/officeart/2008/layout/VerticalAccentList"/>
    <dgm:cxn modelId="{6DF33929-FCE8-4998-828D-506782C5CE47}" type="presParOf" srcId="{9C677C85-D1BA-4F92-814D-E8AC6A3FD46E}" destId="{1245ED2E-D6EE-4368-895F-50176395B131}" srcOrd="7" destOrd="0" presId="urn:microsoft.com/office/officeart/2008/layout/VerticalAccentList"/>
    <dgm:cxn modelId="{C4433F6D-1289-4B0E-90EB-9BB8704A2C15}" type="presParOf" srcId="{F5F2F97F-D227-4F4A-A235-A97A4470CEEF}" destId="{3A9C0B74-DC70-42C7-9F59-57A8DD591743}" srcOrd="5" destOrd="0" presId="urn:microsoft.com/office/officeart/2008/layout/VerticalAccentList"/>
    <dgm:cxn modelId="{422ECDB1-F8A7-4514-B97C-13F8A271CD57}" type="presParOf" srcId="{F5F2F97F-D227-4F4A-A235-A97A4470CEEF}" destId="{4F7B3CB1-33D3-43C0-BA6E-DDDF010103F2}" srcOrd="6" destOrd="0" presId="urn:microsoft.com/office/officeart/2008/layout/VerticalAccentList"/>
    <dgm:cxn modelId="{0DF8EA0F-0F5C-48B8-A1E4-6133E6690730}" type="presParOf" srcId="{4F7B3CB1-33D3-43C0-BA6E-DDDF010103F2}" destId="{A169B63B-346A-4380-86E8-2C2A9073DB53}" srcOrd="0" destOrd="0" presId="urn:microsoft.com/office/officeart/2008/layout/VerticalAccentList"/>
    <dgm:cxn modelId="{743ED4E3-3672-49DA-81A7-0F07715E7A74}" type="presParOf" srcId="{F5F2F97F-D227-4F4A-A235-A97A4470CEEF}" destId="{E870F71A-3528-4987-B177-3857FCA2D279}" srcOrd="7" destOrd="0" presId="urn:microsoft.com/office/officeart/2008/layout/VerticalAccentList"/>
    <dgm:cxn modelId="{A5634346-F801-4C20-9F55-3A776329B1F1}" type="presParOf" srcId="{E870F71A-3528-4987-B177-3857FCA2D279}" destId="{2DED227C-4006-495B-B1BF-2564DE1CADD1}" srcOrd="0" destOrd="0" presId="urn:microsoft.com/office/officeart/2008/layout/VerticalAccentList"/>
    <dgm:cxn modelId="{4B64C375-EF3B-4D0C-A695-B61F742EDCE8}" type="presParOf" srcId="{E870F71A-3528-4987-B177-3857FCA2D279}" destId="{B4CB4E03-5344-45E4-9E0A-458F2E3835DA}" srcOrd="1" destOrd="0" presId="urn:microsoft.com/office/officeart/2008/layout/VerticalAccentList"/>
    <dgm:cxn modelId="{CCDE9EA4-8E44-4A8E-912D-58B7532734FC}" type="presParOf" srcId="{E870F71A-3528-4987-B177-3857FCA2D279}" destId="{9939A0C9-A0FD-41E1-9E0E-9058C38011F4}" srcOrd="2" destOrd="0" presId="urn:microsoft.com/office/officeart/2008/layout/VerticalAccentList"/>
    <dgm:cxn modelId="{F2EA0CD2-04BE-4FF7-B162-6F1A894DA6B7}" type="presParOf" srcId="{E870F71A-3528-4987-B177-3857FCA2D279}" destId="{18652C83-3663-48DB-8708-7FBF2D0BFF8B}" srcOrd="3" destOrd="0" presId="urn:microsoft.com/office/officeart/2008/layout/VerticalAccentList"/>
    <dgm:cxn modelId="{9384A11A-E8D4-473A-8F40-5FEF76511E2B}" type="presParOf" srcId="{E870F71A-3528-4987-B177-3857FCA2D279}" destId="{A4785886-BE2B-4E70-A050-C4DFCF646604}" srcOrd="4" destOrd="0" presId="urn:microsoft.com/office/officeart/2008/layout/VerticalAccentList"/>
    <dgm:cxn modelId="{575C0A6E-BFE7-4F6D-B522-A85A3AB21276}" type="presParOf" srcId="{E870F71A-3528-4987-B177-3857FCA2D279}" destId="{3BA81992-607A-4A4D-AA30-A4A4DDE792FF}" srcOrd="5" destOrd="0" presId="urn:microsoft.com/office/officeart/2008/layout/VerticalAccentList"/>
    <dgm:cxn modelId="{6ADE604B-92B1-4960-9B4A-FBC04FC139F1}" type="presParOf" srcId="{E870F71A-3528-4987-B177-3857FCA2D279}" destId="{12D0838F-020C-4E44-AA6D-B7B7DCAE8DE5}" srcOrd="6" destOrd="0" presId="urn:microsoft.com/office/officeart/2008/layout/VerticalAccentList"/>
    <dgm:cxn modelId="{410A100F-38DE-425F-8CFE-884B23CF3101}" type="presParOf" srcId="{E870F71A-3528-4987-B177-3857FCA2D279}" destId="{B54C7073-B3B9-419C-86E1-6D3AA0390A3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27AE16C-8672-462B-BEF3-579486A6926D}" type="pres">
      <dgm:prSet presAssocID="{4ACC2CA2-E383-4FF3-BCA3-C6A799261913}" presName="spacer" presStyleCnt="0"/>
      <dgm:spPr/>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0" presStyleCnt="1"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5B07A75D-E02B-6A40-9EB9-83C57731096E}" type="presOf" srcId="{A6AD3BAA-9012-48AF-8113-54AD8DB43514}" destId="{E31A7A90-9CD5-4F7D-BB1D-2BA0EB5BD2C5}" srcOrd="0" destOrd="0" presId="urn:microsoft.com/office/officeart/2005/8/layout/vList2"/>
    <dgm:cxn modelId="{F20773D2-E402-FF40-9F16-B53EA56EDDD6}" type="presOf" srcId="{ED717D3C-12D7-4C82-9A24-C9144B86E759}" destId="{0BD9CFF3-BD5C-4496-A5C0-71614AF6C6BB}" srcOrd="0" destOrd="0" presId="urn:microsoft.com/office/officeart/2005/8/layout/vList2"/>
    <dgm:cxn modelId="{9F107E06-CD67-6248-B156-72F694AF4F8E}" type="presOf" srcId="{09FEEF98-66D8-4266-9535-59667BCA2E50}" destId="{D7A831F6-224E-4255-B33E-DD2359E3B625}" srcOrd="0" destOrd="0" presId="urn:microsoft.com/office/officeart/2005/8/layout/vList2"/>
    <dgm:cxn modelId="{6B6EC42F-B777-BC4B-AA67-A6009BE1D040}" type="presOf" srcId="{FE0B8CEE-7931-4C6C-ABAD-786E9B835F96}" destId="{25B85B47-B55F-40A6-95E0-5ED6A9B870BF}" srcOrd="0" destOrd="0" presId="urn:microsoft.com/office/officeart/2005/8/layout/vList2"/>
    <dgm:cxn modelId="{C8EC1602-FBE9-A44F-A7C2-30418890FD1D}" type="presOf" srcId="{93B1E033-B87A-4F97-9BDA-5DB8FB2C8CC1}" destId="{470F9343-84EB-47B7-AFB9-4C65E7792209}"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F47B8026-3A9A-40F3-B4A8-FCC0DCA6A730}" srcId="{A6AD3BAA-9012-48AF-8113-54AD8DB43514}" destId="{FE0B8CEE-7931-4C6C-ABAD-786E9B835F96}" srcOrd="2" destOrd="0" parTransId="{7E84AF53-2FA2-4DF4-96A1-DC3CD900E0A3}" sibTransId="{1FA52AE0-DFB7-42CE-A86F-60A71B16BDF1}"/>
    <dgm:cxn modelId="{F9C309C1-75C9-1F4F-BC82-E6FAD87DE52A}" type="presParOf" srcId="{E31A7A90-9CD5-4F7D-BB1D-2BA0EB5BD2C5}" destId="{D7A831F6-224E-4255-B33E-DD2359E3B625}" srcOrd="0" destOrd="0" presId="urn:microsoft.com/office/officeart/2005/8/layout/vList2"/>
    <dgm:cxn modelId="{531ABBDE-04D8-FA45-AA8F-491167E7952D}" type="presParOf" srcId="{E31A7A90-9CD5-4F7D-BB1D-2BA0EB5BD2C5}" destId="{FBF90EA1-6824-4341-A626-EC96D220F96E}" srcOrd="1" destOrd="0" presId="urn:microsoft.com/office/officeart/2005/8/layout/vList2"/>
    <dgm:cxn modelId="{A6906966-228C-9C43-854B-A92F58536B5F}" type="presParOf" srcId="{E31A7A90-9CD5-4F7D-BB1D-2BA0EB5BD2C5}" destId="{0BD9CFF3-BD5C-4496-A5C0-71614AF6C6BB}" srcOrd="2" destOrd="0" presId="urn:microsoft.com/office/officeart/2005/8/layout/vList2"/>
    <dgm:cxn modelId="{3559B679-E3E7-4634-9984-BBF294D7E907}" type="presParOf" srcId="{E31A7A90-9CD5-4F7D-BB1D-2BA0EB5BD2C5}" destId="{C27AE16C-8672-462B-BEF3-579486A6926D}" srcOrd="3" destOrd="0" presId="urn:microsoft.com/office/officeart/2005/8/layout/vList2"/>
    <dgm:cxn modelId="{384A7FC1-B857-EA48-90E0-F46FBDB9DBC0}" type="presParOf" srcId="{E31A7A90-9CD5-4F7D-BB1D-2BA0EB5BD2C5}" destId="{25B85B47-B55F-40A6-95E0-5ED6A9B870BF}" srcOrd="4" destOrd="0" presId="urn:microsoft.com/office/officeart/2005/8/layout/vList2"/>
    <dgm:cxn modelId="{E9CF7A05-2E4A-D44F-95B2-3D03D9D77726}"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4D5989-8F4D-4258-8225-B724768E9233}"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zh-CN" altLang="en-US"/>
        </a:p>
      </dgm:t>
    </dgm:pt>
    <dgm:pt modelId="{A031629A-C912-46DE-9250-B3AB97DBFEF3}">
      <dgm:prSet phldrT="[文本]"/>
      <dgm:spPr/>
      <dgm:t>
        <a:bodyPr/>
        <a:lstStyle/>
        <a:p>
          <a:r>
            <a:rPr lang="zh-CN" altLang="en-US" dirty="0" smtClean="0"/>
            <a:t>蠕变数据搜集</a:t>
          </a:r>
          <a:endParaRPr lang="zh-CN" altLang="en-US" dirty="0"/>
        </a:p>
      </dgm:t>
    </dgm:pt>
    <dgm:pt modelId="{D4DB4B43-FE32-40E2-A322-C82FEF4FD8CF}" type="parTrans" cxnId="{9D5A0FE1-E111-4E5E-BF14-005848CBD399}">
      <dgm:prSet/>
      <dgm:spPr/>
      <dgm:t>
        <a:bodyPr/>
        <a:lstStyle/>
        <a:p>
          <a:endParaRPr lang="zh-CN" altLang="en-US"/>
        </a:p>
      </dgm:t>
    </dgm:pt>
    <dgm:pt modelId="{D7A9A80B-B499-4CE9-B8B6-42D8B19FB683}" type="sibTrans" cxnId="{9D5A0FE1-E111-4E5E-BF14-005848CBD399}">
      <dgm:prSet/>
      <dgm:spPr/>
      <dgm:t>
        <a:bodyPr/>
        <a:lstStyle/>
        <a:p>
          <a:endParaRPr lang="zh-CN" altLang="en-US"/>
        </a:p>
      </dgm:t>
    </dgm:pt>
    <dgm:pt modelId="{EB89F287-1E2B-4D7B-B849-A9AFDC62F93B}">
      <dgm:prSet phldrT="[文本]"/>
      <dgm:spPr/>
      <dgm:t>
        <a:bodyPr/>
        <a:lstStyle/>
        <a:p>
          <a:r>
            <a:rPr lang="zh-CN" altLang="en-US" dirty="0" smtClean="0"/>
            <a:t>蠕变机器学习的现状调查</a:t>
          </a:r>
          <a:endParaRPr lang="zh-CN" altLang="en-US" dirty="0"/>
        </a:p>
      </dgm:t>
    </dgm:pt>
    <dgm:pt modelId="{00C42D0B-B035-453B-9E41-E8146F1CB2D7}" type="parTrans" cxnId="{DE59890B-4735-41BB-BEF5-3085338F335E}">
      <dgm:prSet/>
      <dgm:spPr/>
      <dgm:t>
        <a:bodyPr/>
        <a:lstStyle/>
        <a:p>
          <a:endParaRPr lang="zh-CN" altLang="en-US"/>
        </a:p>
      </dgm:t>
    </dgm:pt>
    <dgm:pt modelId="{0694A177-C62B-4B8C-B037-AC2CD5D826EF}" type="sibTrans" cxnId="{DE59890B-4735-41BB-BEF5-3085338F335E}">
      <dgm:prSet/>
      <dgm:spPr/>
      <dgm:t>
        <a:bodyPr/>
        <a:lstStyle/>
        <a:p>
          <a:endParaRPr lang="zh-CN" altLang="en-US"/>
        </a:p>
      </dgm:t>
    </dgm:pt>
    <dgm:pt modelId="{A0A59087-CCC8-4A54-9674-8DF8A484A5D3}">
      <dgm:prSet phldrT="[文本]"/>
      <dgm:spPr/>
      <dgm:t>
        <a:bodyPr/>
        <a:lstStyle/>
        <a:p>
          <a:r>
            <a:rPr lang="zh-CN" altLang="en-US" dirty="0" smtClean="0"/>
            <a:t>算法研究与实现</a:t>
          </a:r>
          <a:endParaRPr lang="en-US" altLang="zh-CN" dirty="0" smtClean="0"/>
        </a:p>
      </dgm:t>
    </dgm:pt>
    <dgm:pt modelId="{09D5043C-5A74-4738-B248-0C829458C2DC}" type="parTrans" cxnId="{FE3AEA62-EC4C-4E3A-A765-3932523903A0}">
      <dgm:prSet/>
      <dgm:spPr/>
      <dgm:t>
        <a:bodyPr/>
        <a:lstStyle/>
        <a:p>
          <a:endParaRPr lang="zh-CN" altLang="en-US"/>
        </a:p>
      </dgm:t>
    </dgm:pt>
    <dgm:pt modelId="{9954FE89-51ED-4C6A-80D8-85BB09244646}" type="sibTrans" cxnId="{FE3AEA62-EC4C-4E3A-A765-3932523903A0}">
      <dgm:prSet/>
      <dgm:spPr/>
      <dgm:t>
        <a:bodyPr/>
        <a:lstStyle/>
        <a:p>
          <a:endParaRPr lang="zh-CN" altLang="en-US"/>
        </a:p>
      </dgm:t>
    </dgm:pt>
    <dgm:pt modelId="{0C6CA62A-2507-4191-8334-84E9AE83554B}">
      <dgm:prSet phldrT="[文本]"/>
      <dgm:spPr/>
      <dgm:t>
        <a:bodyPr/>
        <a:lstStyle/>
        <a:p>
          <a:r>
            <a:rPr lang="en-US" altLang="zh-CN" dirty="0" smtClean="0"/>
            <a:t>...</a:t>
          </a:r>
        </a:p>
      </dgm:t>
    </dgm:pt>
    <dgm:pt modelId="{DC45ABA5-A405-4793-88D7-75BEFB225DD7}" type="parTrans" cxnId="{9222344A-F755-43E0-9BAF-F1D5A587A9DA}">
      <dgm:prSet/>
      <dgm:spPr/>
      <dgm:t>
        <a:bodyPr/>
        <a:lstStyle/>
        <a:p>
          <a:endParaRPr lang="zh-CN" altLang="en-US"/>
        </a:p>
      </dgm:t>
    </dgm:pt>
    <dgm:pt modelId="{F414A7C2-4F25-4DAE-8997-2244E8C3A188}" type="sibTrans" cxnId="{9222344A-F755-43E0-9BAF-F1D5A587A9DA}">
      <dgm:prSet/>
      <dgm:spPr/>
      <dgm:t>
        <a:bodyPr/>
        <a:lstStyle/>
        <a:p>
          <a:endParaRPr lang="zh-CN" altLang="en-US"/>
        </a:p>
      </dgm:t>
    </dgm:pt>
    <dgm:pt modelId="{777E6480-BB94-44CE-B407-D0500462E337}" type="pres">
      <dgm:prSet presAssocID="{534D5989-8F4D-4258-8225-B724768E9233}" presName="Name0" presStyleCnt="0">
        <dgm:presLayoutVars>
          <dgm:chMax val="7"/>
          <dgm:chPref val="7"/>
          <dgm:dir/>
        </dgm:presLayoutVars>
      </dgm:prSet>
      <dgm:spPr/>
      <dgm:t>
        <a:bodyPr/>
        <a:lstStyle/>
        <a:p>
          <a:endParaRPr lang="zh-CN" altLang="en-US"/>
        </a:p>
      </dgm:t>
    </dgm:pt>
    <dgm:pt modelId="{029663F2-6083-4943-A4B6-B75B1725BCEF}" type="pres">
      <dgm:prSet presAssocID="{534D5989-8F4D-4258-8225-B724768E9233}" presName="Name1" presStyleCnt="0"/>
      <dgm:spPr/>
    </dgm:pt>
    <dgm:pt modelId="{D211633A-16B4-4697-B79D-94EAD020AF0A}" type="pres">
      <dgm:prSet presAssocID="{534D5989-8F4D-4258-8225-B724768E9233}" presName="cycle" presStyleCnt="0"/>
      <dgm:spPr/>
    </dgm:pt>
    <dgm:pt modelId="{2B0DD12D-6EF4-4BF8-B02D-398F02F66379}" type="pres">
      <dgm:prSet presAssocID="{534D5989-8F4D-4258-8225-B724768E9233}" presName="srcNode" presStyleLbl="node1" presStyleIdx="0" presStyleCnt="4"/>
      <dgm:spPr/>
    </dgm:pt>
    <dgm:pt modelId="{25CC8F4A-1A1B-4C3E-B9C9-3B2A7A2D0F66}" type="pres">
      <dgm:prSet presAssocID="{534D5989-8F4D-4258-8225-B724768E9233}" presName="conn" presStyleLbl="parChTrans1D2" presStyleIdx="0" presStyleCnt="1"/>
      <dgm:spPr/>
      <dgm:t>
        <a:bodyPr/>
        <a:lstStyle/>
        <a:p>
          <a:endParaRPr lang="zh-CN" altLang="en-US"/>
        </a:p>
      </dgm:t>
    </dgm:pt>
    <dgm:pt modelId="{3901E994-EF88-4B55-B333-8B5DC2C1FE64}" type="pres">
      <dgm:prSet presAssocID="{534D5989-8F4D-4258-8225-B724768E9233}" presName="extraNode" presStyleLbl="node1" presStyleIdx="0" presStyleCnt="4"/>
      <dgm:spPr/>
    </dgm:pt>
    <dgm:pt modelId="{8EACEE7C-B326-44FB-9A91-8726F31EDF2B}" type="pres">
      <dgm:prSet presAssocID="{534D5989-8F4D-4258-8225-B724768E9233}" presName="dstNode" presStyleLbl="node1" presStyleIdx="0" presStyleCnt="4"/>
      <dgm:spPr/>
    </dgm:pt>
    <dgm:pt modelId="{4973CE0B-830B-42A8-8F41-45A257AA0B8B}" type="pres">
      <dgm:prSet presAssocID="{A031629A-C912-46DE-9250-B3AB97DBFEF3}" presName="text_1" presStyleLbl="node1" presStyleIdx="0" presStyleCnt="4">
        <dgm:presLayoutVars>
          <dgm:bulletEnabled val="1"/>
        </dgm:presLayoutVars>
      </dgm:prSet>
      <dgm:spPr/>
      <dgm:t>
        <a:bodyPr/>
        <a:lstStyle/>
        <a:p>
          <a:endParaRPr lang="zh-CN" altLang="en-US"/>
        </a:p>
      </dgm:t>
    </dgm:pt>
    <dgm:pt modelId="{966750C1-A861-452C-9609-15612A3DFCF5}" type="pres">
      <dgm:prSet presAssocID="{A031629A-C912-46DE-9250-B3AB97DBFEF3}" presName="accent_1" presStyleCnt="0"/>
      <dgm:spPr/>
    </dgm:pt>
    <dgm:pt modelId="{2C32AA3C-C21E-444B-8009-13B7F44A3DFC}" type="pres">
      <dgm:prSet presAssocID="{A031629A-C912-46DE-9250-B3AB97DBFEF3}" presName="accentRepeatNode" presStyleLbl="solidFgAcc1" presStyleIdx="0" presStyleCnt="4" custLinFactNeighborX="20" custLinFactNeighborY="-726"/>
      <dgm:spPr/>
    </dgm:pt>
    <dgm:pt modelId="{0ADD1677-4BB9-411B-9F55-C6A8BB4AEFFE}" type="pres">
      <dgm:prSet presAssocID="{EB89F287-1E2B-4D7B-B849-A9AFDC62F93B}" presName="text_2" presStyleLbl="node1" presStyleIdx="1" presStyleCnt="4">
        <dgm:presLayoutVars>
          <dgm:bulletEnabled val="1"/>
        </dgm:presLayoutVars>
      </dgm:prSet>
      <dgm:spPr/>
      <dgm:t>
        <a:bodyPr/>
        <a:lstStyle/>
        <a:p>
          <a:endParaRPr lang="zh-CN" altLang="en-US"/>
        </a:p>
      </dgm:t>
    </dgm:pt>
    <dgm:pt modelId="{A9BE9254-C053-4EAB-8F29-0CEF5AEEC494}" type="pres">
      <dgm:prSet presAssocID="{EB89F287-1E2B-4D7B-B849-A9AFDC62F93B}" presName="accent_2" presStyleCnt="0"/>
      <dgm:spPr/>
    </dgm:pt>
    <dgm:pt modelId="{D5EA4CD6-8560-493F-8996-3B38ECA26A5D}" type="pres">
      <dgm:prSet presAssocID="{EB89F287-1E2B-4D7B-B849-A9AFDC62F93B}" presName="accentRepeatNode" presStyleLbl="solidFgAcc1" presStyleIdx="1" presStyleCnt="4"/>
      <dgm:spPr/>
    </dgm:pt>
    <dgm:pt modelId="{2F93A8C5-3205-4EE1-B999-0F57A2EA3355}" type="pres">
      <dgm:prSet presAssocID="{A0A59087-CCC8-4A54-9674-8DF8A484A5D3}" presName="text_3" presStyleLbl="node1" presStyleIdx="2" presStyleCnt="4">
        <dgm:presLayoutVars>
          <dgm:bulletEnabled val="1"/>
        </dgm:presLayoutVars>
      </dgm:prSet>
      <dgm:spPr/>
      <dgm:t>
        <a:bodyPr/>
        <a:lstStyle/>
        <a:p>
          <a:endParaRPr lang="zh-CN" altLang="en-US"/>
        </a:p>
      </dgm:t>
    </dgm:pt>
    <dgm:pt modelId="{74D05944-8D0C-442D-97B7-F99556BAC15D}" type="pres">
      <dgm:prSet presAssocID="{A0A59087-CCC8-4A54-9674-8DF8A484A5D3}" presName="accent_3" presStyleCnt="0"/>
      <dgm:spPr/>
    </dgm:pt>
    <dgm:pt modelId="{77A2CF07-4BF7-4228-BA70-9EA218C3DFFD}" type="pres">
      <dgm:prSet presAssocID="{A0A59087-CCC8-4A54-9674-8DF8A484A5D3}" presName="accentRepeatNode" presStyleLbl="solidFgAcc1" presStyleIdx="2" presStyleCnt="4"/>
      <dgm:spPr/>
    </dgm:pt>
    <dgm:pt modelId="{0A8D2A7A-DEEB-47E2-9276-1E72B2C515AD}" type="pres">
      <dgm:prSet presAssocID="{0C6CA62A-2507-4191-8334-84E9AE83554B}" presName="text_4" presStyleLbl="node1" presStyleIdx="3" presStyleCnt="4">
        <dgm:presLayoutVars>
          <dgm:bulletEnabled val="1"/>
        </dgm:presLayoutVars>
      </dgm:prSet>
      <dgm:spPr/>
      <dgm:t>
        <a:bodyPr/>
        <a:lstStyle/>
        <a:p>
          <a:endParaRPr lang="zh-CN" altLang="en-US"/>
        </a:p>
      </dgm:t>
    </dgm:pt>
    <dgm:pt modelId="{0682D940-7F4E-4A7B-9188-EC6F779DD7A3}" type="pres">
      <dgm:prSet presAssocID="{0C6CA62A-2507-4191-8334-84E9AE83554B}" presName="accent_4" presStyleCnt="0"/>
      <dgm:spPr/>
    </dgm:pt>
    <dgm:pt modelId="{FB11C3B6-15A0-4B21-BFB5-81361BF8D49D}" type="pres">
      <dgm:prSet presAssocID="{0C6CA62A-2507-4191-8334-84E9AE83554B}" presName="accentRepeatNode" presStyleLbl="solidFgAcc1" presStyleIdx="3" presStyleCnt="4"/>
      <dgm:spPr/>
    </dgm:pt>
  </dgm:ptLst>
  <dgm:cxnLst>
    <dgm:cxn modelId="{6BA24085-A53B-4CBC-B3E0-B2C15B1963E8}" type="presOf" srcId="{A0A59087-CCC8-4A54-9674-8DF8A484A5D3}" destId="{2F93A8C5-3205-4EE1-B999-0F57A2EA3355}" srcOrd="0" destOrd="0" presId="urn:microsoft.com/office/officeart/2008/layout/VerticalCurvedList"/>
    <dgm:cxn modelId="{9709E7B9-91CA-44F3-B018-119F4998B256}" type="presOf" srcId="{D7A9A80B-B499-4CE9-B8B6-42D8B19FB683}" destId="{25CC8F4A-1A1B-4C3E-B9C9-3B2A7A2D0F66}" srcOrd="0" destOrd="0" presId="urn:microsoft.com/office/officeart/2008/layout/VerticalCurvedList"/>
    <dgm:cxn modelId="{9222344A-F755-43E0-9BAF-F1D5A587A9DA}" srcId="{534D5989-8F4D-4258-8225-B724768E9233}" destId="{0C6CA62A-2507-4191-8334-84E9AE83554B}" srcOrd="3" destOrd="0" parTransId="{DC45ABA5-A405-4793-88D7-75BEFB225DD7}" sibTransId="{F414A7C2-4F25-4DAE-8997-2244E8C3A188}"/>
    <dgm:cxn modelId="{37643984-2623-4D02-88CE-B077B5ED88FF}" type="presOf" srcId="{0C6CA62A-2507-4191-8334-84E9AE83554B}" destId="{0A8D2A7A-DEEB-47E2-9276-1E72B2C515AD}" srcOrd="0" destOrd="0" presId="urn:microsoft.com/office/officeart/2008/layout/VerticalCurvedList"/>
    <dgm:cxn modelId="{FE3AEA62-EC4C-4E3A-A765-3932523903A0}" srcId="{534D5989-8F4D-4258-8225-B724768E9233}" destId="{A0A59087-CCC8-4A54-9674-8DF8A484A5D3}" srcOrd="2" destOrd="0" parTransId="{09D5043C-5A74-4738-B248-0C829458C2DC}" sibTransId="{9954FE89-51ED-4C6A-80D8-85BB09244646}"/>
    <dgm:cxn modelId="{9D5A0FE1-E111-4E5E-BF14-005848CBD399}" srcId="{534D5989-8F4D-4258-8225-B724768E9233}" destId="{A031629A-C912-46DE-9250-B3AB97DBFEF3}" srcOrd="0" destOrd="0" parTransId="{D4DB4B43-FE32-40E2-A322-C82FEF4FD8CF}" sibTransId="{D7A9A80B-B499-4CE9-B8B6-42D8B19FB683}"/>
    <dgm:cxn modelId="{66013809-FA39-496D-A07D-DC40BA6173AD}" type="presOf" srcId="{534D5989-8F4D-4258-8225-B724768E9233}" destId="{777E6480-BB94-44CE-B407-D0500462E337}" srcOrd="0" destOrd="0" presId="urn:microsoft.com/office/officeart/2008/layout/VerticalCurvedList"/>
    <dgm:cxn modelId="{DE59890B-4735-41BB-BEF5-3085338F335E}" srcId="{534D5989-8F4D-4258-8225-B724768E9233}" destId="{EB89F287-1E2B-4D7B-B849-A9AFDC62F93B}" srcOrd="1" destOrd="0" parTransId="{00C42D0B-B035-453B-9E41-E8146F1CB2D7}" sibTransId="{0694A177-C62B-4B8C-B037-AC2CD5D826EF}"/>
    <dgm:cxn modelId="{EB83416C-9B6B-4D07-AEFF-CB8B97C7BF65}" type="presOf" srcId="{A031629A-C912-46DE-9250-B3AB97DBFEF3}" destId="{4973CE0B-830B-42A8-8F41-45A257AA0B8B}" srcOrd="0" destOrd="0" presId="urn:microsoft.com/office/officeart/2008/layout/VerticalCurvedList"/>
    <dgm:cxn modelId="{E3122E1D-56F6-4ADA-8DD6-548D8A8C8972}" type="presOf" srcId="{EB89F287-1E2B-4D7B-B849-A9AFDC62F93B}" destId="{0ADD1677-4BB9-411B-9F55-C6A8BB4AEFFE}" srcOrd="0" destOrd="0" presId="urn:microsoft.com/office/officeart/2008/layout/VerticalCurvedList"/>
    <dgm:cxn modelId="{0539F1D7-6EF3-47AC-AEAF-4B816ECA5D6F}" type="presParOf" srcId="{777E6480-BB94-44CE-B407-D0500462E337}" destId="{029663F2-6083-4943-A4B6-B75B1725BCEF}" srcOrd="0" destOrd="0" presId="urn:microsoft.com/office/officeart/2008/layout/VerticalCurvedList"/>
    <dgm:cxn modelId="{63B8C82F-278A-4B3F-9FF1-4F75511EFA86}" type="presParOf" srcId="{029663F2-6083-4943-A4B6-B75B1725BCEF}" destId="{D211633A-16B4-4697-B79D-94EAD020AF0A}" srcOrd="0" destOrd="0" presId="urn:microsoft.com/office/officeart/2008/layout/VerticalCurvedList"/>
    <dgm:cxn modelId="{C81BCBDB-AA13-4F51-81B6-CBFCCB0DA9E5}" type="presParOf" srcId="{D211633A-16B4-4697-B79D-94EAD020AF0A}" destId="{2B0DD12D-6EF4-4BF8-B02D-398F02F66379}" srcOrd="0" destOrd="0" presId="urn:microsoft.com/office/officeart/2008/layout/VerticalCurvedList"/>
    <dgm:cxn modelId="{206E33E2-23C3-4591-A009-2D8BB8767C72}" type="presParOf" srcId="{D211633A-16B4-4697-B79D-94EAD020AF0A}" destId="{25CC8F4A-1A1B-4C3E-B9C9-3B2A7A2D0F66}" srcOrd="1" destOrd="0" presId="urn:microsoft.com/office/officeart/2008/layout/VerticalCurvedList"/>
    <dgm:cxn modelId="{D2FB7BAB-290E-4684-AC00-1E8405954C61}" type="presParOf" srcId="{D211633A-16B4-4697-B79D-94EAD020AF0A}" destId="{3901E994-EF88-4B55-B333-8B5DC2C1FE64}" srcOrd="2" destOrd="0" presId="urn:microsoft.com/office/officeart/2008/layout/VerticalCurvedList"/>
    <dgm:cxn modelId="{CC95E1E6-C81F-40CB-9A0F-8B916C88DC0D}" type="presParOf" srcId="{D211633A-16B4-4697-B79D-94EAD020AF0A}" destId="{8EACEE7C-B326-44FB-9A91-8726F31EDF2B}" srcOrd="3" destOrd="0" presId="urn:microsoft.com/office/officeart/2008/layout/VerticalCurvedList"/>
    <dgm:cxn modelId="{6E414FBE-96D0-42BB-B2E1-CE3909D2EF17}" type="presParOf" srcId="{029663F2-6083-4943-A4B6-B75B1725BCEF}" destId="{4973CE0B-830B-42A8-8F41-45A257AA0B8B}" srcOrd="1" destOrd="0" presId="urn:microsoft.com/office/officeart/2008/layout/VerticalCurvedList"/>
    <dgm:cxn modelId="{278EC919-F474-40A5-BDF0-5870B1CA0722}" type="presParOf" srcId="{029663F2-6083-4943-A4B6-B75B1725BCEF}" destId="{966750C1-A861-452C-9609-15612A3DFCF5}" srcOrd="2" destOrd="0" presId="urn:microsoft.com/office/officeart/2008/layout/VerticalCurvedList"/>
    <dgm:cxn modelId="{68489FDA-8BAD-468D-9F5F-FC63F511D5F6}" type="presParOf" srcId="{966750C1-A861-452C-9609-15612A3DFCF5}" destId="{2C32AA3C-C21E-444B-8009-13B7F44A3DFC}" srcOrd="0" destOrd="0" presId="urn:microsoft.com/office/officeart/2008/layout/VerticalCurvedList"/>
    <dgm:cxn modelId="{2D0BEA41-1FA8-443D-9769-E472AB6F56D5}" type="presParOf" srcId="{029663F2-6083-4943-A4B6-B75B1725BCEF}" destId="{0ADD1677-4BB9-411B-9F55-C6A8BB4AEFFE}" srcOrd="3" destOrd="0" presId="urn:microsoft.com/office/officeart/2008/layout/VerticalCurvedList"/>
    <dgm:cxn modelId="{CD294E0B-BCA1-421E-9CEF-9F2722B43541}" type="presParOf" srcId="{029663F2-6083-4943-A4B6-B75B1725BCEF}" destId="{A9BE9254-C053-4EAB-8F29-0CEF5AEEC494}" srcOrd="4" destOrd="0" presId="urn:microsoft.com/office/officeart/2008/layout/VerticalCurvedList"/>
    <dgm:cxn modelId="{83E13051-260A-400F-AE93-CA671485811A}" type="presParOf" srcId="{A9BE9254-C053-4EAB-8F29-0CEF5AEEC494}" destId="{D5EA4CD6-8560-493F-8996-3B38ECA26A5D}" srcOrd="0" destOrd="0" presId="urn:microsoft.com/office/officeart/2008/layout/VerticalCurvedList"/>
    <dgm:cxn modelId="{0AFB702E-E302-4EEA-9A5A-815068C78E06}" type="presParOf" srcId="{029663F2-6083-4943-A4B6-B75B1725BCEF}" destId="{2F93A8C5-3205-4EE1-B999-0F57A2EA3355}" srcOrd="5" destOrd="0" presId="urn:microsoft.com/office/officeart/2008/layout/VerticalCurvedList"/>
    <dgm:cxn modelId="{92F23F78-73D5-4717-8AAC-A6575F3D087A}" type="presParOf" srcId="{029663F2-6083-4943-A4B6-B75B1725BCEF}" destId="{74D05944-8D0C-442D-97B7-F99556BAC15D}" srcOrd="6" destOrd="0" presId="urn:microsoft.com/office/officeart/2008/layout/VerticalCurvedList"/>
    <dgm:cxn modelId="{554B25F8-AE3E-4A41-A11B-220DFC46079E}" type="presParOf" srcId="{74D05944-8D0C-442D-97B7-F99556BAC15D}" destId="{77A2CF07-4BF7-4228-BA70-9EA218C3DFFD}" srcOrd="0" destOrd="0" presId="urn:microsoft.com/office/officeart/2008/layout/VerticalCurvedList"/>
    <dgm:cxn modelId="{CF7DC728-C85E-4FE0-8151-186442A53150}" type="presParOf" srcId="{029663F2-6083-4943-A4B6-B75B1725BCEF}" destId="{0A8D2A7A-DEEB-47E2-9276-1E72B2C515AD}" srcOrd="7" destOrd="0" presId="urn:microsoft.com/office/officeart/2008/layout/VerticalCurvedList"/>
    <dgm:cxn modelId="{DA6059C8-84F0-4A17-8708-82E06203907C}" type="presParOf" srcId="{029663F2-6083-4943-A4B6-B75B1725BCEF}" destId="{0682D940-7F4E-4A7B-9188-EC6F779DD7A3}" srcOrd="8" destOrd="0" presId="urn:microsoft.com/office/officeart/2008/layout/VerticalCurvedList"/>
    <dgm:cxn modelId="{0ACEC1C0-2069-4970-A746-AB6B8F2F4EF4}" type="presParOf" srcId="{0682D940-7F4E-4A7B-9188-EC6F779DD7A3}" destId="{FB11C3B6-15A0-4B21-BFB5-81361BF8D4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4D5989-8F4D-4258-8225-B724768E9233}"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zh-CN" altLang="en-US"/>
        </a:p>
      </dgm:t>
    </dgm:pt>
    <dgm:pt modelId="{A031629A-C912-46DE-9250-B3AB97DBFEF3}">
      <dgm:prSet phldrT="[文本]"/>
      <dgm:spPr/>
      <dgm:t>
        <a:bodyPr/>
        <a:lstStyle/>
        <a:p>
          <a:r>
            <a:rPr lang="en-US" altLang="zh-CN" dirty="0" smtClean="0"/>
            <a:t>49</a:t>
          </a:r>
          <a:r>
            <a:rPr lang="zh-CN" altLang="en-US" dirty="0" smtClean="0"/>
            <a:t>篇文献精读与数据采集存储</a:t>
          </a:r>
          <a:endParaRPr lang="zh-CN" altLang="en-US" dirty="0"/>
        </a:p>
      </dgm:t>
    </dgm:pt>
    <dgm:pt modelId="{D4DB4B43-FE32-40E2-A322-C82FEF4FD8CF}" type="parTrans" cxnId="{9D5A0FE1-E111-4E5E-BF14-005848CBD399}">
      <dgm:prSet/>
      <dgm:spPr/>
      <dgm:t>
        <a:bodyPr/>
        <a:lstStyle/>
        <a:p>
          <a:endParaRPr lang="zh-CN" altLang="en-US"/>
        </a:p>
      </dgm:t>
    </dgm:pt>
    <dgm:pt modelId="{D7A9A80B-B499-4CE9-B8B6-42D8B19FB683}" type="sibTrans" cxnId="{9D5A0FE1-E111-4E5E-BF14-005848CBD399}">
      <dgm:prSet/>
      <dgm:spPr/>
      <dgm:t>
        <a:bodyPr/>
        <a:lstStyle/>
        <a:p>
          <a:endParaRPr lang="zh-CN" altLang="en-US"/>
        </a:p>
      </dgm:t>
    </dgm:pt>
    <dgm:pt modelId="{EB89F287-1E2B-4D7B-B849-A9AFDC62F93B}">
      <dgm:prSet phldrT="[文本]"/>
      <dgm:spPr/>
      <dgm:t>
        <a:bodyPr/>
        <a:lstStyle/>
        <a:p>
          <a:r>
            <a:rPr lang="en-US" altLang="zh-CN" dirty="0" smtClean="0"/>
            <a:t>49</a:t>
          </a:r>
          <a:r>
            <a:rPr lang="zh-CN" altLang="en-US" dirty="0" smtClean="0"/>
            <a:t>篇文献与蠕变的初步结合</a:t>
          </a:r>
          <a:endParaRPr lang="zh-CN" altLang="en-US" dirty="0"/>
        </a:p>
      </dgm:t>
    </dgm:pt>
    <dgm:pt modelId="{00C42D0B-B035-453B-9E41-E8146F1CB2D7}" type="parTrans" cxnId="{DE59890B-4735-41BB-BEF5-3085338F335E}">
      <dgm:prSet/>
      <dgm:spPr/>
      <dgm:t>
        <a:bodyPr/>
        <a:lstStyle/>
        <a:p>
          <a:endParaRPr lang="zh-CN" altLang="en-US"/>
        </a:p>
      </dgm:t>
    </dgm:pt>
    <dgm:pt modelId="{0694A177-C62B-4B8C-B037-AC2CD5D826EF}" type="sibTrans" cxnId="{DE59890B-4735-41BB-BEF5-3085338F335E}">
      <dgm:prSet/>
      <dgm:spPr/>
      <dgm:t>
        <a:bodyPr/>
        <a:lstStyle/>
        <a:p>
          <a:endParaRPr lang="zh-CN" altLang="en-US"/>
        </a:p>
      </dgm:t>
    </dgm:pt>
    <dgm:pt modelId="{A0A59087-CCC8-4A54-9674-8DF8A484A5D3}">
      <dgm:prSet phldrT="[文本]"/>
      <dgm:spPr/>
      <dgm:t>
        <a:bodyPr/>
        <a:lstStyle/>
        <a:p>
          <a:r>
            <a:rPr lang="zh-CN" altLang="en-US" dirty="0" smtClean="0"/>
            <a:t>蠕变解析式的初步探索</a:t>
          </a:r>
          <a:endParaRPr lang="zh-CN" altLang="en-US" dirty="0"/>
        </a:p>
      </dgm:t>
    </dgm:pt>
    <dgm:pt modelId="{09D5043C-5A74-4738-B248-0C829458C2DC}" type="parTrans" cxnId="{FE3AEA62-EC4C-4E3A-A765-3932523903A0}">
      <dgm:prSet/>
      <dgm:spPr/>
      <dgm:t>
        <a:bodyPr/>
        <a:lstStyle/>
        <a:p>
          <a:endParaRPr lang="zh-CN" altLang="en-US"/>
        </a:p>
      </dgm:t>
    </dgm:pt>
    <dgm:pt modelId="{9954FE89-51ED-4C6A-80D8-85BB09244646}" type="sibTrans" cxnId="{FE3AEA62-EC4C-4E3A-A765-3932523903A0}">
      <dgm:prSet/>
      <dgm:spPr/>
      <dgm:t>
        <a:bodyPr/>
        <a:lstStyle/>
        <a:p>
          <a:endParaRPr lang="zh-CN" altLang="en-US"/>
        </a:p>
      </dgm:t>
    </dgm:pt>
    <dgm:pt modelId="{A91818FA-5C1E-41CE-8947-507B0BCA0A56}">
      <dgm:prSet phldrT="[文本]"/>
      <dgm:spPr/>
      <dgm:t>
        <a:bodyPr/>
        <a:lstStyle/>
        <a:p>
          <a:r>
            <a:rPr lang="zh-CN" altLang="en-US" dirty="0" smtClean="0"/>
            <a:t>平台建设</a:t>
          </a:r>
          <a:endParaRPr lang="zh-CN" altLang="en-US" dirty="0"/>
        </a:p>
      </dgm:t>
    </dgm:pt>
    <dgm:pt modelId="{E483B6BE-02E6-4D4B-A7CE-1153106E6A26}" type="parTrans" cxnId="{206831C7-8EAD-4DF4-9121-B7791AF1D175}">
      <dgm:prSet/>
      <dgm:spPr/>
      <dgm:t>
        <a:bodyPr/>
        <a:lstStyle/>
        <a:p>
          <a:endParaRPr lang="zh-CN" altLang="en-US"/>
        </a:p>
      </dgm:t>
    </dgm:pt>
    <dgm:pt modelId="{2CBDAC2D-D683-40E4-8062-C37ACF5B0537}" type="sibTrans" cxnId="{206831C7-8EAD-4DF4-9121-B7791AF1D175}">
      <dgm:prSet/>
      <dgm:spPr/>
      <dgm:t>
        <a:bodyPr/>
        <a:lstStyle/>
        <a:p>
          <a:endParaRPr lang="zh-CN" altLang="en-US"/>
        </a:p>
      </dgm:t>
    </dgm:pt>
    <dgm:pt modelId="{777E6480-BB94-44CE-B407-D0500462E337}" type="pres">
      <dgm:prSet presAssocID="{534D5989-8F4D-4258-8225-B724768E9233}" presName="Name0" presStyleCnt="0">
        <dgm:presLayoutVars>
          <dgm:chMax val="7"/>
          <dgm:chPref val="7"/>
          <dgm:dir val="rev"/>
        </dgm:presLayoutVars>
      </dgm:prSet>
      <dgm:spPr/>
      <dgm:t>
        <a:bodyPr/>
        <a:lstStyle/>
        <a:p>
          <a:endParaRPr lang="zh-CN" altLang="en-US"/>
        </a:p>
      </dgm:t>
    </dgm:pt>
    <dgm:pt modelId="{029663F2-6083-4943-A4B6-B75B1725BCEF}" type="pres">
      <dgm:prSet presAssocID="{534D5989-8F4D-4258-8225-B724768E9233}" presName="Name1" presStyleCnt="0"/>
      <dgm:spPr/>
    </dgm:pt>
    <dgm:pt modelId="{D211633A-16B4-4697-B79D-94EAD020AF0A}" type="pres">
      <dgm:prSet presAssocID="{534D5989-8F4D-4258-8225-B724768E9233}" presName="cycle" presStyleCnt="0"/>
      <dgm:spPr/>
    </dgm:pt>
    <dgm:pt modelId="{2B0DD12D-6EF4-4BF8-B02D-398F02F66379}" type="pres">
      <dgm:prSet presAssocID="{534D5989-8F4D-4258-8225-B724768E9233}" presName="srcNode" presStyleLbl="node1" presStyleIdx="0" presStyleCnt="4"/>
      <dgm:spPr/>
    </dgm:pt>
    <dgm:pt modelId="{25CC8F4A-1A1B-4C3E-B9C9-3B2A7A2D0F66}" type="pres">
      <dgm:prSet presAssocID="{534D5989-8F4D-4258-8225-B724768E9233}" presName="conn" presStyleLbl="parChTrans1D2" presStyleIdx="0" presStyleCnt="1"/>
      <dgm:spPr/>
      <dgm:t>
        <a:bodyPr/>
        <a:lstStyle/>
        <a:p>
          <a:endParaRPr lang="zh-CN" altLang="en-US"/>
        </a:p>
      </dgm:t>
    </dgm:pt>
    <dgm:pt modelId="{3901E994-EF88-4B55-B333-8B5DC2C1FE64}" type="pres">
      <dgm:prSet presAssocID="{534D5989-8F4D-4258-8225-B724768E9233}" presName="extraNode" presStyleLbl="node1" presStyleIdx="0" presStyleCnt="4"/>
      <dgm:spPr/>
    </dgm:pt>
    <dgm:pt modelId="{8EACEE7C-B326-44FB-9A91-8726F31EDF2B}" type="pres">
      <dgm:prSet presAssocID="{534D5989-8F4D-4258-8225-B724768E9233}" presName="dstNode" presStyleLbl="node1" presStyleIdx="0" presStyleCnt="4"/>
      <dgm:spPr/>
    </dgm:pt>
    <dgm:pt modelId="{4973CE0B-830B-42A8-8F41-45A257AA0B8B}" type="pres">
      <dgm:prSet presAssocID="{A031629A-C912-46DE-9250-B3AB97DBFEF3}" presName="text_1" presStyleLbl="node1" presStyleIdx="0" presStyleCnt="4">
        <dgm:presLayoutVars>
          <dgm:bulletEnabled val="1"/>
        </dgm:presLayoutVars>
      </dgm:prSet>
      <dgm:spPr/>
      <dgm:t>
        <a:bodyPr/>
        <a:lstStyle/>
        <a:p>
          <a:endParaRPr lang="zh-CN" altLang="en-US"/>
        </a:p>
      </dgm:t>
    </dgm:pt>
    <dgm:pt modelId="{966750C1-A861-452C-9609-15612A3DFCF5}" type="pres">
      <dgm:prSet presAssocID="{A031629A-C912-46DE-9250-B3AB97DBFEF3}" presName="accent_1" presStyleCnt="0"/>
      <dgm:spPr/>
    </dgm:pt>
    <dgm:pt modelId="{2C32AA3C-C21E-444B-8009-13B7F44A3DFC}" type="pres">
      <dgm:prSet presAssocID="{A031629A-C912-46DE-9250-B3AB97DBFEF3}" presName="accentRepeatNode" presStyleLbl="solidFgAcc1" presStyleIdx="0" presStyleCnt="4"/>
      <dgm:spPr/>
    </dgm:pt>
    <dgm:pt modelId="{0ADD1677-4BB9-411B-9F55-C6A8BB4AEFFE}" type="pres">
      <dgm:prSet presAssocID="{EB89F287-1E2B-4D7B-B849-A9AFDC62F93B}" presName="text_2" presStyleLbl="node1" presStyleIdx="1" presStyleCnt="4">
        <dgm:presLayoutVars>
          <dgm:bulletEnabled val="1"/>
        </dgm:presLayoutVars>
      </dgm:prSet>
      <dgm:spPr/>
      <dgm:t>
        <a:bodyPr/>
        <a:lstStyle/>
        <a:p>
          <a:endParaRPr lang="zh-CN" altLang="en-US"/>
        </a:p>
      </dgm:t>
    </dgm:pt>
    <dgm:pt modelId="{A9BE9254-C053-4EAB-8F29-0CEF5AEEC494}" type="pres">
      <dgm:prSet presAssocID="{EB89F287-1E2B-4D7B-B849-A9AFDC62F93B}" presName="accent_2" presStyleCnt="0"/>
      <dgm:spPr/>
    </dgm:pt>
    <dgm:pt modelId="{D5EA4CD6-8560-493F-8996-3B38ECA26A5D}" type="pres">
      <dgm:prSet presAssocID="{EB89F287-1E2B-4D7B-B849-A9AFDC62F93B}" presName="accentRepeatNode" presStyleLbl="solidFgAcc1" presStyleIdx="1" presStyleCnt="4"/>
      <dgm:spPr/>
    </dgm:pt>
    <dgm:pt modelId="{2F93A8C5-3205-4EE1-B999-0F57A2EA3355}" type="pres">
      <dgm:prSet presAssocID="{A0A59087-CCC8-4A54-9674-8DF8A484A5D3}" presName="text_3" presStyleLbl="node1" presStyleIdx="2" presStyleCnt="4">
        <dgm:presLayoutVars>
          <dgm:bulletEnabled val="1"/>
        </dgm:presLayoutVars>
      </dgm:prSet>
      <dgm:spPr/>
      <dgm:t>
        <a:bodyPr/>
        <a:lstStyle/>
        <a:p>
          <a:endParaRPr lang="zh-CN" altLang="en-US"/>
        </a:p>
      </dgm:t>
    </dgm:pt>
    <dgm:pt modelId="{74D05944-8D0C-442D-97B7-F99556BAC15D}" type="pres">
      <dgm:prSet presAssocID="{A0A59087-CCC8-4A54-9674-8DF8A484A5D3}" presName="accent_3" presStyleCnt="0"/>
      <dgm:spPr/>
    </dgm:pt>
    <dgm:pt modelId="{77A2CF07-4BF7-4228-BA70-9EA218C3DFFD}" type="pres">
      <dgm:prSet presAssocID="{A0A59087-CCC8-4A54-9674-8DF8A484A5D3}" presName="accentRepeatNode" presStyleLbl="solidFgAcc1" presStyleIdx="2" presStyleCnt="4"/>
      <dgm:spPr/>
    </dgm:pt>
    <dgm:pt modelId="{636981AF-A9DD-4006-8FB0-1626F0502492}" type="pres">
      <dgm:prSet presAssocID="{A91818FA-5C1E-41CE-8947-507B0BCA0A56}" presName="text_4" presStyleLbl="node1" presStyleIdx="3" presStyleCnt="4">
        <dgm:presLayoutVars>
          <dgm:bulletEnabled val="1"/>
        </dgm:presLayoutVars>
      </dgm:prSet>
      <dgm:spPr/>
      <dgm:t>
        <a:bodyPr/>
        <a:lstStyle/>
        <a:p>
          <a:endParaRPr lang="zh-CN" altLang="en-US"/>
        </a:p>
      </dgm:t>
    </dgm:pt>
    <dgm:pt modelId="{0AFD11C2-EFF5-47BD-B5FC-DEC54B7EBC2F}" type="pres">
      <dgm:prSet presAssocID="{A91818FA-5C1E-41CE-8947-507B0BCA0A56}" presName="accent_4" presStyleCnt="0"/>
      <dgm:spPr/>
    </dgm:pt>
    <dgm:pt modelId="{B3FFE5D0-FC8D-42DB-94DF-6F8E925FE9CC}" type="pres">
      <dgm:prSet presAssocID="{A91818FA-5C1E-41CE-8947-507B0BCA0A56}" presName="accentRepeatNode" presStyleLbl="solidFgAcc1" presStyleIdx="3" presStyleCnt="4"/>
      <dgm:spPr/>
      <dgm:t>
        <a:bodyPr/>
        <a:lstStyle/>
        <a:p>
          <a:endParaRPr lang="zh-CN" altLang="en-US"/>
        </a:p>
      </dgm:t>
    </dgm:pt>
  </dgm:ptLst>
  <dgm:cxnLst>
    <dgm:cxn modelId="{89818448-1048-4F5F-99EB-C463614C8CBF}" type="presOf" srcId="{EB89F287-1E2B-4D7B-B849-A9AFDC62F93B}" destId="{0ADD1677-4BB9-411B-9F55-C6A8BB4AEFFE}" srcOrd="0" destOrd="0" presId="urn:microsoft.com/office/officeart/2008/layout/VerticalCurvedList"/>
    <dgm:cxn modelId="{206831C7-8EAD-4DF4-9121-B7791AF1D175}" srcId="{534D5989-8F4D-4258-8225-B724768E9233}" destId="{A91818FA-5C1E-41CE-8947-507B0BCA0A56}" srcOrd="3" destOrd="0" parTransId="{E483B6BE-02E6-4D4B-A7CE-1153106E6A26}" sibTransId="{2CBDAC2D-D683-40E4-8062-C37ACF5B0537}"/>
    <dgm:cxn modelId="{40109BFD-091B-4461-A5B2-53F8B8CF729C}" type="presOf" srcId="{A031629A-C912-46DE-9250-B3AB97DBFEF3}" destId="{4973CE0B-830B-42A8-8F41-45A257AA0B8B}" srcOrd="0" destOrd="0" presId="urn:microsoft.com/office/officeart/2008/layout/VerticalCurvedList"/>
    <dgm:cxn modelId="{0E6EC27B-8BBA-40E9-93A1-FDD60F0FBB42}" type="presOf" srcId="{A0A59087-CCC8-4A54-9674-8DF8A484A5D3}" destId="{2F93A8C5-3205-4EE1-B999-0F57A2EA3355}" srcOrd="0" destOrd="0" presId="urn:microsoft.com/office/officeart/2008/layout/VerticalCurvedList"/>
    <dgm:cxn modelId="{7F88B4A5-6A7F-4791-979A-4DE248A5A326}" type="presOf" srcId="{534D5989-8F4D-4258-8225-B724768E9233}" destId="{777E6480-BB94-44CE-B407-D0500462E337}" srcOrd="0" destOrd="0" presId="urn:microsoft.com/office/officeart/2008/layout/VerticalCurvedList"/>
    <dgm:cxn modelId="{3D280AC6-A0B0-41AD-909E-BB2D5431F6AF}" type="presOf" srcId="{D7A9A80B-B499-4CE9-B8B6-42D8B19FB683}" destId="{25CC8F4A-1A1B-4C3E-B9C9-3B2A7A2D0F66}" srcOrd="0" destOrd="0" presId="urn:microsoft.com/office/officeart/2008/layout/VerticalCurvedList"/>
    <dgm:cxn modelId="{FE3AEA62-EC4C-4E3A-A765-3932523903A0}" srcId="{534D5989-8F4D-4258-8225-B724768E9233}" destId="{A0A59087-CCC8-4A54-9674-8DF8A484A5D3}" srcOrd="2" destOrd="0" parTransId="{09D5043C-5A74-4738-B248-0C829458C2DC}" sibTransId="{9954FE89-51ED-4C6A-80D8-85BB09244646}"/>
    <dgm:cxn modelId="{C127F763-78F3-4BEB-A6DF-8F21BA63EA81}" type="presOf" srcId="{A91818FA-5C1E-41CE-8947-507B0BCA0A56}" destId="{636981AF-A9DD-4006-8FB0-1626F0502492}" srcOrd="0" destOrd="0" presId="urn:microsoft.com/office/officeart/2008/layout/VerticalCurvedList"/>
    <dgm:cxn modelId="{9D5A0FE1-E111-4E5E-BF14-005848CBD399}" srcId="{534D5989-8F4D-4258-8225-B724768E9233}" destId="{A031629A-C912-46DE-9250-B3AB97DBFEF3}" srcOrd="0" destOrd="0" parTransId="{D4DB4B43-FE32-40E2-A322-C82FEF4FD8CF}" sibTransId="{D7A9A80B-B499-4CE9-B8B6-42D8B19FB683}"/>
    <dgm:cxn modelId="{DE59890B-4735-41BB-BEF5-3085338F335E}" srcId="{534D5989-8F4D-4258-8225-B724768E9233}" destId="{EB89F287-1E2B-4D7B-B849-A9AFDC62F93B}" srcOrd="1" destOrd="0" parTransId="{00C42D0B-B035-453B-9E41-E8146F1CB2D7}" sibTransId="{0694A177-C62B-4B8C-B037-AC2CD5D826EF}"/>
    <dgm:cxn modelId="{4B812790-34E1-40E5-994F-7A9BF1A414D8}" type="presParOf" srcId="{777E6480-BB94-44CE-B407-D0500462E337}" destId="{029663F2-6083-4943-A4B6-B75B1725BCEF}" srcOrd="0" destOrd="0" presId="urn:microsoft.com/office/officeart/2008/layout/VerticalCurvedList"/>
    <dgm:cxn modelId="{766F1EB0-77F4-4434-A9EA-9D9176017816}" type="presParOf" srcId="{029663F2-6083-4943-A4B6-B75B1725BCEF}" destId="{D211633A-16B4-4697-B79D-94EAD020AF0A}" srcOrd="0" destOrd="0" presId="urn:microsoft.com/office/officeart/2008/layout/VerticalCurvedList"/>
    <dgm:cxn modelId="{A7E8CBCA-5F81-4075-9CD7-A14B56FCB149}" type="presParOf" srcId="{D211633A-16B4-4697-B79D-94EAD020AF0A}" destId="{2B0DD12D-6EF4-4BF8-B02D-398F02F66379}" srcOrd="0" destOrd="0" presId="urn:microsoft.com/office/officeart/2008/layout/VerticalCurvedList"/>
    <dgm:cxn modelId="{C200591F-5A64-4EB7-8EB1-4CC1CC4F7432}" type="presParOf" srcId="{D211633A-16B4-4697-B79D-94EAD020AF0A}" destId="{25CC8F4A-1A1B-4C3E-B9C9-3B2A7A2D0F66}" srcOrd="1" destOrd="0" presId="urn:microsoft.com/office/officeart/2008/layout/VerticalCurvedList"/>
    <dgm:cxn modelId="{A86370C6-DD23-40AF-A514-18EB32CE27AC}" type="presParOf" srcId="{D211633A-16B4-4697-B79D-94EAD020AF0A}" destId="{3901E994-EF88-4B55-B333-8B5DC2C1FE64}" srcOrd="2" destOrd="0" presId="urn:microsoft.com/office/officeart/2008/layout/VerticalCurvedList"/>
    <dgm:cxn modelId="{91EC72F7-DB58-43AF-8A7B-9F295E557C1B}" type="presParOf" srcId="{D211633A-16B4-4697-B79D-94EAD020AF0A}" destId="{8EACEE7C-B326-44FB-9A91-8726F31EDF2B}" srcOrd="3" destOrd="0" presId="urn:microsoft.com/office/officeart/2008/layout/VerticalCurvedList"/>
    <dgm:cxn modelId="{80A045FF-FC2E-4C9A-8492-68C1E08A3166}" type="presParOf" srcId="{029663F2-6083-4943-A4B6-B75B1725BCEF}" destId="{4973CE0B-830B-42A8-8F41-45A257AA0B8B}" srcOrd="1" destOrd="0" presId="urn:microsoft.com/office/officeart/2008/layout/VerticalCurvedList"/>
    <dgm:cxn modelId="{3FF5DCD1-704B-4E33-9290-B12BF19C4A6F}" type="presParOf" srcId="{029663F2-6083-4943-A4B6-B75B1725BCEF}" destId="{966750C1-A861-452C-9609-15612A3DFCF5}" srcOrd="2" destOrd="0" presId="urn:microsoft.com/office/officeart/2008/layout/VerticalCurvedList"/>
    <dgm:cxn modelId="{69C8DC0C-81AE-4ED5-A8BC-E7042C6ABE52}" type="presParOf" srcId="{966750C1-A861-452C-9609-15612A3DFCF5}" destId="{2C32AA3C-C21E-444B-8009-13B7F44A3DFC}" srcOrd="0" destOrd="0" presId="urn:microsoft.com/office/officeart/2008/layout/VerticalCurvedList"/>
    <dgm:cxn modelId="{9C55A1BE-8A40-4D53-95F2-4F0CA8AE2E2A}" type="presParOf" srcId="{029663F2-6083-4943-A4B6-B75B1725BCEF}" destId="{0ADD1677-4BB9-411B-9F55-C6A8BB4AEFFE}" srcOrd="3" destOrd="0" presId="urn:microsoft.com/office/officeart/2008/layout/VerticalCurvedList"/>
    <dgm:cxn modelId="{5E64F284-CEFE-4089-AB62-E5F93BD52D5E}" type="presParOf" srcId="{029663F2-6083-4943-A4B6-B75B1725BCEF}" destId="{A9BE9254-C053-4EAB-8F29-0CEF5AEEC494}" srcOrd="4" destOrd="0" presId="urn:microsoft.com/office/officeart/2008/layout/VerticalCurvedList"/>
    <dgm:cxn modelId="{5080E13C-8E42-4019-AB35-A4D32B5BD550}" type="presParOf" srcId="{A9BE9254-C053-4EAB-8F29-0CEF5AEEC494}" destId="{D5EA4CD6-8560-493F-8996-3B38ECA26A5D}" srcOrd="0" destOrd="0" presId="urn:microsoft.com/office/officeart/2008/layout/VerticalCurvedList"/>
    <dgm:cxn modelId="{CE56BFAF-7332-409D-B3E1-7CC6F39982EA}" type="presParOf" srcId="{029663F2-6083-4943-A4B6-B75B1725BCEF}" destId="{2F93A8C5-3205-4EE1-B999-0F57A2EA3355}" srcOrd="5" destOrd="0" presId="urn:microsoft.com/office/officeart/2008/layout/VerticalCurvedList"/>
    <dgm:cxn modelId="{BB023684-3BAE-4032-9028-B44D1B82BF0F}" type="presParOf" srcId="{029663F2-6083-4943-A4B6-B75B1725BCEF}" destId="{74D05944-8D0C-442D-97B7-F99556BAC15D}" srcOrd="6" destOrd="0" presId="urn:microsoft.com/office/officeart/2008/layout/VerticalCurvedList"/>
    <dgm:cxn modelId="{9B934625-20E1-4885-B15B-658C6B6EF574}" type="presParOf" srcId="{74D05944-8D0C-442D-97B7-F99556BAC15D}" destId="{77A2CF07-4BF7-4228-BA70-9EA218C3DFFD}" srcOrd="0" destOrd="0" presId="urn:microsoft.com/office/officeart/2008/layout/VerticalCurvedList"/>
    <dgm:cxn modelId="{545DD3FF-2EB6-4325-9D30-A016BE887778}" type="presParOf" srcId="{029663F2-6083-4943-A4B6-B75B1725BCEF}" destId="{636981AF-A9DD-4006-8FB0-1626F0502492}" srcOrd="7" destOrd="0" presId="urn:microsoft.com/office/officeart/2008/layout/VerticalCurvedList"/>
    <dgm:cxn modelId="{F4E1953A-F69A-45A3-B2FD-2FEEE32EF67B}" type="presParOf" srcId="{029663F2-6083-4943-A4B6-B75B1725BCEF}" destId="{0AFD11C2-EFF5-47BD-B5FC-DEC54B7EBC2F}" srcOrd="8" destOrd="0" presId="urn:microsoft.com/office/officeart/2008/layout/VerticalCurvedList"/>
    <dgm:cxn modelId="{C08302C6-B9FE-4025-95BD-38E61218021D}" type="presParOf" srcId="{0AFD11C2-EFF5-47BD-B5FC-DEC54B7EBC2F}" destId="{B3FFE5D0-FC8D-42DB-94DF-6F8E925FE9CC}"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FFC75B-D0CF-42C1-8782-6232026BCEE9}" type="doc">
      <dgm:prSet loTypeId="urn:microsoft.com/office/officeart/2005/8/layout/hierarchy3" loCatId="list" qsTypeId="urn:microsoft.com/office/officeart/2005/8/quickstyle/3d3" qsCatId="3D" csTypeId="urn:microsoft.com/office/officeart/2005/8/colors/colorful2" csCatId="colorful" phldr="1"/>
      <dgm:spPr/>
      <dgm:t>
        <a:bodyPr/>
        <a:lstStyle/>
        <a:p>
          <a:endParaRPr lang="zh-CN" altLang="en-US"/>
        </a:p>
      </dgm:t>
    </dgm:pt>
    <dgm:pt modelId="{0DB4C500-93C1-4CE4-AC56-6DD2FAE06FFE}">
      <dgm:prSet phldrT="[文本]" custT="1"/>
      <dgm:spPr/>
      <dgm:t>
        <a:bodyPr/>
        <a:lstStyle/>
        <a:p>
          <a:r>
            <a:rPr lang="zh-CN" altLang="en-US" sz="2000" dirty="0" smtClean="0"/>
            <a:t>外文文献</a:t>
          </a:r>
          <a:endParaRPr lang="en-US" altLang="zh-CN" sz="2000" dirty="0" smtClean="0"/>
        </a:p>
        <a:p>
          <a:r>
            <a:rPr lang="zh-CN" altLang="en-US" sz="2000" dirty="0" smtClean="0"/>
            <a:t>（</a:t>
          </a:r>
          <a:r>
            <a:rPr lang="en-US" altLang="zh-CN" sz="2000" dirty="0" smtClean="0"/>
            <a:t>39</a:t>
          </a:r>
          <a:r>
            <a:rPr lang="zh-CN" altLang="en-US" sz="2000" dirty="0" smtClean="0"/>
            <a:t>篇）</a:t>
          </a:r>
          <a:endParaRPr lang="zh-CN" altLang="en-US" sz="2000" dirty="0"/>
        </a:p>
      </dgm:t>
    </dgm:pt>
    <dgm:pt modelId="{614C35A5-CA4B-4538-BA9B-476312CE9608}" type="parTrans" cxnId="{2A3C5745-FAA8-4EBF-8FC6-AB931BA6044B}">
      <dgm:prSet/>
      <dgm:spPr/>
      <dgm:t>
        <a:bodyPr/>
        <a:lstStyle/>
        <a:p>
          <a:endParaRPr lang="zh-CN" altLang="en-US"/>
        </a:p>
      </dgm:t>
    </dgm:pt>
    <dgm:pt modelId="{4BB243A7-762B-446D-83F6-9DC105001E6D}" type="sibTrans" cxnId="{2A3C5745-FAA8-4EBF-8FC6-AB931BA6044B}">
      <dgm:prSet/>
      <dgm:spPr/>
      <dgm:t>
        <a:bodyPr/>
        <a:lstStyle/>
        <a:p>
          <a:endParaRPr lang="zh-CN" altLang="en-US"/>
        </a:p>
      </dgm:t>
    </dgm:pt>
    <dgm:pt modelId="{2B1A0796-63CE-4E96-9C4C-E6B3CA4669EB}">
      <dgm:prSet phldrT="[文本]"/>
      <dgm:spPr/>
      <dgm:t>
        <a:bodyPr/>
        <a:lstStyle/>
        <a:p>
          <a:r>
            <a:rPr lang="en-US" altLang="zh-CN" dirty="0" smtClean="0"/>
            <a:t>Web of science</a:t>
          </a:r>
        </a:p>
        <a:p>
          <a:endParaRPr lang="en-US" altLang="zh-CN" dirty="0" smtClean="0"/>
        </a:p>
      </dgm:t>
    </dgm:pt>
    <dgm:pt modelId="{C7707E2C-2F2A-4CEE-AA33-D0C89E9EABEB}" type="parTrans" cxnId="{F0FDCB95-F4DA-4EA5-AB91-4D53C4779F5A}">
      <dgm:prSet/>
      <dgm:spPr/>
      <dgm:t>
        <a:bodyPr/>
        <a:lstStyle/>
        <a:p>
          <a:endParaRPr lang="zh-CN" altLang="en-US"/>
        </a:p>
      </dgm:t>
    </dgm:pt>
    <dgm:pt modelId="{15B0F96F-76D2-4806-9D52-E76A90C5D37E}" type="sibTrans" cxnId="{F0FDCB95-F4DA-4EA5-AB91-4D53C4779F5A}">
      <dgm:prSet/>
      <dgm:spPr/>
      <dgm:t>
        <a:bodyPr/>
        <a:lstStyle/>
        <a:p>
          <a:endParaRPr lang="zh-CN" altLang="en-US"/>
        </a:p>
      </dgm:t>
    </dgm:pt>
    <dgm:pt modelId="{905714E7-D3D1-4916-886E-DC6E1FF73A16}">
      <dgm:prSet phldrT="[文本]"/>
      <dgm:spPr/>
      <dgm:t>
        <a:bodyPr/>
        <a:lstStyle/>
        <a:p>
          <a:r>
            <a:rPr lang="en-US" altLang="zh-CN" dirty="0" smtClean="0"/>
            <a:t>Google</a:t>
          </a:r>
          <a:r>
            <a:rPr lang="zh-CN" altLang="en-US" dirty="0" smtClean="0"/>
            <a:t>学术</a:t>
          </a:r>
          <a:endParaRPr lang="zh-CN" altLang="en-US" dirty="0"/>
        </a:p>
      </dgm:t>
    </dgm:pt>
    <dgm:pt modelId="{91754EBC-0421-4EA7-BAD6-989EEBD5CEE6}" type="parTrans" cxnId="{F4255CA9-98BE-4CA4-AE29-E7CFAA6CE307}">
      <dgm:prSet/>
      <dgm:spPr/>
      <dgm:t>
        <a:bodyPr/>
        <a:lstStyle/>
        <a:p>
          <a:endParaRPr lang="zh-CN" altLang="en-US"/>
        </a:p>
      </dgm:t>
    </dgm:pt>
    <dgm:pt modelId="{A7572E83-5D7D-4CB3-8F9F-C9C5087D5632}" type="sibTrans" cxnId="{F4255CA9-98BE-4CA4-AE29-E7CFAA6CE307}">
      <dgm:prSet/>
      <dgm:spPr/>
      <dgm:t>
        <a:bodyPr/>
        <a:lstStyle/>
        <a:p>
          <a:endParaRPr lang="zh-CN" altLang="en-US"/>
        </a:p>
      </dgm:t>
    </dgm:pt>
    <dgm:pt modelId="{21C51405-76E8-4A00-845A-86800666BB67}">
      <dgm:prSet phldrT="[文本]" custT="1"/>
      <dgm:spPr/>
      <dgm:t>
        <a:bodyPr/>
        <a:lstStyle/>
        <a:p>
          <a:r>
            <a:rPr lang="zh-CN" altLang="en-US" sz="2000" dirty="0" smtClean="0"/>
            <a:t>中文文献</a:t>
          </a:r>
          <a:endParaRPr lang="en-US" altLang="zh-CN" sz="2000" dirty="0" smtClean="0"/>
        </a:p>
        <a:p>
          <a:r>
            <a:rPr lang="zh-CN" altLang="en-US" sz="2000" dirty="0" smtClean="0"/>
            <a:t>（</a:t>
          </a:r>
          <a:r>
            <a:rPr lang="en-US" altLang="zh-CN" sz="2000" dirty="0" smtClean="0"/>
            <a:t>18</a:t>
          </a:r>
          <a:r>
            <a:rPr lang="zh-CN" altLang="en-US" sz="2000" dirty="0" smtClean="0"/>
            <a:t>篇</a:t>
          </a:r>
          <a:r>
            <a:rPr lang="zh-CN" altLang="en-US" sz="2400" dirty="0" smtClean="0"/>
            <a:t>）</a:t>
          </a:r>
          <a:endParaRPr lang="zh-CN" altLang="en-US" sz="2400" dirty="0"/>
        </a:p>
      </dgm:t>
    </dgm:pt>
    <dgm:pt modelId="{C652A865-934F-462E-9DEF-E556AF277D6E}" type="parTrans" cxnId="{883F2F54-B35F-4894-AEC6-0FCFBD6275BC}">
      <dgm:prSet/>
      <dgm:spPr/>
      <dgm:t>
        <a:bodyPr/>
        <a:lstStyle/>
        <a:p>
          <a:endParaRPr lang="zh-CN" altLang="en-US"/>
        </a:p>
      </dgm:t>
    </dgm:pt>
    <dgm:pt modelId="{EAA3CD5A-54C2-4312-9F80-EF8579BDC2A0}" type="sibTrans" cxnId="{883F2F54-B35F-4894-AEC6-0FCFBD6275BC}">
      <dgm:prSet/>
      <dgm:spPr/>
      <dgm:t>
        <a:bodyPr/>
        <a:lstStyle/>
        <a:p>
          <a:endParaRPr lang="zh-CN" altLang="en-US"/>
        </a:p>
      </dgm:t>
    </dgm:pt>
    <dgm:pt modelId="{5BBEADFB-A26D-48B4-975E-C1D4E01E260D}">
      <dgm:prSet phldrT="[文本]"/>
      <dgm:spPr/>
      <dgm:t>
        <a:bodyPr/>
        <a:lstStyle/>
        <a:p>
          <a:r>
            <a:rPr lang="zh-CN" altLang="en-US" dirty="0" smtClean="0"/>
            <a:t>百度学术</a:t>
          </a:r>
          <a:endParaRPr lang="en-US" altLang="zh-CN" dirty="0" smtClean="0"/>
        </a:p>
      </dgm:t>
    </dgm:pt>
    <dgm:pt modelId="{8D42EC4D-7F27-4A8C-B61C-9A6F05BA267F}" type="parTrans" cxnId="{6DE1F285-DF0D-4774-9190-607282CFEE8C}">
      <dgm:prSet/>
      <dgm:spPr/>
      <dgm:t>
        <a:bodyPr/>
        <a:lstStyle/>
        <a:p>
          <a:endParaRPr lang="zh-CN" altLang="en-US"/>
        </a:p>
      </dgm:t>
    </dgm:pt>
    <dgm:pt modelId="{620A30E5-D11D-4D6A-A084-63947F505A1A}" type="sibTrans" cxnId="{6DE1F285-DF0D-4774-9190-607282CFEE8C}">
      <dgm:prSet/>
      <dgm:spPr/>
      <dgm:t>
        <a:bodyPr/>
        <a:lstStyle/>
        <a:p>
          <a:endParaRPr lang="zh-CN" altLang="en-US"/>
        </a:p>
      </dgm:t>
    </dgm:pt>
    <dgm:pt modelId="{C56580E1-8BC4-4F33-9F2B-5F2E13A105A0}">
      <dgm:prSet phldrT="[文本]"/>
      <dgm:spPr/>
      <dgm:t>
        <a:bodyPr/>
        <a:lstStyle/>
        <a:p>
          <a:r>
            <a:rPr lang="zh-CN" altLang="en-US" dirty="0" smtClean="0"/>
            <a:t>知网</a:t>
          </a:r>
          <a:endParaRPr lang="zh-CN" altLang="en-US" dirty="0"/>
        </a:p>
      </dgm:t>
    </dgm:pt>
    <dgm:pt modelId="{2DC0D404-4DFC-491C-B95B-724920B420A3}" type="parTrans" cxnId="{9979E924-9E49-4E4D-A442-9EDE4EBCB08D}">
      <dgm:prSet/>
      <dgm:spPr/>
      <dgm:t>
        <a:bodyPr/>
        <a:lstStyle/>
        <a:p>
          <a:endParaRPr lang="zh-CN" altLang="en-US"/>
        </a:p>
      </dgm:t>
    </dgm:pt>
    <dgm:pt modelId="{ECE0EC69-6CB2-4E6A-B01B-CD627DED9241}" type="sibTrans" cxnId="{9979E924-9E49-4E4D-A442-9EDE4EBCB08D}">
      <dgm:prSet/>
      <dgm:spPr/>
      <dgm:t>
        <a:bodyPr/>
        <a:lstStyle/>
        <a:p>
          <a:endParaRPr lang="zh-CN" altLang="en-US"/>
        </a:p>
      </dgm:t>
    </dgm:pt>
    <dgm:pt modelId="{DCC8A619-A2A6-4B91-AB49-1D64A6E26C15}">
      <dgm:prSet phldrT="[文本]" custT="1"/>
      <dgm:spPr/>
      <dgm:t>
        <a:bodyPr/>
        <a:lstStyle/>
        <a:p>
          <a:r>
            <a:rPr lang="zh-CN" altLang="en-US" sz="2000" dirty="0" smtClean="0"/>
            <a:t>专利</a:t>
          </a:r>
          <a:endParaRPr lang="en-US" altLang="zh-CN" sz="2000" dirty="0" smtClean="0"/>
        </a:p>
        <a:p>
          <a:r>
            <a:rPr lang="zh-CN" altLang="en-US" sz="2000" dirty="0" smtClean="0"/>
            <a:t>（</a:t>
          </a:r>
          <a:r>
            <a:rPr lang="en-US" altLang="zh-CN" sz="2000" dirty="0" smtClean="0"/>
            <a:t>21</a:t>
          </a:r>
          <a:r>
            <a:rPr lang="zh-CN" altLang="en-US" sz="2000" dirty="0" smtClean="0"/>
            <a:t>篇）</a:t>
          </a:r>
          <a:endParaRPr lang="zh-CN" altLang="en-US" sz="2000" dirty="0"/>
        </a:p>
      </dgm:t>
    </dgm:pt>
    <dgm:pt modelId="{82248326-86CE-4213-AA2F-12599B5954C6}" type="parTrans" cxnId="{D1380A81-67BF-461D-A0D5-D976BF44D8CE}">
      <dgm:prSet/>
      <dgm:spPr/>
      <dgm:t>
        <a:bodyPr/>
        <a:lstStyle/>
        <a:p>
          <a:endParaRPr lang="zh-CN" altLang="en-US"/>
        </a:p>
      </dgm:t>
    </dgm:pt>
    <dgm:pt modelId="{44BB3C15-166E-49FB-9BAF-4A9C9DC3D3E7}" type="sibTrans" cxnId="{D1380A81-67BF-461D-A0D5-D976BF44D8CE}">
      <dgm:prSet/>
      <dgm:spPr/>
      <dgm:t>
        <a:bodyPr/>
        <a:lstStyle/>
        <a:p>
          <a:endParaRPr lang="zh-CN" altLang="en-US"/>
        </a:p>
      </dgm:t>
    </dgm:pt>
    <dgm:pt modelId="{94237239-E2AD-412D-83B5-47475A3443C5}">
      <dgm:prSet phldrT="[文本]"/>
      <dgm:spPr/>
      <dgm:t>
        <a:bodyPr/>
        <a:lstStyle/>
        <a:p>
          <a:r>
            <a:rPr lang="en-US" altLang="zh-CN" dirty="0" smtClean="0"/>
            <a:t>Google  patent</a:t>
          </a:r>
          <a:endParaRPr lang="zh-CN" altLang="en-US" dirty="0"/>
        </a:p>
      </dgm:t>
    </dgm:pt>
    <dgm:pt modelId="{6A880E6D-DCE9-497A-B26E-EC2134FC4437}" type="parTrans" cxnId="{B32F7BCB-3412-4E08-BAE8-AFF4ADF03C5B}">
      <dgm:prSet/>
      <dgm:spPr/>
      <dgm:t>
        <a:bodyPr/>
        <a:lstStyle/>
        <a:p>
          <a:endParaRPr lang="zh-CN" altLang="en-US"/>
        </a:p>
      </dgm:t>
    </dgm:pt>
    <dgm:pt modelId="{FB253503-AB85-4017-AFBF-10D792FF5B46}" type="sibTrans" cxnId="{B32F7BCB-3412-4E08-BAE8-AFF4ADF03C5B}">
      <dgm:prSet/>
      <dgm:spPr/>
      <dgm:t>
        <a:bodyPr/>
        <a:lstStyle/>
        <a:p>
          <a:endParaRPr lang="zh-CN" altLang="en-US"/>
        </a:p>
      </dgm:t>
    </dgm:pt>
    <dgm:pt modelId="{4D032C26-803F-4E1C-864A-6B0EA0993CFC}">
      <dgm:prSet phldrT="[文本]"/>
      <dgm:spPr/>
      <dgm:t>
        <a:bodyPr/>
        <a:lstStyle/>
        <a:p>
          <a:r>
            <a:rPr lang="zh-CN" altLang="en-US" dirty="0" smtClean="0"/>
            <a:t>文献中引用的专利</a:t>
          </a:r>
          <a:endParaRPr lang="zh-CN" altLang="en-US" dirty="0"/>
        </a:p>
      </dgm:t>
    </dgm:pt>
    <dgm:pt modelId="{5DDE0134-6DA6-4DC7-8494-7F57ED4EB05C}" type="parTrans" cxnId="{FA6577D3-5039-4A43-B3A2-1050A62B91FC}">
      <dgm:prSet/>
      <dgm:spPr/>
      <dgm:t>
        <a:bodyPr/>
        <a:lstStyle/>
        <a:p>
          <a:endParaRPr lang="zh-CN" altLang="en-US"/>
        </a:p>
      </dgm:t>
    </dgm:pt>
    <dgm:pt modelId="{B2691EF0-B918-442D-A9DD-C15B49E5F637}" type="sibTrans" cxnId="{FA6577D3-5039-4A43-B3A2-1050A62B91FC}">
      <dgm:prSet/>
      <dgm:spPr/>
      <dgm:t>
        <a:bodyPr/>
        <a:lstStyle/>
        <a:p>
          <a:endParaRPr lang="zh-CN" altLang="en-US"/>
        </a:p>
      </dgm:t>
    </dgm:pt>
    <dgm:pt modelId="{423306B9-6C0F-40E8-8797-AC413DB05B7C}" type="pres">
      <dgm:prSet presAssocID="{62FFC75B-D0CF-42C1-8782-6232026BCEE9}" presName="diagram" presStyleCnt="0">
        <dgm:presLayoutVars>
          <dgm:chPref val="1"/>
          <dgm:dir/>
          <dgm:animOne val="branch"/>
          <dgm:animLvl val="lvl"/>
          <dgm:resizeHandles/>
        </dgm:presLayoutVars>
      </dgm:prSet>
      <dgm:spPr/>
      <dgm:t>
        <a:bodyPr/>
        <a:lstStyle/>
        <a:p>
          <a:endParaRPr lang="zh-CN" altLang="en-US"/>
        </a:p>
      </dgm:t>
    </dgm:pt>
    <dgm:pt modelId="{43259CBC-8528-45DF-B7BB-1C263489412C}" type="pres">
      <dgm:prSet presAssocID="{0DB4C500-93C1-4CE4-AC56-6DD2FAE06FFE}" presName="root" presStyleCnt="0"/>
      <dgm:spPr/>
      <dgm:t>
        <a:bodyPr/>
        <a:lstStyle/>
        <a:p>
          <a:endParaRPr lang="zh-CN" altLang="en-US"/>
        </a:p>
      </dgm:t>
    </dgm:pt>
    <dgm:pt modelId="{86660FFC-531D-440F-BF16-49F2DCF07CFB}" type="pres">
      <dgm:prSet presAssocID="{0DB4C500-93C1-4CE4-AC56-6DD2FAE06FFE}" presName="rootComposite" presStyleCnt="0"/>
      <dgm:spPr/>
      <dgm:t>
        <a:bodyPr/>
        <a:lstStyle/>
        <a:p>
          <a:endParaRPr lang="zh-CN" altLang="en-US"/>
        </a:p>
      </dgm:t>
    </dgm:pt>
    <dgm:pt modelId="{2122DD0E-AB83-4413-BC1E-F9D93DCEE517}" type="pres">
      <dgm:prSet presAssocID="{0DB4C500-93C1-4CE4-AC56-6DD2FAE06FFE}" presName="rootText" presStyleLbl="node1" presStyleIdx="0" presStyleCnt="3"/>
      <dgm:spPr/>
      <dgm:t>
        <a:bodyPr/>
        <a:lstStyle/>
        <a:p>
          <a:endParaRPr lang="zh-CN" altLang="en-US"/>
        </a:p>
      </dgm:t>
    </dgm:pt>
    <dgm:pt modelId="{ACDA8352-C935-4395-A1ED-363F3D3463B7}" type="pres">
      <dgm:prSet presAssocID="{0DB4C500-93C1-4CE4-AC56-6DD2FAE06FFE}" presName="rootConnector" presStyleLbl="node1" presStyleIdx="0" presStyleCnt="3"/>
      <dgm:spPr/>
      <dgm:t>
        <a:bodyPr/>
        <a:lstStyle/>
        <a:p>
          <a:endParaRPr lang="zh-CN" altLang="en-US"/>
        </a:p>
      </dgm:t>
    </dgm:pt>
    <dgm:pt modelId="{C98EE6A4-7B0E-40C3-9965-831FD6224565}" type="pres">
      <dgm:prSet presAssocID="{0DB4C500-93C1-4CE4-AC56-6DD2FAE06FFE}" presName="childShape" presStyleCnt="0"/>
      <dgm:spPr/>
      <dgm:t>
        <a:bodyPr/>
        <a:lstStyle/>
        <a:p>
          <a:endParaRPr lang="zh-CN" altLang="en-US"/>
        </a:p>
      </dgm:t>
    </dgm:pt>
    <dgm:pt modelId="{660A3C24-5BAF-4B03-B030-D64B68CAD622}" type="pres">
      <dgm:prSet presAssocID="{C7707E2C-2F2A-4CEE-AA33-D0C89E9EABEB}" presName="Name13" presStyleLbl="parChTrans1D2" presStyleIdx="0" presStyleCnt="6"/>
      <dgm:spPr/>
      <dgm:t>
        <a:bodyPr/>
        <a:lstStyle/>
        <a:p>
          <a:endParaRPr lang="zh-CN" altLang="en-US"/>
        </a:p>
      </dgm:t>
    </dgm:pt>
    <dgm:pt modelId="{DA89D0B9-4088-4B1F-BA45-49A961AF3E62}" type="pres">
      <dgm:prSet presAssocID="{2B1A0796-63CE-4E96-9C4C-E6B3CA4669EB}" presName="childText" presStyleLbl="bgAcc1" presStyleIdx="0" presStyleCnt="6">
        <dgm:presLayoutVars>
          <dgm:bulletEnabled val="1"/>
        </dgm:presLayoutVars>
      </dgm:prSet>
      <dgm:spPr/>
      <dgm:t>
        <a:bodyPr/>
        <a:lstStyle/>
        <a:p>
          <a:endParaRPr lang="zh-CN" altLang="en-US"/>
        </a:p>
      </dgm:t>
    </dgm:pt>
    <dgm:pt modelId="{85FD7CF3-84BF-4E34-B90F-F20EB29CCB5F}" type="pres">
      <dgm:prSet presAssocID="{91754EBC-0421-4EA7-BAD6-989EEBD5CEE6}" presName="Name13" presStyleLbl="parChTrans1D2" presStyleIdx="1" presStyleCnt="6"/>
      <dgm:spPr/>
      <dgm:t>
        <a:bodyPr/>
        <a:lstStyle/>
        <a:p>
          <a:endParaRPr lang="zh-CN" altLang="en-US"/>
        </a:p>
      </dgm:t>
    </dgm:pt>
    <dgm:pt modelId="{D6D0C84B-22FC-4FA7-8096-4ECF2B94127E}" type="pres">
      <dgm:prSet presAssocID="{905714E7-D3D1-4916-886E-DC6E1FF73A16}" presName="childText" presStyleLbl="bgAcc1" presStyleIdx="1" presStyleCnt="6">
        <dgm:presLayoutVars>
          <dgm:bulletEnabled val="1"/>
        </dgm:presLayoutVars>
      </dgm:prSet>
      <dgm:spPr/>
      <dgm:t>
        <a:bodyPr/>
        <a:lstStyle/>
        <a:p>
          <a:endParaRPr lang="zh-CN" altLang="en-US"/>
        </a:p>
      </dgm:t>
    </dgm:pt>
    <dgm:pt modelId="{FDE64862-A61F-4E74-9C3F-981C72F8F80A}" type="pres">
      <dgm:prSet presAssocID="{21C51405-76E8-4A00-845A-86800666BB67}" presName="root" presStyleCnt="0"/>
      <dgm:spPr/>
      <dgm:t>
        <a:bodyPr/>
        <a:lstStyle/>
        <a:p>
          <a:endParaRPr lang="zh-CN" altLang="en-US"/>
        </a:p>
      </dgm:t>
    </dgm:pt>
    <dgm:pt modelId="{27509FA1-32BF-4AB7-A7D5-3BB42E5BE98A}" type="pres">
      <dgm:prSet presAssocID="{21C51405-76E8-4A00-845A-86800666BB67}" presName="rootComposite" presStyleCnt="0"/>
      <dgm:spPr/>
      <dgm:t>
        <a:bodyPr/>
        <a:lstStyle/>
        <a:p>
          <a:endParaRPr lang="zh-CN" altLang="en-US"/>
        </a:p>
      </dgm:t>
    </dgm:pt>
    <dgm:pt modelId="{92746ED9-4F62-47FF-BAB1-3ED559BE362E}" type="pres">
      <dgm:prSet presAssocID="{21C51405-76E8-4A00-845A-86800666BB67}" presName="rootText" presStyleLbl="node1" presStyleIdx="1" presStyleCnt="3"/>
      <dgm:spPr/>
      <dgm:t>
        <a:bodyPr/>
        <a:lstStyle/>
        <a:p>
          <a:endParaRPr lang="zh-CN" altLang="en-US"/>
        </a:p>
      </dgm:t>
    </dgm:pt>
    <dgm:pt modelId="{DA7FEB6A-E6E1-4B2E-94AC-17763021845B}" type="pres">
      <dgm:prSet presAssocID="{21C51405-76E8-4A00-845A-86800666BB67}" presName="rootConnector" presStyleLbl="node1" presStyleIdx="1" presStyleCnt="3"/>
      <dgm:spPr/>
      <dgm:t>
        <a:bodyPr/>
        <a:lstStyle/>
        <a:p>
          <a:endParaRPr lang="zh-CN" altLang="en-US"/>
        </a:p>
      </dgm:t>
    </dgm:pt>
    <dgm:pt modelId="{E43D3BC4-380D-4548-A68D-96E1FFC4274F}" type="pres">
      <dgm:prSet presAssocID="{21C51405-76E8-4A00-845A-86800666BB67}" presName="childShape" presStyleCnt="0"/>
      <dgm:spPr/>
      <dgm:t>
        <a:bodyPr/>
        <a:lstStyle/>
        <a:p>
          <a:endParaRPr lang="zh-CN" altLang="en-US"/>
        </a:p>
      </dgm:t>
    </dgm:pt>
    <dgm:pt modelId="{9A970488-2247-4EB7-A492-AEAA6C8FA329}" type="pres">
      <dgm:prSet presAssocID="{8D42EC4D-7F27-4A8C-B61C-9A6F05BA267F}" presName="Name13" presStyleLbl="parChTrans1D2" presStyleIdx="2" presStyleCnt="6"/>
      <dgm:spPr/>
      <dgm:t>
        <a:bodyPr/>
        <a:lstStyle/>
        <a:p>
          <a:endParaRPr lang="zh-CN" altLang="en-US"/>
        </a:p>
      </dgm:t>
    </dgm:pt>
    <dgm:pt modelId="{446E69E0-5647-45F4-A910-5F42E67674DE}" type="pres">
      <dgm:prSet presAssocID="{5BBEADFB-A26D-48B4-975E-C1D4E01E260D}" presName="childText" presStyleLbl="bgAcc1" presStyleIdx="2" presStyleCnt="6">
        <dgm:presLayoutVars>
          <dgm:bulletEnabled val="1"/>
        </dgm:presLayoutVars>
      </dgm:prSet>
      <dgm:spPr/>
      <dgm:t>
        <a:bodyPr/>
        <a:lstStyle/>
        <a:p>
          <a:endParaRPr lang="zh-CN" altLang="en-US"/>
        </a:p>
      </dgm:t>
    </dgm:pt>
    <dgm:pt modelId="{71580D6D-C17D-4923-94E4-94BC22B40C7A}" type="pres">
      <dgm:prSet presAssocID="{2DC0D404-4DFC-491C-B95B-724920B420A3}" presName="Name13" presStyleLbl="parChTrans1D2" presStyleIdx="3" presStyleCnt="6"/>
      <dgm:spPr/>
      <dgm:t>
        <a:bodyPr/>
        <a:lstStyle/>
        <a:p>
          <a:endParaRPr lang="zh-CN" altLang="en-US"/>
        </a:p>
      </dgm:t>
    </dgm:pt>
    <dgm:pt modelId="{54B080BA-24F3-4EA2-94A5-0DEF720DC6C4}" type="pres">
      <dgm:prSet presAssocID="{C56580E1-8BC4-4F33-9F2B-5F2E13A105A0}" presName="childText" presStyleLbl="bgAcc1" presStyleIdx="3" presStyleCnt="6">
        <dgm:presLayoutVars>
          <dgm:bulletEnabled val="1"/>
        </dgm:presLayoutVars>
      </dgm:prSet>
      <dgm:spPr/>
      <dgm:t>
        <a:bodyPr/>
        <a:lstStyle/>
        <a:p>
          <a:endParaRPr lang="zh-CN" altLang="en-US"/>
        </a:p>
      </dgm:t>
    </dgm:pt>
    <dgm:pt modelId="{B7414F99-2121-4C9A-9E17-80000F8A3EEB}" type="pres">
      <dgm:prSet presAssocID="{DCC8A619-A2A6-4B91-AB49-1D64A6E26C15}" presName="root" presStyleCnt="0"/>
      <dgm:spPr/>
      <dgm:t>
        <a:bodyPr/>
        <a:lstStyle/>
        <a:p>
          <a:endParaRPr lang="zh-CN" altLang="en-US"/>
        </a:p>
      </dgm:t>
    </dgm:pt>
    <dgm:pt modelId="{3AB4A62A-7CC0-41C4-A6D7-C408924CFEF5}" type="pres">
      <dgm:prSet presAssocID="{DCC8A619-A2A6-4B91-AB49-1D64A6E26C15}" presName="rootComposite" presStyleCnt="0"/>
      <dgm:spPr/>
      <dgm:t>
        <a:bodyPr/>
        <a:lstStyle/>
        <a:p>
          <a:endParaRPr lang="zh-CN" altLang="en-US"/>
        </a:p>
      </dgm:t>
    </dgm:pt>
    <dgm:pt modelId="{F94DC143-015A-4398-BC8D-FCC089A81638}" type="pres">
      <dgm:prSet presAssocID="{DCC8A619-A2A6-4B91-AB49-1D64A6E26C15}" presName="rootText" presStyleLbl="node1" presStyleIdx="2" presStyleCnt="3"/>
      <dgm:spPr/>
      <dgm:t>
        <a:bodyPr/>
        <a:lstStyle/>
        <a:p>
          <a:endParaRPr lang="zh-CN" altLang="en-US"/>
        </a:p>
      </dgm:t>
    </dgm:pt>
    <dgm:pt modelId="{CDC1F74C-3BD6-4589-A537-1D8419AA4251}" type="pres">
      <dgm:prSet presAssocID="{DCC8A619-A2A6-4B91-AB49-1D64A6E26C15}" presName="rootConnector" presStyleLbl="node1" presStyleIdx="2" presStyleCnt="3"/>
      <dgm:spPr/>
      <dgm:t>
        <a:bodyPr/>
        <a:lstStyle/>
        <a:p>
          <a:endParaRPr lang="zh-CN" altLang="en-US"/>
        </a:p>
      </dgm:t>
    </dgm:pt>
    <dgm:pt modelId="{D4EB4989-C817-4B6B-B5DC-6E891C7832E2}" type="pres">
      <dgm:prSet presAssocID="{DCC8A619-A2A6-4B91-AB49-1D64A6E26C15}" presName="childShape" presStyleCnt="0"/>
      <dgm:spPr/>
      <dgm:t>
        <a:bodyPr/>
        <a:lstStyle/>
        <a:p>
          <a:endParaRPr lang="zh-CN" altLang="en-US"/>
        </a:p>
      </dgm:t>
    </dgm:pt>
    <dgm:pt modelId="{0A19F72D-6CA7-497D-AE63-81944D703DF1}" type="pres">
      <dgm:prSet presAssocID="{6A880E6D-DCE9-497A-B26E-EC2134FC4437}" presName="Name13" presStyleLbl="parChTrans1D2" presStyleIdx="4" presStyleCnt="6"/>
      <dgm:spPr/>
      <dgm:t>
        <a:bodyPr/>
        <a:lstStyle/>
        <a:p>
          <a:endParaRPr lang="zh-CN" altLang="en-US"/>
        </a:p>
      </dgm:t>
    </dgm:pt>
    <dgm:pt modelId="{2810B4B2-87FE-42C0-808C-A3800A81EF25}" type="pres">
      <dgm:prSet presAssocID="{94237239-E2AD-412D-83B5-47475A3443C5}" presName="childText" presStyleLbl="bgAcc1" presStyleIdx="4" presStyleCnt="6">
        <dgm:presLayoutVars>
          <dgm:bulletEnabled val="1"/>
        </dgm:presLayoutVars>
      </dgm:prSet>
      <dgm:spPr/>
      <dgm:t>
        <a:bodyPr/>
        <a:lstStyle/>
        <a:p>
          <a:endParaRPr lang="zh-CN" altLang="en-US"/>
        </a:p>
      </dgm:t>
    </dgm:pt>
    <dgm:pt modelId="{91EE09D6-B260-412B-A806-528785525829}" type="pres">
      <dgm:prSet presAssocID="{5DDE0134-6DA6-4DC7-8494-7F57ED4EB05C}" presName="Name13" presStyleLbl="parChTrans1D2" presStyleIdx="5" presStyleCnt="6"/>
      <dgm:spPr/>
      <dgm:t>
        <a:bodyPr/>
        <a:lstStyle/>
        <a:p>
          <a:endParaRPr lang="zh-CN" altLang="en-US"/>
        </a:p>
      </dgm:t>
    </dgm:pt>
    <dgm:pt modelId="{E2A11D60-F863-4F86-810C-40CEA3ED63C6}" type="pres">
      <dgm:prSet presAssocID="{4D032C26-803F-4E1C-864A-6B0EA0993CFC}" presName="childText" presStyleLbl="bgAcc1" presStyleIdx="5" presStyleCnt="6">
        <dgm:presLayoutVars>
          <dgm:bulletEnabled val="1"/>
        </dgm:presLayoutVars>
      </dgm:prSet>
      <dgm:spPr/>
      <dgm:t>
        <a:bodyPr/>
        <a:lstStyle/>
        <a:p>
          <a:endParaRPr lang="zh-CN" altLang="en-US"/>
        </a:p>
      </dgm:t>
    </dgm:pt>
  </dgm:ptLst>
  <dgm:cxnLst>
    <dgm:cxn modelId="{A8432098-1BF1-45B3-BFEC-11D37EC80344}" type="presOf" srcId="{8D42EC4D-7F27-4A8C-B61C-9A6F05BA267F}" destId="{9A970488-2247-4EB7-A492-AEAA6C8FA329}" srcOrd="0" destOrd="0" presId="urn:microsoft.com/office/officeart/2005/8/layout/hierarchy3"/>
    <dgm:cxn modelId="{D3105144-D9AB-4BCB-BFB9-AD5E02826A12}" type="presOf" srcId="{0DB4C500-93C1-4CE4-AC56-6DD2FAE06FFE}" destId="{ACDA8352-C935-4395-A1ED-363F3D3463B7}" srcOrd="1" destOrd="0" presId="urn:microsoft.com/office/officeart/2005/8/layout/hierarchy3"/>
    <dgm:cxn modelId="{F4255CA9-98BE-4CA4-AE29-E7CFAA6CE307}" srcId="{0DB4C500-93C1-4CE4-AC56-6DD2FAE06FFE}" destId="{905714E7-D3D1-4916-886E-DC6E1FF73A16}" srcOrd="1" destOrd="0" parTransId="{91754EBC-0421-4EA7-BAD6-989EEBD5CEE6}" sibTransId="{A7572E83-5D7D-4CB3-8F9F-C9C5087D5632}"/>
    <dgm:cxn modelId="{320C9B95-1525-40D9-B5C2-7127A3884155}" type="presOf" srcId="{5DDE0134-6DA6-4DC7-8494-7F57ED4EB05C}" destId="{91EE09D6-B260-412B-A806-528785525829}" srcOrd="0" destOrd="0" presId="urn:microsoft.com/office/officeart/2005/8/layout/hierarchy3"/>
    <dgm:cxn modelId="{883F2F54-B35F-4894-AEC6-0FCFBD6275BC}" srcId="{62FFC75B-D0CF-42C1-8782-6232026BCEE9}" destId="{21C51405-76E8-4A00-845A-86800666BB67}" srcOrd="1" destOrd="0" parTransId="{C652A865-934F-462E-9DEF-E556AF277D6E}" sibTransId="{EAA3CD5A-54C2-4312-9F80-EF8579BDC2A0}"/>
    <dgm:cxn modelId="{5CD77681-EEB8-4CAB-B88A-A4DFB34E1083}" type="presOf" srcId="{4D032C26-803F-4E1C-864A-6B0EA0993CFC}" destId="{E2A11D60-F863-4F86-810C-40CEA3ED63C6}" srcOrd="0" destOrd="0" presId="urn:microsoft.com/office/officeart/2005/8/layout/hierarchy3"/>
    <dgm:cxn modelId="{78D64237-AA49-42C1-AE94-BC03943510E3}" type="presOf" srcId="{905714E7-D3D1-4916-886E-DC6E1FF73A16}" destId="{D6D0C84B-22FC-4FA7-8096-4ECF2B94127E}" srcOrd="0" destOrd="0" presId="urn:microsoft.com/office/officeart/2005/8/layout/hierarchy3"/>
    <dgm:cxn modelId="{B32F7BCB-3412-4E08-BAE8-AFF4ADF03C5B}" srcId="{DCC8A619-A2A6-4B91-AB49-1D64A6E26C15}" destId="{94237239-E2AD-412D-83B5-47475A3443C5}" srcOrd="0" destOrd="0" parTransId="{6A880E6D-DCE9-497A-B26E-EC2134FC4437}" sibTransId="{FB253503-AB85-4017-AFBF-10D792FF5B46}"/>
    <dgm:cxn modelId="{F0FDCB95-F4DA-4EA5-AB91-4D53C4779F5A}" srcId="{0DB4C500-93C1-4CE4-AC56-6DD2FAE06FFE}" destId="{2B1A0796-63CE-4E96-9C4C-E6B3CA4669EB}" srcOrd="0" destOrd="0" parTransId="{C7707E2C-2F2A-4CEE-AA33-D0C89E9EABEB}" sibTransId="{15B0F96F-76D2-4806-9D52-E76A90C5D37E}"/>
    <dgm:cxn modelId="{9979E924-9E49-4E4D-A442-9EDE4EBCB08D}" srcId="{21C51405-76E8-4A00-845A-86800666BB67}" destId="{C56580E1-8BC4-4F33-9F2B-5F2E13A105A0}" srcOrd="1" destOrd="0" parTransId="{2DC0D404-4DFC-491C-B95B-724920B420A3}" sibTransId="{ECE0EC69-6CB2-4E6A-B01B-CD627DED9241}"/>
    <dgm:cxn modelId="{DBA4052E-4BEB-4746-9058-E7CE73FD1E0C}" type="presOf" srcId="{2B1A0796-63CE-4E96-9C4C-E6B3CA4669EB}" destId="{DA89D0B9-4088-4B1F-BA45-49A961AF3E62}" srcOrd="0" destOrd="0" presId="urn:microsoft.com/office/officeart/2005/8/layout/hierarchy3"/>
    <dgm:cxn modelId="{66C5BECC-B8C8-4B1C-B066-314D457891F6}" type="presOf" srcId="{DCC8A619-A2A6-4B91-AB49-1D64A6E26C15}" destId="{CDC1F74C-3BD6-4589-A537-1D8419AA4251}" srcOrd="1" destOrd="0" presId="urn:microsoft.com/office/officeart/2005/8/layout/hierarchy3"/>
    <dgm:cxn modelId="{F17D7278-7A96-489B-A5DE-F4F5E90EFEB7}" type="presOf" srcId="{5BBEADFB-A26D-48B4-975E-C1D4E01E260D}" destId="{446E69E0-5647-45F4-A910-5F42E67674DE}" srcOrd="0" destOrd="0" presId="urn:microsoft.com/office/officeart/2005/8/layout/hierarchy3"/>
    <dgm:cxn modelId="{FA6577D3-5039-4A43-B3A2-1050A62B91FC}" srcId="{DCC8A619-A2A6-4B91-AB49-1D64A6E26C15}" destId="{4D032C26-803F-4E1C-864A-6B0EA0993CFC}" srcOrd="1" destOrd="0" parTransId="{5DDE0134-6DA6-4DC7-8494-7F57ED4EB05C}" sibTransId="{B2691EF0-B918-442D-A9DD-C15B49E5F637}"/>
    <dgm:cxn modelId="{2A3C5745-FAA8-4EBF-8FC6-AB931BA6044B}" srcId="{62FFC75B-D0CF-42C1-8782-6232026BCEE9}" destId="{0DB4C500-93C1-4CE4-AC56-6DD2FAE06FFE}" srcOrd="0" destOrd="0" parTransId="{614C35A5-CA4B-4538-BA9B-476312CE9608}" sibTransId="{4BB243A7-762B-446D-83F6-9DC105001E6D}"/>
    <dgm:cxn modelId="{8DFB84DE-58B0-4FA2-929B-AA0251B92568}" type="presOf" srcId="{21C51405-76E8-4A00-845A-86800666BB67}" destId="{DA7FEB6A-E6E1-4B2E-94AC-17763021845B}" srcOrd="1" destOrd="0" presId="urn:microsoft.com/office/officeart/2005/8/layout/hierarchy3"/>
    <dgm:cxn modelId="{77A32149-34A1-45AF-BAE7-EE22E24C037A}" type="presOf" srcId="{C7707E2C-2F2A-4CEE-AA33-D0C89E9EABEB}" destId="{660A3C24-5BAF-4B03-B030-D64B68CAD622}" srcOrd="0" destOrd="0" presId="urn:microsoft.com/office/officeart/2005/8/layout/hierarchy3"/>
    <dgm:cxn modelId="{5C6D8D99-6A7A-4952-AF27-07D54098FB70}" type="presOf" srcId="{C56580E1-8BC4-4F33-9F2B-5F2E13A105A0}" destId="{54B080BA-24F3-4EA2-94A5-0DEF720DC6C4}" srcOrd="0" destOrd="0" presId="urn:microsoft.com/office/officeart/2005/8/layout/hierarchy3"/>
    <dgm:cxn modelId="{5A81850B-B3E1-4AA8-AC2E-42905C91149F}" type="presOf" srcId="{91754EBC-0421-4EA7-BAD6-989EEBD5CEE6}" destId="{85FD7CF3-84BF-4E34-B90F-F20EB29CCB5F}" srcOrd="0" destOrd="0" presId="urn:microsoft.com/office/officeart/2005/8/layout/hierarchy3"/>
    <dgm:cxn modelId="{CCBBD820-13AC-40EA-9F6A-36139A75FEB0}" type="presOf" srcId="{21C51405-76E8-4A00-845A-86800666BB67}" destId="{92746ED9-4F62-47FF-BAB1-3ED559BE362E}" srcOrd="0" destOrd="0" presId="urn:microsoft.com/office/officeart/2005/8/layout/hierarchy3"/>
    <dgm:cxn modelId="{6DE1F285-DF0D-4774-9190-607282CFEE8C}" srcId="{21C51405-76E8-4A00-845A-86800666BB67}" destId="{5BBEADFB-A26D-48B4-975E-C1D4E01E260D}" srcOrd="0" destOrd="0" parTransId="{8D42EC4D-7F27-4A8C-B61C-9A6F05BA267F}" sibTransId="{620A30E5-D11D-4D6A-A084-63947F505A1A}"/>
    <dgm:cxn modelId="{5A0CF864-5EB7-499C-8265-3364243C4A14}" type="presOf" srcId="{DCC8A619-A2A6-4B91-AB49-1D64A6E26C15}" destId="{F94DC143-015A-4398-BC8D-FCC089A81638}" srcOrd="0" destOrd="0" presId="urn:microsoft.com/office/officeart/2005/8/layout/hierarchy3"/>
    <dgm:cxn modelId="{1D2E77AD-78B1-4146-A895-F8F8DC5022B1}" type="presOf" srcId="{62FFC75B-D0CF-42C1-8782-6232026BCEE9}" destId="{423306B9-6C0F-40E8-8797-AC413DB05B7C}" srcOrd="0" destOrd="0" presId="urn:microsoft.com/office/officeart/2005/8/layout/hierarchy3"/>
    <dgm:cxn modelId="{33FA5152-AA88-4801-AFAE-1D67DF1BC488}" type="presOf" srcId="{2DC0D404-4DFC-491C-B95B-724920B420A3}" destId="{71580D6D-C17D-4923-94E4-94BC22B40C7A}" srcOrd="0" destOrd="0" presId="urn:microsoft.com/office/officeart/2005/8/layout/hierarchy3"/>
    <dgm:cxn modelId="{49FB9866-2586-4E8E-8A08-F93D694BF572}" type="presOf" srcId="{94237239-E2AD-412D-83B5-47475A3443C5}" destId="{2810B4B2-87FE-42C0-808C-A3800A81EF25}" srcOrd="0" destOrd="0" presId="urn:microsoft.com/office/officeart/2005/8/layout/hierarchy3"/>
    <dgm:cxn modelId="{F6DB76BA-CA37-40DC-9635-64CA9AED7B50}" type="presOf" srcId="{0DB4C500-93C1-4CE4-AC56-6DD2FAE06FFE}" destId="{2122DD0E-AB83-4413-BC1E-F9D93DCEE517}" srcOrd="0" destOrd="0" presId="urn:microsoft.com/office/officeart/2005/8/layout/hierarchy3"/>
    <dgm:cxn modelId="{D1380A81-67BF-461D-A0D5-D976BF44D8CE}" srcId="{62FFC75B-D0CF-42C1-8782-6232026BCEE9}" destId="{DCC8A619-A2A6-4B91-AB49-1D64A6E26C15}" srcOrd="2" destOrd="0" parTransId="{82248326-86CE-4213-AA2F-12599B5954C6}" sibTransId="{44BB3C15-166E-49FB-9BAF-4A9C9DC3D3E7}"/>
    <dgm:cxn modelId="{3421E2A1-A1D8-429D-84C6-B507A57847F5}" type="presOf" srcId="{6A880E6D-DCE9-497A-B26E-EC2134FC4437}" destId="{0A19F72D-6CA7-497D-AE63-81944D703DF1}" srcOrd="0" destOrd="0" presId="urn:microsoft.com/office/officeart/2005/8/layout/hierarchy3"/>
    <dgm:cxn modelId="{2C01C5B2-7BF7-4FC4-8794-0E6ECE554ED4}" type="presParOf" srcId="{423306B9-6C0F-40E8-8797-AC413DB05B7C}" destId="{43259CBC-8528-45DF-B7BB-1C263489412C}" srcOrd="0" destOrd="0" presId="urn:microsoft.com/office/officeart/2005/8/layout/hierarchy3"/>
    <dgm:cxn modelId="{93EB8C62-88C8-4D10-902C-A92A1138BA5C}" type="presParOf" srcId="{43259CBC-8528-45DF-B7BB-1C263489412C}" destId="{86660FFC-531D-440F-BF16-49F2DCF07CFB}" srcOrd="0" destOrd="0" presId="urn:microsoft.com/office/officeart/2005/8/layout/hierarchy3"/>
    <dgm:cxn modelId="{CFC577D3-7FB4-45AB-AA5B-2F23EEDE63F4}" type="presParOf" srcId="{86660FFC-531D-440F-BF16-49F2DCF07CFB}" destId="{2122DD0E-AB83-4413-BC1E-F9D93DCEE517}" srcOrd="0" destOrd="0" presId="urn:microsoft.com/office/officeart/2005/8/layout/hierarchy3"/>
    <dgm:cxn modelId="{7CFB1A83-5C37-4696-B633-EE52918BC3A9}" type="presParOf" srcId="{86660FFC-531D-440F-BF16-49F2DCF07CFB}" destId="{ACDA8352-C935-4395-A1ED-363F3D3463B7}" srcOrd="1" destOrd="0" presId="urn:microsoft.com/office/officeart/2005/8/layout/hierarchy3"/>
    <dgm:cxn modelId="{E8A73C54-ED09-4766-BF1D-7624205C76E9}" type="presParOf" srcId="{43259CBC-8528-45DF-B7BB-1C263489412C}" destId="{C98EE6A4-7B0E-40C3-9965-831FD6224565}" srcOrd="1" destOrd="0" presId="urn:microsoft.com/office/officeart/2005/8/layout/hierarchy3"/>
    <dgm:cxn modelId="{7A176469-6163-4C41-86AC-8B486D4DFAC0}" type="presParOf" srcId="{C98EE6A4-7B0E-40C3-9965-831FD6224565}" destId="{660A3C24-5BAF-4B03-B030-D64B68CAD622}" srcOrd="0" destOrd="0" presId="urn:microsoft.com/office/officeart/2005/8/layout/hierarchy3"/>
    <dgm:cxn modelId="{940A3217-6180-4085-B281-1AFCAF33B1EE}" type="presParOf" srcId="{C98EE6A4-7B0E-40C3-9965-831FD6224565}" destId="{DA89D0B9-4088-4B1F-BA45-49A961AF3E62}" srcOrd="1" destOrd="0" presId="urn:microsoft.com/office/officeart/2005/8/layout/hierarchy3"/>
    <dgm:cxn modelId="{0305A1D1-CA65-45D5-AF00-8924E1C29766}" type="presParOf" srcId="{C98EE6A4-7B0E-40C3-9965-831FD6224565}" destId="{85FD7CF3-84BF-4E34-B90F-F20EB29CCB5F}" srcOrd="2" destOrd="0" presId="urn:microsoft.com/office/officeart/2005/8/layout/hierarchy3"/>
    <dgm:cxn modelId="{DC7A6EE8-4645-40F4-8E41-24A033A10D56}" type="presParOf" srcId="{C98EE6A4-7B0E-40C3-9965-831FD6224565}" destId="{D6D0C84B-22FC-4FA7-8096-4ECF2B94127E}" srcOrd="3" destOrd="0" presId="urn:microsoft.com/office/officeart/2005/8/layout/hierarchy3"/>
    <dgm:cxn modelId="{09AB5EB5-30D3-4707-94D8-131847BCAE67}" type="presParOf" srcId="{423306B9-6C0F-40E8-8797-AC413DB05B7C}" destId="{FDE64862-A61F-4E74-9C3F-981C72F8F80A}" srcOrd="1" destOrd="0" presId="urn:microsoft.com/office/officeart/2005/8/layout/hierarchy3"/>
    <dgm:cxn modelId="{B7EED94B-C5BD-4634-93AB-3D3AE05F1C97}" type="presParOf" srcId="{FDE64862-A61F-4E74-9C3F-981C72F8F80A}" destId="{27509FA1-32BF-4AB7-A7D5-3BB42E5BE98A}" srcOrd="0" destOrd="0" presId="urn:microsoft.com/office/officeart/2005/8/layout/hierarchy3"/>
    <dgm:cxn modelId="{C8D8B856-F942-4FAD-881A-DBBDD2FAD32E}" type="presParOf" srcId="{27509FA1-32BF-4AB7-A7D5-3BB42E5BE98A}" destId="{92746ED9-4F62-47FF-BAB1-3ED559BE362E}" srcOrd="0" destOrd="0" presId="urn:microsoft.com/office/officeart/2005/8/layout/hierarchy3"/>
    <dgm:cxn modelId="{45A545F7-6398-4479-8763-B883126BDED0}" type="presParOf" srcId="{27509FA1-32BF-4AB7-A7D5-3BB42E5BE98A}" destId="{DA7FEB6A-E6E1-4B2E-94AC-17763021845B}" srcOrd="1" destOrd="0" presId="urn:microsoft.com/office/officeart/2005/8/layout/hierarchy3"/>
    <dgm:cxn modelId="{DFEB1B1F-EEC8-4E25-BD48-A54322A557F2}" type="presParOf" srcId="{FDE64862-A61F-4E74-9C3F-981C72F8F80A}" destId="{E43D3BC4-380D-4548-A68D-96E1FFC4274F}" srcOrd="1" destOrd="0" presId="urn:microsoft.com/office/officeart/2005/8/layout/hierarchy3"/>
    <dgm:cxn modelId="{9BD4B47D-D3FD-4188-8521-F7BA2C627D5B}" type="presParOf" srcId="{E43D3BC4-380D-4548-A68D-96E1FFC4274F}" destId="{9A970488-2247-4EB7-A492-AEAA6C8FA329}" srcOrd="0" destOrd="0" presId="urn:microsoft.com/office/officeart/2005/8/layout/hierarchy3"/>
    <dgm:cxn modelId="{BB8694DB-EE9F-4A2F-84C3-9795D260293A}" type="presParOf" srcId="{E43D3BC4-380D-4548-A68D-96E1FFC4274F}" destId="{446E69E0-5647-45F4-A910-5F42E67674DE}" srcOrd="1" destOrd="0" presId="urn:microsoft.com/office/officeart/2005/8/layout/hierarchy3"/>
    <dgm:cxn modelId="{509CB62A-754B-40BD-AFDC-7572F935F2A7}" type="presParOf" srcId="{E43D3BC4-380D-4548-A68D-96E1FFC4274F}" destId="{71580D6D-C17D-4923-94E4-94BC22B40C7A}" srcOrd="2" destOrd="0" presId="urn:microsoft.com/office/officeart/2005/8/layout/hierarchy3"/>
    <dgm:cxn modelId="{2947B624-E187-4974-B653-1A4DDB1B23F9}" type="presParOf" srcId="{E43D3BC4-380D-4548-A68D-96E1FFC4274F}" destId="{54B080BA-24F3-4EA2-94A5-0DEF720DC6C4}" srcOrd="3" destOrd="0" presId="urn:microsoft.com/office/officeart/2005/8/layout/hierarchy3"/>
    <dgm:cxn modelId="{6F8002D0-E563-49D8-A282-D21077E199ED}" type="presParOf" srcId="{423306B9-6C0F-40E8-8797-AC413DB05B7C}" destId="{B7414F99-2121-4C9A-9E17-80000F8A3EEB}" srcOrd="2" destOrd="0" presId="urn:microsoft.com/office/officeart/2005/8/layout/hierarchy3"/>
    <dgm:cxn modelId="{01CD6284-E546-48DF-ACF0-6FDDEE2AB6B3}" type="presParOf" srcId="{B7414F99-2121-4C9A-9E17-80000F8A3EEB}" destId="{3AB4A62A-7CC0-41C4-A6D7-C408924CFEF5}" srcOrd="0" destOrd="0" presId="urn:microsoft.com/office/officeart/2005/8/layout/hierarchy3"/>
    <dgm:cxn modelId="{9A42A591-239C-4F45-8B7A-D68179EB0802}" type="presParOf" srcId="{3AB4A62A-7CC0-41C4-A6D7-C408924CFEF5}" destId="{F94DC143-015A-4398-BC8D-FCC089A81638}" srcOrd="0" destOrd="0" presId="urn:microsoft.com/office/officeart/2005/8/layout/hierarchy3"/>
    <dgm:cxn modelId="{CD2F6AB0-CF95-4DAB-9127-25139A1A764F}" type="presParOf" srcId="{3AB4A62A-7CC0-41C4-A6D7-C408924CFEF5}" destId="{CDC1F74C-3BD6-4589-A537-1D8419AA4251}" srcOrd="1" destOrd="0" presId="urn:microsoft.com/office/officeart/2005/8/layout/hierarchy3"/>
    <dgm:cxn modelId="{13D69980-D897-401F-A86B-8D9285407698}" type="presParOf" srcId="{B7414F99-2121-4C9A-9E17-80000F8A3EEB}" destId="{D4EB4989-C817-4B6B-B5DC-6E891C7832E2}" srcOrd="1" destOrd="0" presId="urn:microsoft.com/office/officeart/2005/8/layout/hierarchy3"/>
    <dgm:cxn modelId="{965915C0-6F88-44CC-A5F3-C0AA1B878CED}" type="presParOf" srcId="{D4EB4989-C817-4B6B-B5DC-6E891C7832E2}" destId="{0A19F72D-6CA7-497D-AE63-81944D703DF1}" srcOrd="0" destOrd="0" presId="urn:microsoft.com/office/officeart/2005/8/layout/hierarchy3"/>
    <dgm:cxn modelId="{0A98F651-80BE-4038-AC2C-D8C4812A8078}" type="presParOf" srcId="{D4EB4989-C817-4B6B-B5DC-6E891C7832E2}" destId="{2810B4B2-87FE-42C0-808C-A3800A81EF25}" srcOrd="1" destOrd="0" presId="urn:microsoft.com/office/officeart/2005/8/layout/hierarchy3"/>
    <dgm:cxn modelId="{200BF845-163D-4A0E-84F8-3DDEF70B72C2}" type="presParOf" srcId="{D4EB4989-C817-4B6B-B5DC-6E891C7832E2}" destId="{91EE09D6-B260-412B-A806-528785525829}" srcOrd="2" destOrd="0" presId="urn:microsoft.com/office/officeart/2005/8/layout/hierarchy3"/>
    <dgm:cxn modelId="{711177D2-5AF2-4A60-93F1-1FB75523EB95}" type="presParOf" srcId="{D4EB4989-C817-4B6B-B5DC-6E891C7832E2}" destId="{E2A11D60-F863-4F86-810C-40CEA3ED63C6}"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DC5811-FF75-4B6B-8265-5B2DFCED2C91}"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zh-CN" altLang="en-US"/>
        </a:p>
      </dgm:t>
    </dgm:pt>
    <dgm:pt modelId="{8FFE15A3-01FE-4090-9578-034A9DD050A9}">
      <dgm:prSet phldrT="[文本]"/>
      <dgm:spPr/>
      <dgm:t>
        <a:bodyPr/>
        <a:lstStyle/>
        <a:p>
          <a:r>
            <a:rPr lang="zh-CN" altLang="en-US" dirty="0" smtClean="0"/>
            <a:t>算法规范制定</a:t>
          </a:r>
          <a:endParaRPr lang="zh-CN" altLang="en-US" dirty="0"/>
        </a:p>
      </dgm:t>
    </dgm:pt>
    <dgm:pt modelId="{A4476896-FF98-410A-957C-158FAEF84C05}" type="parTrans" cxnId="{A5A3DB1D-1BB5-4DD6-A1CA-93C21669457F}">
      <dgm:prSet/>
      <dgm:spPr/>
      <dgm:t>
        <a:bodyPr/>
        <a:lstStyle/>
        <a:p>
          <a:endParaRPr lang="zh-CN" altLang="en-US"/>
        </a:p>
      </dgm:t>
    </dgm:pt>
    <dgm:pt modelId="{E2BDA6C8-5B76-4C41-8EF8-49B9E4CD653A}" type="sibTrans" cxnId="{A5A3DB1D-1BB5-4DD6-A1CA-93C21669457F}">
      <dgm:prSet/>
      <dgm:spPr/>
      <dgm:t>
        <a:bodyPr/>
        <a:lstStyle/>
        <a:p>
          <a:endParaRPr lang="zh-CN" altLang="en-US"/>
        </a:p>
      </dgm:t>
    </dgm:pt>
    <dgm:pt modelId="{40692303-F7C9-4301-B93E-4620EFA5A8CC}">
      <dgm:prSet phldrT="[文本]"/>
      <dgm:spPr/>
      <dgm:t>
        <a:bodyPr/>
        <a:lstStyle/>
        <a:p>
          <a:r>
            <a:rPr lang="zh-CN" altLang="en-US" dirty="0" smtClean="0"/>
            <a:t>基于主动学习的多层级交互式特征分析方法</a:t>
          </a:r>
          <a:endParaRPr lang="zh-CN" altLang="en-US" dirty="0"/>
        </a:p>
      </dgm:t>
    </dgm:pt>
    <dgm:pt modelId="{187E98B4-9C8C-467B-B01E-1816FA05BAEE}" type="parTrans" cxnId="{EFD114AE-B4CC-4A20-91E3-7DC1185F845B}">
      <dgm:prSet/>
      <dgm:spPr/>
      <dgm:t>
        <a:bodyPr/>
        <a:lstStyle/>
        <a:p>
          <a:endParaRPr lang="zh-CN" altLang="en-US"/>
        </a:p>
      </dgm:t>
    </dgm:pt>
    <dgm:pt modelId="{16D27B75-29AC-4C33-A535-8DF12CE812F1}" type="sibTrans" cxnId="{EFD114AE-B4CC-4A20-91E3-7DC1185F845B}">
      <dgm:prSet/>
      <dgm:spPr/>
      <dgm:t>
        <a:bodyPr/>
        <a:lstStyle/>
        <a:p>
          <a:endParaRPr lang="zh-CN" altLang="en-US"/>
        </a:p>
      </dgm:t>
    </dgm:pt>
    <dgm:pt modelId="{15225E72-999E-4CB7-AE1B-7660D0E006A8}">
      <dgm:prSet phldrT="[文本]"/>
      <dgm:spPr/>
      <dgm:t>
        <a:bodyPr/>
        <a:lstStyle/>
        <a:p>
          <a:r>
            <a:rPr lang="zh-CN" altLang="en-US" dirty="0" smtClean="0"/>
            <a:t>算法库设计</a:t>
          </a:r>
          <a:endParaRPr lang="zh-CN" altLang="en-US" dirty="0"/>
        </a:p>
      </dgm:t>
    </dgm:pt>
    <dgm:pt modelId="{F7C45318-CD7A-4491-B915-C23B75A2C093}" type="parTrans" cxnId="{86E5D2E7-3805-42B6-9CF6-C91B4CDB4968}">
      <dgm:prSet/>
      <dgm:spPr/>
      <dgm:t>
        <a:bodyPr/>
        <a:lstStyle/>
        <a:p>
          <a:endParaRPr lang="zh-CN" altLang="en-US"/>
        </a:p>
      </dgm:t>
    </dgm:pt>
    <dgm:pt modelId="{3EE285A5-57DE-43DA-938A-FEB7FEDC6B2E}" type="sibTrans" cxnId="{86E5D2E7-3805-42B6-9CF6-C91B4CDB4968}">
      <dgm:prSet/>
      <dgm:spPr/>
      <dgm:t>
        <a:bodyPr/>
        <a:lstStyle/>
        <a:p>
          <a:endParaRPr lang="zh-CN" altLang="en-US"/>
        </a:p>
      </dgm:t>
    </dgm:pt>
    <dgm:pt modelId="{5E215AB7-00A6-42D0-B3EB-DE4B26D04536}">
      <dgm:prSet phldrT="[文本]"/>
      <dgm:spPr>
        <a:solidFill>
          <a:schemeClr val="bg1">
            <a:lumMod val="75000"/>
          </a:schemeClr>
        </a:solidFill>
      </dgm:spPr>
      <dgm:t>
        <a:bodyPr/>
        <a:lstStyle/>
        <a:p>
          <a:r>
            <a:rPr lang="zh-CN" altLang="en-US" dirty="0" smtClean="0"/>
            <a:t>基于规则抽取的可解释性方法</a:t>
          </a:r>
          <a:br>
            <a:rPr lang="zh-CN" altLang="en-US" dirty="0" smtClean="0"/>
          </a:br>
          <a:endParaRPr lang="zh-CN" altLang="en-US" dirty="0"/>
        </a:p>
      </dgm:t>
    </dgm:pt>
    <dgm:pt modelId="{FD52C740-BE1D-4128-B252-33622D9C70F1}" type="parTrans" cxnId="{B4D4A768-6862-49E6-8FC9-D61C43D8C792}">
      <dgm:prSet/>
      <dgm:spPr/>
      <dgm:t>
        <a:bodyPr/>
        <a:lstStyle/>
        <a:p>
          <a:endParaRPr lang="zh-CN" altLang="en-US"/>
        </a:p>
      </dgm:t>
    </dgm:pt>
    <dgm:pt modelId="{C20D15F3-0BDE-402F-A294-C6F379B459B9}" type="sibTrans" cxnId="{B4D4A768-6862-49E6-8FC9-D61C43D8C792}">
      <dgm:prSet/>
      <dgm:spPr/>
      <dgm:t>
        <a:bodyPr/>
        <a:lstStyle/>
        <a:p>
          <a:endParaRPr lang="zh-CN" altLang="en-US"/>
        </a:p>
      </dgm:t>
    </dgm:pt>
    <dgm:pt modelId="{BBF217C2-5FF3-41BE-8493-BF8D627DEF93}">
      <dgm:prSet phldrT="[文本]"/>
      <dgm:spPr>
        <a:solidFill>
          <a:schemeClr val="bg1">
            <a:lumMod val="75000"/>
          </a:schemeClr>
        </a:solidFill>
      </dgm:spPr>
      <dgm:t>
        <a:bodyPr/>
        <a:lstStyle/>
        <a:p>
          <a:r>
            <a:rPr lang="zh-CN" altLang="en-US" dirty="0" smtClean="0"/>
            <a:t>基于集成学习的自适应混合式性能预测方法</a:t>
          </a:r>
          <a:endParaRPr lang="zh-CN" altLang="en-US" dirty="0"/>
        </a:p>
      </dgm:t>
    </dgm:pt>
    <dgm:pt modelId="{7977022B-CAFE-46AD-A030-8FEED65BD9EA}" type="parTrans" cxnId="{15F8116C-C215-4F8D-9385-7F6DE9BAC9E7}">
      <dgm:prSet/>
      <dgm:spPr/>
      <dgm:t>
        <a:bodyPr/>
        <a:lstStyle/>
        <a:p>
          <a:endParaRPr lang="zh-CN" altLang="en-US"/>
        </a:p>
      </dgm:t>
    </dgm:pt>
    <dgm:pt modelId="{E526C16A-329F-4F66-869D-EC746F88FDC5}" type="sibTrans" cxnId="{15F8116C-C215-4F8D-9385-7F6DE9BAC9E7}">
      <dgm:prSet/>
      <dgm:spPr/>
      <dgm:t>
        <a:bodyPr/>
        <a:lstStyle/>
        <a:p>
          <a:endParaRPr lang="zh-CN" altLang="en-US"/>
        </a:p>
      </dgm:t>
    </dgm:pt>
    <dgm:pt modelId="{1865D4BF-B000-4088-BB1C-B63D65EE131D}" type="pres">
      <dgm:prSet presAssocID="{52DC5811-FF75-4B6B-8265-5B2DFCED2C91}" presName="Name0" presStyleCnt="0">
        <dgm:presLayoutVars>
          <dgm:chMax val="7"/>
          <dgm:chPref val="7"/>
          <dgm:dir/>
        </dgm:presLayoutVars>
      </dgm:prSet>
      <dgm:spPr/>
      <dgm:t>
        <a:bodyPr/>
        <a:lstStyle/>
        <a:p>
          <a:endParaRPr lang="zh-CN" altLang="en-US"/>
        </a:p>
      </dgm:t>
    </dgm:pt>
    <dgm:pt modelId="{24A3A483-604D-48F0-88C9-97E4AC83F00A}" type="pres">
      <dgm:prSet presAssocID="{52DC5811-FF75-4B6B-8265-5B2DFCED2C91}" presName="Name1" presStyleCnt="0"/>
      <dgm:spPr/>
      <dgm:t>
        <a:bodyPr/>
        <a:lstStyle/>
        <a:p>
          <a:endParaRPr lang="zh-CN" altLang="en-US"/>
        </a:p>
      </dgm:t>
    </dgm:pt>
    <dgm:pt modelId="{4AF85CEC-A860-416C-A867-8DD25E955010}" type="pres">
      <dgm:prSet presAssocID="{52DC5811-FF75-4B6B-8265-5B2DFCED2C91}" presName="cycle" presStyleCnt="0"/>
      <dgm:spPr/>
      <dgm:t>
        <a:bodyPr/>
        <a:lstStyle/>
        <a:p>
          <a:endParaRPr lang="zh-CN" altLang="en-US"/>
        </a:p>
      </dgm:t>
    </dgm:pt>
    <dgm:pt modelId="{38C86C2F-450D-40D5-BEB1-7D3F86BEB539}" type="pres">
      <dgm:prSet presAssocID="{52DC5811-FF75-4B6B-8265-5B2DFCED2C91}" presName="srcNode" presStyleLbl="node1" presStyleIdx="0" presStyleCnt="5"/>
      <dgm:spPr/>
      <dgm:t>
        <a:bodyPr/>
        <a:lstStyle/>
        <a:p>
          <a:endParaRPr lang="zh-CN" altLang="en-US"/>
        </a:p>
      </dgm:t>
    </dgm:pt>
    <dgm:pt modelId="{954E3DF6-F8FD-4927-AED6-B637DBBE3181}" type="pres">
      <dgm:prSet presAssocID="{52DC5811-FF75-4B6B-8265-5B2DFCED2C91}" presName="conn" presStyleLbl="parChTrans1D2" presStyleIdx="0" presStyleCnt="1"/>
      <dgm:spPr/>
      <dgm:t>
        <a:bodyPr/>
        <a:lstStyle/>
        <a:p>
          <a:endParaRPr lang="zh-CN" altLang="en-US"/>
        </a:p>
      </dgm:t>
    </dgm:pt>
    <dgm:pt modelId="{EE63B1BD-2140-4F87-83E5-6023788E2D49}" type="pres">
      <dgm:prSet presAssocID="{52DC5811-FF75-4B6B-8265-5B2DFCED2C91}" presName="extraNode" presStyleLbl="node1" presStyleIdx="0" presStyleCnt="5"/>
      <dgm:spPr/>
      <dgm:t>
        <a:bodyPr/>
        <a:lstStyle/>
        <a:p>
          <a:endParaRPr lang="zh-CN" altLang="en-US"/>
        </a:p>
      </dgm:t>
    </dgm:pt>
    <dgm:pt modelId="{52B5EF12-D985-4469-9D2B-1EAB24EFF1EB}" type="pres">
      <dgm:prSet presAssocID="{52DC5811-FF75-4B6B-8265-5B2DFCED2C91}" presName="dstNode" presStyleLbl="node1" presStyleIdx="0" presStyleCnt="5"/>
      <dgm:spPr/>
      <dgm:t>
        <a:bodyPr/>
        <a:lstStyle/>
        <a:p>
          <a:endParaRPr lang="zh-CN" altLang="en-US"/>
        </a:p>
      </dgm:t>
    </dgm:pt>
    <dgm:pt modelId="{4B57792E-21BE-4571-B3FF-A068BA763EE2}" type="pres">
      <dgm:prSet presAssocID="{8FFE15A3-01FE-4090-9578-034A9DD050A9}" presName="text_1" presStyleLbl="node1" presStyleIdx="0" presStyleCnt="5">
        <dgm:presLayoutVars>
          <dgm:bulletEnabled val="1"/>
        </dgm:presLayoutVars>
      </dgm:prSet>
      <dgm:spPr/>
      <dgm:t>
        <a:bodyPr/>
        <a:lstStyle/>
        <a:p>
          <a:endParaRPr lang="zh-CN" altLang="en-US"/>
        </a:p>
      </dgm:t>
    </dgm:pt>
    <dgm:pt modelId="{03EF9C35-2A37-4A74-BE66-3CD018B6C32F}" type="pres">
      <dgm:prSet presAssocID="{8FFE15A3-01FE-4090-9578-034A9DD050A9}" presName="accent_1" presStyleCnt="0"/>
      <dgm:spPr/>
      <dgm:t>
        <a:bodyPr/>
        <a:lstStyle/>
        <a:p>
          <a:endParaRPr lang="zh-CN" altLang="en-US"/>
        </a:p>
      </dgm:t>
    </dgm:pt>
    <dgm:pt modelId="{897CD430-44E5-4EEF-87E3-B0453CACD74D}" type="pres">
      <dgm:prSet presAssocID="{8FFE15A3-01FE-4090-9578-034A9DD050A9}" presName="accentRepeatNode" presStyleLbl="solidFgAcc1" presStyleIdx="0" presStyleCnt="5"/>
      <dgm:spPr/>
      <dgm:t>
        <a:bodyPr/>
        <a:lstStyle/>
        <a:p>
          <a:endParaRPr lang="zh-CN" altLang="en-US"/>
        </a:p>
      </dgm:t>
    </dgm:pt>
    <dgm:pt modelId="{B57B55AB-CF85-4EC0-BCCF-F19AE9DDB8AA}" type="pres">
      <dgm:prSet presAssocID="{15225E72-999E-4CB7-AE1B-7660D0E006A8}" presName="text_2" presStyleLbl="node1" presStyleIdx="1" presStyleCnt="5">
        <dgm:presLayoutVars>
          <dgm:bulletEnabled val="1"/>
        </dgm:presLayoutVars>
      </dgm:prSet>
      <dgm:spPr/>
      <dgm:t>
        <a:bodyPr/>
        <a:lstStyle/>
        <a:p>
          <a:endParaRPr lang="zh-CN" altLang="en-US"/>
        </a:p>
      </dgm:t>
    </dgm:pt>
    <dgm:pt modelId="{18403162-C57E-412F-AA54-11A6BA244AB1}" type="pres">
      <dgm:prSet presAssocID="{15225E72-999E-4CB7-AE1B-7660D0E006A8}" presName="accent_2" presStyleCnt="0"/>
      <dgm:spPr/>
      <dgm:t>
        <a:bodyPr/>
        <a:lstStyle/>
        <a:p>
          <a:endParaRPr lang="zh-CN" altLang="en-US"/>
        </a:p>
      </dgm:t>
    </dgm:pt>
    <dgm:pt modelId="{6C338B3E-DFBD-4EFD-A6BC-BD7E904C68F3}" type="pres">
      <dgm:prSet presAssocID="{15225E72-999E-4CB7-AE1B-7660D0E006A8}" presName="accentRepeatNode" presStyleLbl="solidFgAcc1" presStyleIdx="1" presStyleCnt="5"/>
      <dgm:spPr/>
      <dgm:t>
        <a:bodyPr/>
        <a:lstStyle/>
        <a:p>
          <a:endParaRPr lang="zh-CN" altLang="en-US"/>
        </a:p>
      </dgm:t>
    </dgm:pt>
    <dgm:pt modelId="{81994E27-E044-4018-878A-C032DE6DF0AA}" type="pres">
      <dgm:prSet presAssocID="{40692303-F7C9-4301-B93E-4620EFA5A8CC}" presName="text_3" presStyleLbl="node1" presStyleIdx="2" presStyleCnt="5">
        <dgm:presLayoutVars>
          <dgm:bulletEnabled val="1"/>
        </dgm:presLayoutVars>
      </dgm:prSet>
      <dgm:spPr/>
      <dgm:t>
        <a:bodyPr/>
        <a:lstStyle/>
        <a:p>
          <a:endParaRPr lang="zh-CN" altLang="en-US"/>
        </a:p>
      </dgm:t>
    </dgm:pt>
    <dgm:pt modelId="{251FCB06-76D2-4D65-A161-FA238BDEC309}" type="pres">
      <dgm:prSet presAssocID="{40692303-F7C9-4301-B93E-4620EFA5A8CC}" presName="accent_3" presStyleCnt="0"/>
      <dgm:spPr/>
      <dgm:t>
        <a:bodyPr/>
        <a:lstStyle/>
        <a:p>
          <a:endParaRPr lang="zh-CN" altLang="en-US"/>
        </a:p>
      </dgm:t>
    </dgm:pt>
    <dgm:pt modelId="{2014246A-6A05-40D5-A646-C9FC8167E83F}" type="pres">
      <dgm:prSet presAssocID="{40692303-F7C9-4301-B93E-4620EFA5A8CC}" presName="accentRepeatNode" presStyleLbl="solidFgAcc1" presStyleIdx="2" presStyleCnt="5"/>
      <dgm:spPr/>
      <dgm:t>
        <a:bodyPr/>
        <a:lstStyle/>
        <a:p>
          <a:endParaRPr lang="zh-CN" altLang="en-US"/>
        </a:p>
      </dgm:t>
    </dgm:pt>
    <dgm:pt modelId="{2638ACC0-6508-42CA-BC10-4EE47B880256}" type="pres">
      <dgm:prSet presAssocID="{BBF217C2-5FF3-41BE-8493-BF8D627DEF93}" presName="text_4" presStyleLbl="node1" presStyleIdx="3" presStyleCnt="5">
        <dgm:presLayoutVars>
          <dgm:bulletEnabled val="1"/>
        </dgm:presLayoutVars>
      </dgm:prSet>
      <dgm:spPr/>
      <dgm:t>
        <a:bodyPr/>
        <a:lstStyle/>
        <a:p>
          <a:endParaRPr lang="zh-CN" altLang="en-US"/>
        </a:p>
      </dgm:t>
    </dgm:pt>
    <dgm:pt modelId="{77E6B9A2-1CCD-4AE7-9D34-A72FBE168138}" type="pres">
      <dgm:prSet presAssocID="{BBF217C2-5FF3-41BE-8493-BF8D627DEF93}" presName="accent_4" presStyleCnt="0"/>
      <dgm:spPr/>
      <dgm:t>
        <a:bodyPr/>
        <a:lstStyle/>
        <a:p>
          <a:endParaRPr lang="zh-CN" altLang="en-US"/>
        </a:p>
      </dgm:t>
    </dgm:pt>
    <dgm:pt modelId="{9F0F9E8C-AB04-4DD7-AC94-6E5A232EF38D}" type="pres">
      <dgm:prSet presAssocID="{BBF217C2-5FF3-41BE-8493-BF8D627DEF93}" presName="accentRepeatNode" presStyleLbl="solidFgAcc1" presStyleIdx="3" presStyleCnt="5"/>
      <dgm:spPr/>
      <dgm:t>
        <a:bodyPr/>
        <a:lstStyle/>
        <a:p>
          <a:endParaRPr lang="zh-CN" altLang="en-US"/>
        </a:p>
      </dgm:t>
    </dgm:pt>
    <dgm:pt modelId="{8F9A0631-BCCC-4334-BA8F-C0D85D9B005A}" type="pres">
      <dgm:prSet presAssocID="{5E215AB7-00A6-42D0-B3EB-DE4B26D04536}" presName="text_5" presStyleLbl="node1" presStyleIdx="4" presStyleCnt="5" custLinFactNeighborX="326" custLinFactNeighborY="-42">
        <dgm:presLayoutVars>
          <dgm:bulletEnabled val="1"/>
        </dgm:presLayoutVars>
      </dgm:prSet>
      <dgm:spPr/>
      <dgm:t>
        <a:bodyPr/>
        <a:lstStyle/>
        <a:p>
          <a:endParaRPr lang="zh-CN" altLang="en-US"/>
        </a:p>
      </dgm:t>
    </dgm:pt>
    <dgm:pt modelId="{1C714C38-BB7B-4D46-8C9C-031D56B31BAB}" type="pres">
      <dgm:prSet presAssocID="{5E215AB7-00A6-42D0-B3EB-DE4B26D04536}" presName="accent_5" presStyleCnt="0"/>
      <dgm:spPr/>
      <dgm:t>
        <a:bodyPr/>
        <a:lstStyle/>
        <a:p>
          <a:endParaRPr lang="zh-CN" altLang="en-US"/>
        </a:p>
      </dgm:t>
    </dgm:pt>
    <dgm:pt modelId="{FE77AE2E-A1B4-43FA-8D28-850AB2C5B114}" type="pres">
      <dgm:prSet presAssocID="{5E215AB7-00A6-42D0-B3EB-DE4B26D04536}" presName="accentRepeatNode" presStyleLbl="solidFgAcc1" presStyleIdx="4" presStyleCnt="5"/>
      <dgm:spPr/>
      <dgm:t>
        <a:bodyPr/>
        <a:lstStyle/>
        <a:p>
          <a:endParaRPr lang="zh-CN" altLang="en-US"/>
        </a:p>
      </dgm:t>
    </dgm:pt>
  </dgm:ptLst>
  <dgm:cxnLst>
    <dgm:cxn modelId="{3383C79A-F6A8-47B7-959E-0CDEC2C84C18}" type="presOf" srcId="{5E215AB7-00A6-42D0-B3EB-DE4B26D04536}" destId="{8F9A0631-BCCC-4334-BA8F-C0D85D9B005A}" srcOrd="0" destOrd="0" presId="urn:microsoft.com/office/officeart/2008/layout/VerticalCurvedList"/>
    <dgm:cxn modelId="{B23ECCFD-30D6-4C8A-AC24-E0AA2038A6DE}" type="presOf" srcId="{E2BDA6C8-5B76-4C41-8EF8-49B9E4CD653A}" destId="{954E3DF6-F8FD-4927-AED6-B637DBBE3181}" srcOrd="0" destOrd="0" presId="urn:microsoft.com/office/officeart/2008/layout/VerticalCurvedList"/>
    <dgm:cxn modelId="{EDDCB3D8-81FE-4B7B-ACA7-79C79B63267D}" type="presOf" srcId="{15225E72-999E-4CB7-AE1B-7660D0E006A8}" destId="{B57B55AB-CF85-4EC0-BCCF-F19AE9DDB8AA}" srcOrd="0" destOrd="0" presId="urn:microsoft.com/office/officeart/2008/layout/VerticalCurvedList"/>
    <dgm:cxn modelId="{EFD114AE-B4CC-4A20-91E3-7DC1185F845B}" srcId="{52DC5811-FF75-4B6B-8265-5B2DFCED2C91}" destId="{40692303-F7C9-4301-B93E-4620EFA5A8CC}" srcOrd="2" destOrd="0" parTransId="{187E98B4-9C8C-467B-B01E-1816FA05BAEE}" sibTransId="{16D27B75-29AC-4C33-A535-8DF12CE812F1}"/>
    <dgm:cxn modelId="{768C3770-E8A1-427B-B553-EC4F9EC2F4E2}" type="presOf" srcId="{8FFE15A3-01FE-4090-9578-034A9DD050A9}" destId="{4B57792E-21BE-4571-B3FF-A068BA763EE2}" srcOrd="0" destOrd="0" presId="urn:microsoft.com/office/officeart/2008/layout/VerticalCurvedList"/>
    <dgm:cxn modelId="{37593579-0E84-4203-B82D-DDD2A4B014FD}" type="presOf" srcId="{40692303-F7C9-4301-B93E-4620EFA5A8CC}" destId="{81994E27-E044-4018-878A-C032DE6DF0AA}" srcOrd="0" destOrd="0" presId="urn:microsoft.com/office/officeart/2008/layout/VerticalCurvedList"/>
    <dgm:cxn modelId="{FFFEEDE5-CCB2-4146-B329-E4E009FFD5A1}" type="presOf" srcId="{BBF217C2-5FF3-41BE-8493-BF8D627DEF93}" destId="{2638ACC0-6508-42CA-BC10-4EE47B880256}" srcOrd="0" destOrd="0" presId="urn:microsoft.com/office/officeart/2008/layout/VerticalCurvedList"/>
    <dgm:cxn modelId="{C035E0FE-B834-4E5A-B6FF-6E186305FA56}" type="presOf" srcId="{52DC5811-FF75-4B6B-8265-5B2DFCED2C91}" destId="{1865D4BF-B000-4088-BB1C-B63D65EE131D}" srcOrd="0" destOrd="0" presId="urn:microsoft.com/office/officeart/2008/layout/VerticalCurvedList"/>
    <dgm:cxn modelId="{15F8116C-C215-4F8D-9385-7F6DE9BAC9E7}" srcId="{52DC5811-FF75-4B6B-8265-5B2DFCED2C91}" destId="{BBF217C2-5FF3-41BE-8493-BF8D627DEF93}" srcOrd="3" destOrd="0" parTransId="{7977022B-CAFE-46AD-A030-8FEED65BD9EA}" sibTransId="{E526C16A-329F-4F66-869D-EC746F88FDC5}"/>
    <dgm:cxn modelId="{B4D4A768-6862-49E6-8FC9-D61C43D8C792}" srcId="{52DC5811-FF75-4B6B-8265-5B2DFCED2C91}" destId="{5E215AB7-00A6-42D0-B3EB-DE4B26D04536}" srcOrd="4" destOrd="0" parTransId="{FD52C740-BE1D-4128-B252-33622D9C70F1}" sibTransId="{C20D15F3-0BDE-402F-A294-C6F379B459B9}"/>
    <dgm:cxn modelId="{A5A3DB1D-1BB5-4DD6-A1CA-93C21669457F}" srcId="{52DC5811-FF75-4B6B-8265-5B2DFCED2C91}" destId="{8FFE15A3-01FE-4090-9578-034A9DD050A9}" srcOrd="0" destOrd="0" parTransId="{A4476896-FF98-410A-957C-158FAEF84C05}" sibTransId="{E2BDA6C8-5B76-4C41-8EF8-49B9E4CD653A}"/>
    <dgm:cxn modelId="{86E5D2E7-3805-42B6-9CF6-C91B4CDB4968}" srcId="{52DC5811-FF75-4B6B-8265-5B2DFCED2C91}" destId="{15225E72-999E-4CB7-AE1B-7660D0E006A8}" srcOrd="1" destOrd="0" parTransId="{F7C45318-CD7A-4491-B915-C23B75A2C093}" sibTransId="{3EE285A5-57DE-43DA-938A-FEB7FEDC6B2E}"/>
    <dgm:cxn modelId="{C4FBBA64-C084-4F71-A82B-90D7040C5CEE}" type="presParOf" srcId="{1865D4BF-B000-4088-BB1C-B63D65EE131D}" destId="{24A3A483-604D-48F0-88C9-97E4AC83F00A}" srcOrd="0" destOrd="0" presId="urn:microsoft.com/office/officeart/2008/layout/VerticalCurvedList"/>
    <dgm:cxn modelId="{893A18E0-7843-4239-B01E-387A30B697D1}" type="presParOf" srcId="{24A3A483-604D-48F0-88C9-97E4AC83F00A}" destId="{4AF85CEC-A860-416C-A867-8DD25E955010}" srcOrd="0" destOrd="0" presId="urn:microsoft.com/office/officeart/2008/layout/VerticalCurvedList"/>
    <dgm:cxn modelId="{EC6555F5-7C2B-4E7F-AFFC-18470E600959}" type="presParOf" srcId="{4AF85CEC-A860-416C-A867-8DD25E955010}" destId="{38C86C2F-450D-40D5-BEB1-7D3F86BEB539}" srcOrd="0" destOrd="0" presId="urn:microsoft.com/office/officeart/2008/layout/VerticalCurvedList"/>
    <dgm:cxn modelId="{8DC6E687-A968-4C65-9DC8-AA10814A10EB}" type="presParOf" srcId="{4AF85CEC-A860-416C-A867-8DD25E955010}" destId="{954E3DF6-F8FD-4927-AED6-B637DBBE3181}" srcOrd="1" destOrd="0" presId="urn:microsoft.com/office/officeart/2008/layout/VerticalCurvedList"/>
    <dgm:cxn modelId="{2984751B-EECB-4FDE-915B-A7F8F45CB8B6}" type="presParOf" srcId="{4AF85CEC-A860-416C-A867-8DD25E955010}" destId="{EE63B1BD-2140-4F87-83E5-6023788E2D49}" srcOrd="2" destOrd="0" presId="urn:microsoft.com/office/officeart/2008/layout/VerticalCurvedList"/>
    <dgm:cxn modelId="{116DC520-9C70-4C97-8CA7-8F989F165E7C}" type="presParOf" srcId="{4AF85CEC-A860-416C-A867-8DD25E955010}" destId="{52B5EF12-D985-4469-9D2B-1EAB24EFF1EB}" srcOrd="3" destOrd="0" presId="urn:microsoft.com/office/officeart/2008/layout/VerticalCurvedList"/>
    <dgm:cxn modelId="{48421309-5379-428D-8CDB-28027FF25823}" type="presParOf" srcId="{24A3A483-604D-48F0-88C9-97E4AC83F00A}" destId="{4B57792E-21BE-4571-B3FF-A068BA763EE2}" srcOrd="1" destOrd="0" presId="urn:microsoft.com/office/officeart/2008/layout/VerticalCurvedList"/>
    <dgm:cxn modelId="{DCA39DC5-0FD4-4586-A9F2-AA59F9D59958}" type="presParOf" srcId="{24A3A483-604D-48F0-88C9-97E4AC83F00A}" destId="{03EF9C35-2A37-4A74-BE66-3CD018B6C32F}" srcOrd="2" destOrd="0" presId="urn:microsoft.com/office/officeart/2008/layout/VerticalCurvedList"/>
    <dgm:cxn modelId="{07F6F6C7-FCFD-4705-8218-ED08A728E2A2}" type="presParOf" srcId="{03EF9C35-2A37-4A74-BE66-3CD018B6C32F}" destId="{897CD430-44E5-4EEF-87E3-B0453CACD74D}" srcOrd="0" destOrd="0" presId="urn:microsoft.com/office/officeart/2008/layout/VerticalCurvedList"/>
    <dgm:cxn modelId="{90F510E7-D9B6-42E0-A4E3-79C9E528EF83}" type="presParOf" srcId="{24A3A483-604D-48F0-88C9-97E4AC83F00A}" destId="{B57B55AB-CF85-4EC0-BCCF-F19AE9DDB8AA}" srcOrd="3" destOrd="0" presId="urn:microsoft.com/office/officeart/2008/layout/VerticalCurvedList"/>
    <dgm:cxn modelId="{4BA73894-FFC9-44BB-AC97-F382CDA523B3}" type="presParOf" srcId="{24A3A483-604D-48F0-88C9-97E4AC83F00A}" destId="{18403162-C57E-412F-AA54-11A6BA244AB1}" srcOrd="4" destOrd="0" presId="urn:microsoft.com/office/officeart/2008/layout/VerticalCurvedList"/>
    <dgm:cxn modelId="{6CDCCD43-32F3-421D-9252-1E682D8D070A}" type="presParOf" srcId="{18403162-C57E-412F-AA54-11A6BA244AB1}" destId="{6C338B3E-DFBD-4EFD-A6BC-BD7E904C68F3}" srcOrd="0" destOrd="0" presId="urn:microsoft.com/office/officeart/2008/layout/VerticalCurvedList"/>
    <dgm:cxn modelId="{E60BC8F6-EFB5-448C-A8E7-60902EE3F88E}" type="presParOf" srcId="{24A3A483-604D-48F0-88C9-97E4AC83F00A}" destId="{81994E27-E044-4018-878A-C032DE6DF0AA}" srcOrd="5" destOrd="0" presId="urn:microsoft.com/office/officeart/2008/layout/VerticalCurvedList"/>
    <dgm:cxn modelId="{0188DC26-D9CB-4E1A-A762-6A88FB11A766}" type="presParOf" srcId="{24A3A483-604D-48F0-88C9-97E4AC83F00A}" destId="{251FCB06-76D2-4D65-A161-FA238BDEC309}" srcOrd="6" destOrd="0" presId="urn:microsoft.com/office/officeart/2008/layout/VerticalCurvedList"/>
    <dgm:cxn modelId="{45071DD9-DD9F-4263-A811-3390EB7B95AD}" type="presParOf" srcId="{251FCB06-76D2-4D65-A161-FA238BDEC309}" destId="{2014246A-6A05-40D5-A646-C9FC8167E83F}" srcOrd="0" destOrd="0" presId="urn:microsoft.com/office/officeart/2008/layout/VerticalCurvedList"/>
    <dgm:cxn modelId="{D48450E9-F745-4DA0-94DD-5340D480D98F}" type="presParOf" srcId="{24A3A483-604D-48F0-88C9-97E4AC83F00A}" destId="{2638ACC0-6508-42CA-BC10-4EE47B880256}" srcOrd="7" destOrd="0" presId="urn:microsoft.com/office/officeart/2008/layout/VerticalCurvedList"/>
    <dgm:cxn modelId="{49B0015A-F1CE-4400-BCEB-0492EBFD5DFC}" type="presParOf" srcId="{24A3A483-604D-48F0-88C9-97E4AC83F00A}" destId="{77E6B9A2-1CCD-4AE7-9D34-A72FBE168138}" srcOrd="8" destOrd="0" presId="urn:microsoft.com/office/officeart/2008/layout/VerticalCurvedList"/>
    <dgm:cxn modelId="{78266084-D165-4B3B-8B45-09D2179B579F}" type="presParOf" srcId="{77E6B9A2-1CCD-4AE7-9D34-A72FBE168138}" destId="{9F0F9E8C-AB04-4DD7-AC94-6E5A232EF38D}" srcOrd="0" destOrd="0" presId="urn:microsoft.com/office/officeart/2008/layout/VerticalCurvedList"/>
    <dgm:cxn modelId="{48FF9F19-243C-4517-B911-F63305EC01E0}" type="presParOf" srcId="{24A3A483-604D-48F0-88C9-97E4AC83F00A}" destId="{8F9A0631-BCCC-4334-BA8F-C0D85D9B005A}" srcOrd="9" destOrd="0" presId="urn:microsoft.com/office/officeart/2008/layout/VerticalCurvedList"/>
    <dgm:cxn modelId="{1830B5C1-B721-45A6-A8E7-74C44926F7C1}" type="presParOf" srcId="{24A3A483-604D-48F0-88C9-97E4AC83F00A}" destId="{1C714C38-BB7B-4D46-8C9C-031D56B31BAB}" srcOrd="10" destOrd="0" presId="urn:microsoft.com/office/officeart/2008/layout/VerticalCurvedList"/>
    <dgm:cxn modelId="{D94F525B-F4B5-4411-9B49-B0820CC42514}" type="presParOf" srcId="{1C714C38-BB7B-4D46-8C9C-031D56B31BAB}" destId="{FE77AE2E-A1B4-43FA-8D28-850AB2C5B11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587D8A-F7F7-4405-AA88-A677C8E061C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12385A7F-B2E3-47DE-997D-4996FF4ADAE4}">
      <dgm:prSet phldrT="[文本]"/>
      <dgm:spPr/>
      <dgm:t>
        <a:bodyPr/>
        <a:lstStyle/>
        <a:p>
          <a:r>
            <a:rPr lang="zh-CN" altLang="en-US" dirty="0" smtClean="0"/>
            <a:t>回归</a:t>
          </a:r>
          <a:endParaRPr lang="zh-CN" altLang="en-US" dirty="0"/>
        </a:p>
      </dgm:t>
    </dgm:pt>
    <dgm:pt modelId="{3B01F3BB-ED10-4ED0-9B72-321FA69205D3}" type="parTrans" cxnId="{984FDD5A-2853-4853-B1F9-9625D7B4335F}">
      <dgm:prSet/>
      <dgm:spPr/>
      <dgm:t>
        <a:bodyPr/>
        <a:lstStyle/>
        <a:p>
          <a:endParaRPr lang="zh-CN" altLang="en-US"/>
        </a:p>
      </dgm:t>
    </dgm:pt>
    <dgm:pt modelId="{559E3E90-53F8-4E5B-9A9A-608772AFA637}" type="sibTrans" cxnId="{984FDD5A-2853-4853-B1F9-9625D7B4335F}">
      <dgm:prSet/>
      <dgm:spPr/>
      <dgm:t>
        <a:bodyPr/>
        <a:lstStyle/>
        <a:p>
          <a:endParaRPr lang="zh-CN" altLang="en-US"/>
        </a:p>
      </dgm:t>
    </dgm:pt>
    <dgm:pt modelId="{6EE84440-A179-442E-AC6F-3D005F19E6C4}">
      <dgm:prSet phldrT="[文本]"/>
      <dgm:spPr/>
      <dgm:t>
        <a:bodyPr/>
        <a:lstStyle/>
        <a:p>
          <a:r>
            <a:rPr lang="zh-CN" altLang="en-US" dirty="0" smtClean="0"/>
            <a:t>多项式拟合</a:t>
          </a:r>
          <a:endParaRPr lang="zh-CN" altLang="en-US" dirty="0"/>
        </a:p>
      </dgm:t>
    </dgm:pt>
    <dgm:pt modelId="{10CD1C4A-02F9-4FEC-8B74-AB681FFB2333}" type="parTrans" cxnId="{0BA38EE7-8A0B-45BF-BCD6-596CF5CDFED0}">
      <dgm:prSet/>
      <dgm:spPr/>
      <dgm:t>
        <a:bodyPr/>
        <a:lstStyle/>
        <a:p>
          <a:endParaRPr lang="zh-CN" altLang="en-US"/>
        </a:p>
      </dgm:t>
    </dgm:pt>
    <dgm:pt modelId="{580129FE-90E6-4951-A502-48AD1DAFAB12}" type="sibTrans" cxnId="{0BA38EE7-8A0B-45BF-BCD6-596CF5CDFED0}">
      <dgm:prSet/>
      <dgm:spPr/>
      <dgm:t>
        <a:bodyPr/>
        <a:lstStyle/>
        <a:p>
          <a:endParaRPr lang="zh-CN" altLang="en-US"/>
        </a:p>
      </dgm:t>
    </dgm:pt>
    <dgm:pt modelId="{6DE3DC27-C894-4548-B926-C3390321CA6A}">
      <dgm:prSet phldrT="[文本]"/>
      <dgm:spPr/>
      <dgm:t>
        <a:bodyPr/>
        <a:lstStyle/>
        <a:p>
          <a:r>
            <a:rPr lang="zh-CN" altLang="en-US" dirty="0" smtClean="0"/>
            <a:t>最小二乘法</a:t>
          </a:r>
          <a:endParaRPr lang="zh-CN" altLang="en-US" dirty="0"/>
        </a:p>
      </dgm:t>
    </dgm:pt>
    <dgm:pt modelId="{EBBB56A6-8686-4BC6-8EFF-015A684E0FCA}" type="parTrans" cxnId="{186CD539-1275-4E1E-9151-45A2A0133583}">
      <dgm:prSet/>
      <dgm:spPr/>
      <dgm:t>
        <a:bodyPr/>
        <a:lstStyle/>
        <a:p>
          <a:endParaRPr lang="zh-CN" altLang="en-US"/>
        </a:p>
      </dgm:t>
    </dgm:pt>
    <dgm:pt modelId="{4457B3D4-DBD7-41EF-864E-CDBDC419703D}" type="sibTrans" cxnId="{186CD539-1275-4E1E-9151-45A2A0133583}">
      <dgm:prSet/>
      <dgm:spPr/>
      <dgm:t>
        <a:bodyPr/>
        <a:lstStyle/>
        <a:p>
          <a:endParaRPr lang="zh-CN" altLang="en-US"/>
        </a:p>
      </dgm:t>
    </dgm:pt>
    <dgm:pt modelId="{319A7A7B-376E-4AFB-9CC5-EBCDB7482F9F}">
      <dgm:prSet phldrT="[文本]"/>
      <dgm:spPr/>
      <dgm:t>
        <a:bodyPr/>
        <a:lstStyle/>
        <a:p>
          <a:r>
            <a:rPr lang="zh-CN" altLang="en-US" dirty="0" smtClean="0"/>
            <a:t>分类</a:t>
          </a:r>
          <a:endParaRPr lang="zh-CN" altLang="en-US" dirty="0"/>
        </a:p>
      </dgm:t>
    </dgm:pt>
    <dgm:pt modelId="{FA3F9CE9-5FC5-4926-A4E4-E2B255192240}" type="parTrans" cxnId="{9F36A054-26D2-40D4-882E-4811CFA9CFD6}">
      <dgm:prSet/>
      <dgm:spPr/>
      <dgm:t>
        <a:bodyPr/>
        <a:lstStyle/>
        <a:p>
          <a:endParaRPr lang="zh-CN" altLang="en-US"/>
        </a:p>
      </dgm:t>
    </dgm:pt>
    <dgm:pt modelId="{8AFACC4D-6C6E-4876-8FD5-3869E1EDBDE4}" type="sibTrans" cxnId="{9F36A054-26D2-40D4-882E-4811CFA9CFD6}">
      <dgm:prSet/>
      <dgm:spPr/>
      <dgm:t>
        <a:bodyPr/>
        <a:lstStyle/>
        <a:p>
          <a:endParaRPr lang="zh-CN" altLang="en-US"/>
        </a:p>
      </dgm:t>
    </dgm:pt>
    <dgm:pt modelId="{D8C4CA14-D911-4B37-999B-09BD855AF5BF}">
      <dgm:prSet phldrT="[文本]"/>
      <dgm:spPr/>
      <dgm:t>
        <a:bodyPr/>
        <a:lstStyle/>
        <a:p>
          <a:r>
            <a:rPr lang="zh-CN" altLang="en-US" dirty="0" smtClean="0"/>
            <a:t>支持向量机</a:t>
          </a:r>
          <a:endParaRPr lang="zh-CN" altLang="en-US" dirty="0"/>
        </a:p>
      </dgm:t>
    </dgm:pt>
    <dgm:pt modelId="{219974A8-5B53-4C9F-9B08-D9CA40CD64C1}" type="parTrans" cxnId="{27F2E22B-005D-4C6A-A015-72D12B3F6693}">
      <dgm:prSet/>
      <dgm:spPr/>
      <dgm:t>
        <a:bodyPr/>
        <a:lstStyle/>
        <a:p>
          <a:endParaRPr lang="zh-CN" altLang="en-US"/>
        </a:p>
      </dgm:t>
    </dgm:pt>
    <dgm:pt modelId="{9936B20B-4B1F-41D5-B6FF-1ACCD1BDA01A}" type="sibTrans" cxnId="{27F2E22B-005D-4C6A-A015-72D12B3F6693}">
      <dgm:prSet/>
      <dgm:spPr/>
      <dgm:t>
        <a:bodyPr/>
        <a:lstStyle/>
        <a:p>
          <a:endParaRPr lang="zh-CN" altLang="en-US"/>
        </a:p>
      </dgm:t>
    </dgm:pt>
    <dgm:pt modelId="{40E2F6DA-AB5B-4BBE-BA42-38C9A9CEC691}">
      <dgm:prSet phldrT="[文本]"/>
      <dgm:spPr/>
      <dgm:t>
        <a:bodyPr/>
        <a:lstStyle/>
        <a:p>
          <a:r>
            <a:rPr lang="zh-CN" altLang="en-US" dirty="0" smtClean="0"/>
            <a:t>最邻近分类</a:t>
          </a:r>
          <a:endParaRPr lang="zh-CN" altLang="en-US" dirty="0"/>
        </a:p>
      </dgm:t>
    </dgm:pt>
    <dgm:pt modelId="{A7D427D1-1F4E-4898-8D57-75DBD9175142}" type="parTrans" cxnId="{B7EFB546-AA24-4C72-AD32-D5D2EFC1ABAB}">
      <dgm:prSet/>
      <dgm:spPr/>
      <dgm:t>
        <a:bodyPr/>
        <a:lstStyle/>
        <a:p>
          <a:endParaRPr lang="zh-CN" altLang="en-US"/>
        </a:p>
      </dgm:t>
    </dgm:pt>
    <dgm:pt modelId="{ADA58A91-4CA2-446A-AB80-2384EBA9E6B2}" type="sibTrans" cxnId="{B7EFB546-AA24-4C72-AD32-D5D2EFC1ABAB}">
      <dgm:prSet/>
      <dgm:spPr/>
      <dgm:t>
        <a:bodyPr/>
        <a:lstStyle/>
        <a:p>
          <a:endParaRPr lang="zh-CN" altLang="en-US"/>
        </a:p>
      </dgm:t>
    </dgm:pt>
    <dgm:pt modelId="{08F24174-A4CD-4CBD-8335-14D9376FF6E3}">
      <dgm:prSet phldrT="[文本]"/>
      <dgm:spPr/>
      <dgm:t>
        <a:bodyPr/>
        <a:lstStyle/>
        <a:p>
          <a:r>
            <a:rPr lang="zh-CN" altLang="en-US" dirty="0" smtClean="0"/>
            <a:t>聚类</a:t>
          </a:r>
          <a:endParaRPr lang="zh-CN" altLang="en-US" dirty="0"/>
        </a:p>
      </dgm:t>
    </dgm:pt>
    <dgm:pt modelId="{C8C67AA3-5412-4FDA-8649-5A4B26406DFB}" type="parTrans" cxnId="{9799A315-573A-43EB-AC3A-AD12AD5562DE}">
      <dgm:prSet/>
      <dgm:spPr/>
      <dgm:t>
        <a:bodyPr/>
        <a:lstStyle/>
        <a:p>
          <a:endParaRPr lang="zh-CN" altLang="en-US"/>
        </a:p>
      </dgm:t>
    </dgm:pt>
    <dgm:pt modelId="{C775B678-3D25-4885-ADF3-A065374FD825}" type="sibTrans" cxnId="{9799A315-573A-43EB-AC3A-AD12AD5562DE}">
      <dgm:prSet/>
      <dgm:spPr/>
      <dgm:t>
        <a:bodyPr/>
        <a:lstStyle/>
        <a:p>
          <a:endParaRPr lang="zh-CN" altLang="en-US"/>
        </a:p>
      </dgm:t>
    </dgm:pt>
    <dgm:pt modelId="{A425C22B-B874-4CA8-AA2D-50F84A410D8F}">
      <dgm:prSet phldrT="[文本]"/>
      <dgm:spPr/>
      <dgm:t>
        <a:bodyPr/>
        <a:lstStyle/>
        <a:p>
          <a:r>
            <a:rPr lang="en-US" altLang="zh-CN" dirty="0" smtClean="0"/>
            <a:t>K</a:t>
          </a:r>
          <a:r>
            <a:rPr lang="zh-CN" altLang="en-US" dirty="0" smtClean="0"/>
            <a:t>均值聚类</a:t>
          </a:r>
          <a:endParaRPr lang="zh-CN" altLang="en-US" dirty="0"/>
        </a:p>
      </dgm:t>
    </dgm:pt>
    <dgm:pt modelId="{A656AD7F-5664-42F7-BB79-4AEDDE268862}" type="parTrans" cxnId="{8DC75681-AC05-46E6-BCF6-BC750E03703B}">
      <dgm:prSet/>
      <dgm:spPr/>
      <dgm:t>
        <a:bodyPr/>
        <a:lstStyle/>
        <a:p>
          <a:endParaRPr lang="zh-CN" altLang="en-US"/>
        </a:p>
      </dgm:t>
    </dgm:pt>
    <dgm:pt modelId="{878132CC-0E18-4F51-9046-9EF70480ECFC}" type="sibTrans" cxnId="{8DC75681-AC05-46E6-BCF6-BC750E03703B}">
      <dgm:prSet/>
      <dgm:spPr/>
      <dgm:t>
        <a:bodyPr/>
        <a:lstStyle/>
        <a:p>
          <a:endParaRPr lang="zh-CN" altLang="en-US"/>
        </a:p>
      </dgm:t>
    </dgm:pt>
    <dgm:pt modelId="{B198D8EF-D3D0-468B-A758-0F3475BDF54E}">
      <dgm:prSet phldrT="[文本]"/>
      <dgm:spPr/>
      <dgm:t>
        <a:bodyPr/>
        <a:lstStyle/>
        <a:p>
          <a:r>
            <a:rPr lang="en-US" altLang="zh-CN" dirty="0" smtClean="0"/>
            <a:t>CLARANS</a:t>
          </a:r>
          <a:r>
            <a:rPr lang="zh-CN" altLang="en-US" dirty="0" smtClean="0"/>
            <a:t>聚类</a:t>
          </a:r>
          <a:endParaRPr lang="zh-CN" altLang="en-US" dirty="0"/>
        </a:p>
      </dgm:t>
    </dgm:pt>
    <dgm:pt modelId="{5BF9BEBC-1863-4D06-8E3B-E47F8FB6B094}" type="parTrans" cxnId="{3F24DEE1-25BC-4856-A3DC-72EDC4D27173}">
      <dgm:prSet/>
      <dgm:spPr/>
      <dgm:t>
        <a:bodyPr/>
        <a:lstStyle/>
        <a:p>
          <a:endParaRPr lang="zh-CN" altLang="en-US"/>
        </a:p>
      </dgm:t>
    </dgm:pt>
    <dgm:pt modelId="{78952575-451A-49FA-8465-A044DD8EA0C6}" type="sibTrans" cxnId="{3F24DEE1-25BC-4856-A3DC-72EDC4D27173}">
      <dgm:prSet/>
      <dgm:spPr/>
      <dgm:t>
        <a:bodyPr/>
        <a:lstStyle/>
        <a:p>
          <a:endParaRPr lang="zh-CN" altLang="en-US"/>
        </a:p>
      </dgm:t>
    </dgm:pt>
    <dgm:pt modelId="{57A28028-77D2-4277-9970-63BACBD13F4D}">
      <dgm:prSet phldrT="[文本]"/>
      <dgm:spPr/>
      <dgm:t>
        <a:bodyPr/>
        <a:lstStyle/>
        <a:p>
          <a:r>
            <a:rPr lang="zh-CN" altLang="en-US" dirty="0" smtClean="0"/>
            <a:t>优化</a:t>
          </a:r>
          <a:endParaRPr lang="zh-CN" altLang="en-US" dirty="0"/>
        </a:p>
      </dgm:t>
    </dgm:pt>
    <dgm:pt modelId="{7BF52FAA-664D-40BD-BE7E-2F486B71085D}" type="parTrans" cxnId="{B3281B82-6194-442D-8C43-0F27C1FC81F9}">
      <dgm:prSet/>
      <dgm:spPr/>
      <dgm:t>
        <a:bodyPr/>
        <a:lstStyle/>
        <a:p>
          <a:endParaRPr lang="zh-CN" altLang="en-US"/>
        </a:p>
      </dgm:t>
    </dgm:pt>
    <dgm:pt modelId="{76A3073E-5C78-4F3B-A19C-56AE1B040A80}" type="sibTrans" cxnId="{B3281B82-6194-442D-8C43-0F27C1FC81F9}">
      <dgm:prSet/>
      <dgm:spPr/>
      <dgm:t>
        <a:bodyPr/>
        <a:lstStyle/>
        <a:p>
          <a:endParaRPr lang="zh-CN" altLang="en-US"/>
        </a:p>
      </dgm:t>
    </dgm:pt>
    <dgm:pt modelId="{9B2A35D2-BED9-4E81-8117-834997686816}">
      <dgm:prSet phldrT="[文本]"/>
      <dgm:spPr/>
      <dgm:t>
        <a:bodyPr/>
        <a:lstStyle/>
        <a:p>
          <a:r>
            <a:rPr lang="zh-CN" altLang="en-US" dirty="0" smtClean="0"/>
            <a:t>岭回归</a:t>
          </a:r>
          <a:endParaRPr lang="zh-CN" altLang="en-US" dirty="0"/>
        </a:p>
      </dgm:t>
    </dgm:pt>
    <dgm:pt modelId="{AC151406-7FCA-4D17-AB70-D38117D04515}" type="parTrans" cxnId="{2DAFB47D-F949-436B-8A65-A5DAF249B5C8}">
      <dgm:prSet/>
      <dgm:spPr/>
      <dgm:t>
        <a:bodyPr/>
        <a:lstStyle/>
        <a:p>
          <a:endParaRPr lang="zh-CN" altLang="en-US"/>
        </a:p>
      </dgm:t>
    </dgm:pt>
    <dgm:pt modelId="{D84CBA9F-DE9D-4507-8EA7-AE46AF3466FB}" type="sibTrans" cxnId="{2DAFB47D-F949-436B-8A65-A5DAF249B5C8}">
      <dgm:prSet/>
      <dgm:spPr/>
      <dgm:t>
        <a:bodyPr/>
        <a:lstStyle/>
        <a:p>
          <a:endParaRPr lang="zh-CN" altLang="en-US"/>
        </a:p>
      </dgm:t>
    </dgm:pt>
    <dgm:pt modelId="{F563B7B6-DF65-4E9F-A4B2-18AE58DD2D84}">
      <dgm:prSet phldrT="[文本]"/>
      <dgm:spPr/>
      <dgm:t>
        <a:bodyPr/>
        <a:lstStyle/>
        <a:p>
          <a:r>
            <a:rPr lang="en-US" altLang="zh-CN" dirty="0" smtClean="0"/>
            <a:t>Lasso</a:t>
          </a:r>
          <a:r>
            <a:rPr lang="zh-CN" altLang="en-US" dirty="0" smtClean="0"/>
            <a:t>回归</a:t>
          </a:r>
          <a:endParaRPr lang="zh-CN" altLang="en-US" dirty="0"/>
        </a:p>
      </dgm:t>
    </dgm:pt>
    <dgm:pt modelId="{1A1053CD-4DE4-4BD7-889A-9810F16EDAE9}" type="parTrans" cxnId="{AE047D9A-9263-4186-BBCD-B7945977247E}">
      <dgm:prSet/>
      <dgm:spPr/>
      <dgm:t>
        <a:bodyPr/>
        <a:lstStyle/>
        <a:p>
          <a:endParaRPr lang="zh-CN" altLang="en-US"/>
        </a:p>
      </dgm:t>
    </dgm:pt>
    <dgm:pt modelId="{0CEB9BD9-79EB-48EF-BFF3-203ECB2A15A8}" type="sibTrans" cxnId="{AE047D9A-9263-4186-BBCD-B7945977247E}">
      <dgm:prSet/>
      <dgm:spPr/>
      <dgm:t>
        <a:bodyPr/>
        <a:lstStyle/>
        <a:p>
          <a:endParaRPr lang="zh-CN" altLang="en-US"/>
        </a:p>
      </dgm:t>
    </dgm:pt>
    <dgm:pt modelId="{A0303C04-8C8A-4DAD-AAD9-EE32896C7E55}">
      <dgm:prSet phldrT="[文本]"/>
      <dgm:spPr/>
      <dgm:t>
        <a:bodyPr/>
        <a:lstStyle/>
        <a:p>
          <a:r>
            <a:rPr lang="zh-CN" altLang="en-US" dirty="0" smtClean="0"/>
            <a:t>贝叶斯回归</a:t>
          </a:r>
          <a:endParaRPr lang="zh-CN" altLang="en-US" dirty="0"/>
        </a:p>
      </dgm:t>
    </dgm:pt>
    <dgm:pt modelId="{DD15930E-4454-46EB-9FE0-DC121D9A9138}" type="parTrans" cxnId="{A5C157B0-3346-4871-9AF1-1CCA8DC6E9EF}">
      <dgm:prSet/>
      <dgm:spPr/>
      <dgm:t>
        <a:bodyPr/>
        <a:lstStyle/>
        <a:p>
          <a:endParaRPr lang="zh-CN" altLang="en-US"/>
        </a:p>
      </dgm:t>
    </dgm:pt>
    <dgm:pt modelId="{CE665539-CED4-4395-88FA-C52684FAB4B2}" type="sibTrans" cxnId="{A5C157B0-3346-4871-9AF1-1CCA8DC6E9EF}">
      <dgm:prSet/>
      <dgm:spPr/>
      <dgm:t>
        <a:bodyPr/>
        <a:lstStyle/>
        <a:p>
          <a:endParaRPr lang="zh-CN" altLang="en-US"/>
        </a:p>
      </dgm:t>
    </dgm:pt>
    <dgm:pt modelId="{EBD88137-22AE-4929-9660-ABBDEAEA29BA}">
      <dgm:prSet phldrT="[文本]"/>
      <dgm:spPr/>
      <dgm:t>
        <a:bodyPr/>
        <a:lstStyle/>
        <a:p>
          <a:r>
            <a:rPr lang="en-US" altLang="zh-CN" dirty="0" smtClean="0"/>
            <a:t>Logistic</a:t>
          </a:r>
          <a:r>
            <a:rPr lang="zh-CN" altLang="en-US" dirty="0" smtClean="0"/>
            <a:t>回归</a:t>
          </a:r>
          <a:endParaRPr lang="zh-CN" altLang="en-US" dirty="0"/>
        </a:p>
      </dgm:t>
    </dgm:pt>
    <dgm:pt modelId="{A6FDE5D6-57D0-4D0A-B827-F7078E41A3A4}" type="parTrans" cxnId="{D7925A2E-6B9F-4E66-A61D-B85F1380B22F}">
      <dgm:prSet/>
      <dgm:spPr/>
      <dgm:t>
        <a:bodyPr/>
        <a:lstStyle/>
        <a:p>
          <a:endParaRPr lang="zh-CN" altLang="en-US"/>
        </a:p>
      </dgm:t>
    </dgm:pt>
    <dgm:pt modelId="{51643034-96B3-4883-919B-EF639A55C62E}" type="sibTrans" cxnId="{D7925A2E-6B9F-4E66-A61D-B85F1380B22F}">
      <dgm:prSet/>
      <dgm:spPr/>
      <dgm:t>
        <a:bodyPr/>
        <a:lstStyle/>
        <a:p>
          <a:endParaRPr lang="zh-CN" altLang="en-US"/>
        </a:p>
      </dgm:t>
    </dgm:pt>
    <dgm:pt modelId="{097D7BC2-8D15-4CF4-8576-879C3E19D053}">
      <dgm:prSet phldrT="[文本]"/>
      <dgm:spPr/>
      <dgm:t>
        <a:bodyPr/>
        <a:lstStyle/>
        <a:p>
          <a:r>
            <a:rPr lang="zh-CN" altLang="en-US" dirty="0" smtClean="0"/>
            <a:t>主成分回归</a:t>
          </a:r>
          <a:endParaRPr lang="zh-CN" altLang="en-US" dirty="0"/>
        </a:p>
      </dgm:t>
    </dgm:pt>
    <dgm:pt modelId="{EFA90E66-1C7B-4601-9669-425ACCB0CE0F}" type="parTrans" cxnId="{DB41FEA6-7D50-4BD7-AF8A-6AF28CD56DC6}">
      <dgm:prSet/>
      <dgm:spPr/>
      <dgm:t>
        <a:bodyPr/>
        <a:lstStyle/>
        <a:p>
          <a:endParaRPr lang="zh-CN" altLang="en-US"/>
        </a:p>
      </dgm:t>
    </dgm:pt>
    <dgm:pt modelId="{C3B811FE-DC2B-46A8-8EAF-07A3011A7914}" type="sibTrans" cxnId="{DB41FEA6-7D50-4BD7-AF8A-6AF28CD56DC6}">
      <dgm:prSet/>
      <dgm:spPr/>
      <dgm:t>
        <a:bodyPr/>
        <a:lstStyle/>
        <a:p>
          <a:endParaRPr lang="zh-CN" altLang="en-US"/>
        </a:p>
      </dgm:t>
    </dgm:pt>
    <dgm:pt modelId="{2EF5E0E8-BE3A-4E0F-BA2F-BA8353E662E2}">
      <dgm:prSet phldrT="[文本]"/>
      <dgm:spPr/>
      <dgm:t>
        <a:bodyPr/>
        <a:lstStyle/>
        <a:p>
          <a:r>
            <a:rPr lang="zh-CN" altLang="en-US" dirty="0" smtClean="0"/>
            <a:t>支持向量回归</a:t>
          </a:r>
          <a:endParaRPr lang="zh-CN" altLang="en-US" dirty="0"/>
        </a:p>
      </dgm:t>
    </dgm:pt>
    <dgm:pt modelId="{5D9A2180-3480-4205-9C68-FC2EE58DE513}" type="parTrans" cxnId="{E3F650BC-8AE0-4E4D-B5C9-49CEB80150FD}">
      <dgm:prSet/>
      <dgm:spPr/>
      <dgm:t>
        <a:bodyPr/>
        <a:lstStyle/>
        <a:p>
          <a:endParaRPr lang="zh-CN" altLang="en-US"/>
        </a:p>
      </dgm:t>
    </dgm:pt>
    <dgm:pt modelId="{75BB2188-EC83-4FA0-AC05-13A4EE0A7196}" type="sibTrans" cxnId="{E3F650BC-8AE0-4E4D-B5C9-49CEB80150FD}">
      <dgm:prSet/>
      <dgm:spPr/>
      <dgm:t>
        <a:bodyPr/>
        <a:lstStyle/>
        <a:p>
          <a:endParaRPr lang="zh-CN" altLang="en-US"/>
        </a:p>
      </dgm:t>
    </dgm:pt>
    <dgm:pt modelId="{0307DB1A-96AD-4ADC-BE9D-590E3FB361EC}">
      <dgm:prSet phldrT="[文本]"/>
      <dgm:spPr/>
      <dgm:t>
        <a:bodyPr/>
        <a:lstStyle/>
        <a:p>
          <a:r>
            <a:rPr lang="zh-CN" altLang="en-US" dirty="0" smtClean="0"/>
            <a:t>最邻近回归</a:t>
          </a:r>
          <a:endParaRPr lang="zh-CN" altLang="en-US" dirty="0"/>
        </a:p>
      </dgm:t>
    </dgm:pt>
    <dgm:pt modelId="{08BDE0AD-33FE-4192-A31E-9E7DBAF1FE96}" type="parTrans" cxnId="{39ECB338-E5A8-4C0E-ADE3-A34F4D3305C6}">
      <dgm:prSet/>
      <dgm:spPr/>
      <dgm:t>
        <a:bodyPr/>
        <a:lstStyle/>
        <a:p>
          <a:endParaRPr lang="zh-CN" altLang="en-US"/>
        </a:p>
      </dgm:t>
    </dgm:pt>
    <dgm:pt modelId="{1F1D3424-7808-41EF-A0C1-15E8498CD07C}" type="sibTrans" cxnId="{39ECB338-E5A8-4C0E-ADE3-A34F4D3305C6}">
      <dgm:prSet/>
      <dgm:spPr/>
      <dgm:t>
        <a:bodyPr/>
        <a:lstStyle/>
        <a:p>
          <a:endParaRPr lang="zh-CN" altLang="en-US"/>
        </a:p>
      </dgm:t>
    </dgm:pt>
    <dgm:pt modelId="{B9D80B6A-426E-4367-A50F-2C92EFE309BC}">
      <dgm:prSet phldrT="[文本]"/>
      <dgm:spPr/>
      <dgm:t>
        <a:bodyPr/>
        <a:lstStyle/>
        <a:p>
          <a:r>
            <a:rPr lang="zh-CN" altLang="en-US" dirty="0" smtClean="0"/>
            <a:t>神经网络回归</a:t>
          </a:r>
          <a:endParaRPr lang="zh-CN" altLang="en-US" dirty="0"/>
        </a:p>
      </dgm:t>
    </dgm:pt>
    <dgm:pt modelId="{653219A1-374D-48AE-91F0-A84C70E8378E}" type="parTrans" cxnId="{8BB1651C-95FA-4116-9CAB-E99EF2020F61}">
      <dgm:prSet/>
      <dgm:spPr/>
      <dgm:t>
        <a:bodyPr/>
        <a:lstStyle/>
        <a:p>
          <a:endParaRPr lang="zh-CN" altLang="en-US"/>
        </a:p>
      </dgm:t>
    </dgm:pt>
    <dgm:pt modelId="{EE2A66C5-D137-4D45-86F8-7C3A4FF117CD}" type="sibTrans" cxnId="{8BB1651C-95FA-4116-9CAB-E99EF2020F61}">
      <dgm:prSet/>
      <dgm:spPr/>
      <dgm:t>
        <a:bodyPr/>
        <a:lstStyle/>
        <a:p>
          <a:endParaRPr lang="zh-CN" altLang="en-US"/>
        </a:p>
      </dgm:t>
    </dgm:pt>
    <dgm:pt modelId="{BCA700CC-BDB5-4FE9-9640-9C264D5AF3BD}">
      <dgm:prSet phldrT="[文本]"/>
      <dgm:spPr/>
      <dgm:t>
        <a:bodyPr/>
        <a:lstStyle/>
        <a:p>
          <a:r>
            <a:rPr lang="en-US" altLang="zh-CN" dirty="0" smtClean="0"/>
            <a:t>...</a:t>
          </a:r>
          <a:endParaRPr lang="zh-CN" altLang="en-US" dirty="0"/>
        </a:p>
      </dgm:t>
    </dgm:pt>
    <dgm:pt modelId="{DC415AD4-8DC4-4050-BC5F-AF71524697F7}" type="parTrans" cxnId="{CECA8093-8C9B-42CE-BB99-895C3F8E9EC0}">
      <dgm:prSet/>
      <dgm:spPr/>
      <dgm:t>
        <a:bodyPr/>
        <a:lstStyle/>
        <a:p>
          <a:endParaRPr lang="zh-CN" altLang="en-US"/>
        </a:p>
      </dgm:t>
    </dgm:pt>
    <dgm:pt modelId="{0AC73A27-9CBD-4FF2-BA4F-91AA4A37D598}" type="sibTrans" cxnId="{CECA8093-8C9B-42CE-BB99-895C3F8E9EC0}">
      <dgm:prSet/>
      <dgm:spPr/>
      <dgm:t>
        <a:bodyPr/>
        <a:lstStyle/>
        <a:p>
          <a:endParaRPr lang="zh-CN" altLang="en-US"/>
        </a:p>
      </dgm:t>
    </dgm:pt>
    <dgm:pt modelId="{A3BF1A4B-0F2A-4B81-89CD-8E82EEFC59AB}">
      <dgm:prSet phldrT="[文本]"/>
      <dgm:spPr/>
      <dgm:t>
        <a:bodyPr/>
        <a:lstStyle/>
        <a:p>
          <a:r>
            <a:rPr lang="zh-CN" altLang="en-US" dirty="0" smtClean="0"/>
            <a:t>贝叶斯分类</a:t>
          </a:r>
          <a:endParaRPr lang="zh-CN" altLang="en-US" dirty="0"/>
        </a:p>
      </dgm:t>
    </dgm:pt>
    <dgm:pt modelId="{AD717B4A-DFB2-46E7-ACB9-B95FA21E435D}" type="parTrans" cxnId="{9BC7FA53-4C11-4AF5-88B7-1716C11084A5}">
      <dgm:prSet/>
      <dgm:spPr/>
      <dgm:t>
        <a:bodyPr/>
        <a:lstStyle/>
        <a:p>
          <a:endParaRPr lang="zh-CN" altLang="en-US"/>
        </a:p>
      </dgm:t>
    </dgm:pt>
    <dgm:pt modelId="{793640CF-F7CD-446B-BD32-B16E9406A2B6}" type="sibTrans" cxnId="{9BC7FA53-4C11-4AF5-88B7-1716C11084A5}">
      <dgm:prSet/>
      <dgm:spPr/>
      <dgm:t>
        <a:bodyPr/>
        <a:lstStyle/>
        <a:p>
          <a:endParaRPr lang="zh-CN" altLang="en-US"/>
        </a:p>
      </dgm:t>
    </dgm:pt>
    <dgm:pt modelId="{263C32CA-1010-4F62-A32E-45944099A3C8}">
      <dgm:prSet phldrT="[文本]"/>
      <dgm:spPr/>
      <dgm:t>
        <a:bodyPr/>
        <a:lstStyle/>
        <a:p>
          <a:r>
            <a:rPr lang="zh-CN" altLang="en-US" dirty="0" smtClean="0"/>
            <a:t>决策树分类</a:t>
          </a:r>
          <a:endParaRPr lang="zh-CN" altLang="en-US" dirty="0"/>
        </a:p>
      </dgm:t>
    </dgm:pt>
    <dgm:pt modelId="{1DAA29C1-59E7-4688-A541-C98DF1FB601F}" type="parTrans" cxnId="{72B14A77-152F-4A47-BE75-774A7CADB7E9}">
      <dgm:prSet/>
      <dgm:spPr/>
      <dgm:t>
        <a:bodyPr/>
        <a:lstStyle/>
        <a:p>
          <a:endParaRPr lang="zh-CN" altLang="en-US"/>
        </a:p>
      </dgm:t>
    </dgm:pt>
    <dgm:pt modelId="{F8E28B03-7489-4042-92EF-BF1FFB1D4D30}" type="sibTrans" cxnId="{72B14A77-152F-4A47-BE75-774A7CADB7E9}">
      <dgm:prSet/>
      <dgm:spPr/>
      <dgm:t>
        <a:bodyPr/>
        <a:lstStyle/>
        <a:p>
          <a:endParaRPr lang="zh-CN" altLang="en-US"/>
        </a:p>
      </dgm:t>
    </dgm:pt>
    <dgm:pt modelId="{1B5965B6-A33E-442A-9A25-8A2D8EB23093}">
      <dgm:prSet phldrT="[文本]"/>
      <dgm:spPr/>
      <dgm:t>
        <a:bodyPr/>
        <a:lstStyle/>
        <a:p>
          <a:r>
            <a:rPr lang="zh-CN" altLang="en-US" dirty="0" smtClean="0"/>
            <a:t>随机森林分类</a:t>
          </a:r>
          <a:endParaRPr lang="zh-CN" altLang="en-US" dirty="0"/>
        </a:p>
      </dgm:t>
    </dgm:pt>
    <dgm:pt modelId="{1FD0670E-CB38-440E-B57C-C5A7BF1F878A}" type="parTrans" cxnId="{30C4AEEC-21D3-4D5B-890A-600D1EA2604F}">
      <dgm:prSet/>
      <dgm:spPr/>
      <dgm:t>
        <a:bodyPr/>
        <a:lstStyle/>
        <a:p>
          <a:endParaRPr lang="zh-CN" altLang="en-US"/>
        </a:p>
      </dgm:t>
    </dgm:pt>
    <dgm:pt modelId="{956F284E-D391-4F01-ACE4-8E8F4D3C6640}" type="sibTrans" cxnId="{30C4AEEC-21D3-4D5B-890A-600D1EA2604F}">
      <dgm:prSet/>
      <dgm:spPr/>
      <dgm:t>
        <a:bodyPr/>
        <a:lstStyle/>
        <a:p>
          <a:endParaRPr lang="zh-CN" altLang="en-US"/>
        </a:p>
      </dgm:t>
    </dgm:pt>
    <dgm:pt modelId="{0699DB40-A198-49EC-8B53-CCB6DF54D249}">
      <dgm:prSet phldrT="[文本]"/>
      <dgm:spPr/>
      <dgm:t>
        <a:bodyPr/>
        <a:lstStyle/>
        <a:p>
          <a:r>
            <a:rPr lang="zh-CN" altLang="en-US" dirty="0" smtClean="0"/>
            <a:t>神经网络分类</a:t>
          </a:r>
          <a:endParaRPr lang="zh-CN" altLang="en-US" dirty="0"/>
        </a:p>
      </dgm:t>
    </dgm:pt>
    <dgm:pt modelId="{4FB25A25-E685-4E42-8DCA-55CB839428D0}" type="parTrans" cxnId="{656AF02A-E25F-405C-9B8E-BCFA970D32D1}">
      <dgm:prSet/>
      <dgm:spPr/>
      <dgm:t>
        <a:bodyPr/>
        <a:lstStyle/>
        <a:p>
          <a:endParaRPr lang="zh-CN" altLang="en-US"/>
        </a:p>
      </dgm:t>
    </dgm:pt>
    <dgm:pt modelId="{8A29846E-D5EA-4F60-A982-4FB92BF901DE}" type="sibTrans" cxnId="{656AF02A-E25F-405C-9B8E-BCFA970D32D1}">
      <dgm:prSet/>
      <dgm:spPr/>
      <dgm:t>
        <a:bodyPr/>
        <a:lstStyle/>
        <a:p>
          <a:endParaRPr lang="zh-CN" altLang="en-US"/>
        </a:p>
      </dgm:t>
    </dgm:pt>
    <dgm:pt modelId="{A8A3157D-EE20-4082-BE81-0BCA8A4646C2}">
      <dgm:prSet phldrT="[文本]"/>
      <dgm:spPr/>
      <dgm:t>
        <a:bodyPr/>
        <a:lstStyle/>
        <a:p>
          <a:r>
            <a:rPr lang="en-US" altLang="zh-CN" dirty="0" smtClean="0"/>
            <a:t>CURE</a:t>
          </a:r>
          <a:r>
            <a:rPr lang="zh-CN" altLang="en-US" dirty="0" smtClean="0"/>
            <a:t>聚类</a:t>
          </a:r>
          <a:endParaRPr lang="zh-CN" altLang="en-US" dirty="0"/>
        </a:p>
      </dgm:t>
    </dgm:pt>
    <dgm:pt modelId="{6BD45D7A-2C46-4023-ACBC-9E98F41E01DC}" type="parTrans" cxnId="{94E24DC7-F227-4F5A-AC5D-79422B341580}">
      <dgm:prSet/>
      <dgm:spPr/>
      <dgm:t>
        <a:bodyPr/>
        <a:lstStyle/>
        <a:p>
          <a:endParaRPr lang="zh-CN" altLang="en-US"/>
        </a:p>
      </dgm:t>
    </dgm:pt>
    <dgm:pt modelId="{F39EAB1B-AA0C-4C6E-B9D7-256A59809647}" type="sibTrans" cxnId="{94E24DC7-F227-4F5A-AC5D-79422B341580}">
      <dgm:prSet/>
      <dgm:spPr/>
      <dgm:t>
        <a:bodyPr/>
        <a:lstStyle/>
        <a:p>
          <a:endParaRPr lang="zh-CN" altLang="en-US"/>
        </a:p>
      </dgm:t>
    </dgm:pt>
    <dgm:pt modelId="{9075A47C-91B5-4890-B46A-2FCFC80F339C}">
      <dgm:prSet phldrT="[文本]"/>
      <dgm:spPr/>
      <dgm:t>
        <a:bodyPr/>
        <a:lstStyle/>
        <a:p>
          <a:r>
            <a:rPr lang="en-US" altLang="zh-CN" dirty="0" smtClean="0"/>
            <a:t>DBSCAN</a:t>
          </a:r>
          <a:r>
            <a:rPr lang="zh-CN" altLang="en-US" dirty="0" smtClean="0"/>
            <a:t>聚类</a:t>
          </a:r>
          <a:endParaRPr lang="zh-CN" altLang="en-US" dirty="0"/>
        </a:p>
      </dgm:t>
    </dgm:pt>
    <dgm:pt modelId="{16AC447C-BEE3-4885-924A-679C2188CD7D}" type="parTrans" cxnId="{1E9972D3-5D5B-4540-9F5B-205D71D8318E}">
      <dgm:prSet/>
      <dgm:spPr/>
      <dgm:t>
        <a:bodyPr/>
        <a:lstStyle/>
        <a:p>
          <a:endParaRPr lang="zh-CN" altLang="en-US"/>
        </a:p>
      </dgm:t>
    </dgm:pt>
    <dgm:pt modelId="{1DF7BD3A-0BC7-4431-A3E4-B449859E23F5}" type="sibTrans" cxnId="{1E9972D3-5D5B-4540-9F5B-205D71D8318E}">
      <dgm:prSet/>
      <dgm:spPr/>
      <dgm:t>
        <a:bodyPr/>
        <a:lstStyle/>
        <a:p>
          <a:endParaRPr lang="zh-CN" altLang="en-US"/>
        </a:p>
      </dgm:t>
    </dgm:pt>
    <dgm:pt modelId="{F5BAECF3-D619-4A9E-8AB1-982C2A325F52}">
      <dgm:prSet phldrT="[文本]"/>
      <dgm:spPr/>
      <dgm:t>
        <a:bodyPr/>
        <a:lstStyle/>
        <a:p>
          <a:r>
            <a:rPr lang="en-US" altLang="zh-CN" dirty="0" smtClean="0"/>
            <a:t>BIRCH</a:t>
          </a:r>
          <a:r>
            <a:rPr lang="zh-CN" altLang="en-US" dirty="0" smtClean="0"/>
            <a:t>聚类</a:t>
          </a:r>
          <a:endParaRPr lang="zh-CN" altLang="en-US" dirty="0"/>
        </a:p>
      </dgm:t>
    </dgm:pt>
    <dgm:pt modelId="{5F80E5EE-8D50-452D-B1AB-0FB4EEB57FA1}" type="parTrans" cxnId="{2B97D6CD-C965-48EF-90AE-DF0F5881FCA6}">
      <dgm:prSet/>
      <dgm:spPr/>
      <dgm:t>
        <a:bodyPr/>
        <a:lstStyle/>
        <a:p>
          <a:endParaRPr lang="zh-CN" altLang="en-US"/>
        </a:p>
      </dgm:t>
    </dgm:pt>
    <dgm:pt modelId="{D76DDA2D-6858-4793-92DD-C5AEBCFCB940}" type="sibTrans" cxnId="{2B97D6CD-C965-48EF-90AE-DF0F5881FCA6}">
      <dgm:prSet/>
      <dgm:spPr/>
      <dgm:t>
        <a:bodyPr/>
        <a:lstStyle/>
        <a:p>
          <a:endParaRPr lang="zh-CN" altLang="en-US"/>
        </a:p>
      </dgm:t>
    </dgm:pt>
    <dgm:pt modelId="{35C5DDDD-6D03-4DE5-B50E-66DF9535C6A9}">
      <dgm:prSet phldrT="[文本]"/>
      <dgm:spPr/>
      <dgm:t>
        <a:bodyPr/>
        <a:lstStyle/>
        <a:p>
          <a:r>
            <a:rPr lang="en-US" altLang="zh-CN" dirty="0" smtClean="0"/>
            <a:t>CLIQUE</a:t>
          </a:r>
          <a:r>
            <a:rPr lang="zh-CN" altLang="en-US" dirty="0" smtClean="0"/>
            <a:t>聚类</a:t>
          </a:r>
          <a:endParaRPr lang="zh-CN" altLang="en-US" dirty="0"/>
        </a:p>
      </dgm:t>
    </dgm:pt>
    <dgm:pt modelId="{9802C85F-BAAD-43DD-A467-C554AB28CFBE}" type="parTrans" cxnId="{92335DE8-72C7-4BC3-8C50-CEFF764DB9D1}">
      <dgm:prSet/>
      <dgm:spPr/>
      <dgm:t>
        <a:bodyPr/>
        <a:lstStyle/>
        <a:p>
          <a:endParaRPr lang="zh-CN" altLang="en-US"/>
        </a:p>
      </dgm:t>
    </dgm:pt>
    <dgm:pt modelId="{C5865EDC-256A-429B-9438-94166709F446}" type="sibTrans" cxnId="{92335DE8-72C7-4BC3-8C50-CEFF764DB9D1}">
      <dgm:prSet/>
      <dgm:spPr/>
      <dgm:t>
        <a:bodyPr/>
        <a:lstStyle/>
        <a:p>
          <a:endParaRPr lang="zh-CN" altLang="en-US"/>
        </a:p>
      </dgm:t>
    </dgm:pt>
    <dgm:pt modelId="{80E71593-A577-4032-8C9A-E945F2204C0C}">
      <dgm:prSet phldrT="[文本]"/>
      <dgm:spPr/>
      <dgm:t>
        <a:bodyPr/>
        <a:lstStyle/>
        <a:p>
          <a:r>
            <a:rPr lang="en-US" altLang="zh-CN" dirty="0" smtClean="0"/>
            <a:t>...</a:t>
          </a:r>
          <a:endParaRPr lang="zh-CN" altLang="en-US" dirty="0"/>
        </a:p>
      </dgm:t>
    </dgm:pt>
    <dgm:pt modelId="{4AB9BA81-BEF2-4FFA-AD01-772E4275C8DA}" type="parTrans" cxnId="{15CE1FA6-0E7C-42DB-856F-E64CF17AFE45}">
      <dgm:prSet/>
      <dgm:spPr/>
      <dgm:t>
        <a:bodyPr/>
        <a:lstStyle/>
        <a:p>
          <a:endParaRPr lang="zh-CN" altLang="en-US"/>
        </a:p>
      </dgm:t>
    </dgm:pt>
    <dgm:pt modelId="{21E9A853-B8BE-45A8-86D8-EA774F173B1F}" type="sibTrans" cxnId="{15CE1FA6-0E7C-42DB-856F-E64CF17AFE45}">
      <dgm:prSet/>
      <dgm:spPr/>
      <dgm:t>
        <a:bodyPr/>
        <a:lstStyle/>
        <a:p>
          <a:endParaRPr lang="zh-CN" altLang="en-US"/>
        </a:p>
      </dgm:t>
    </dgm:pt>
    <dgm:pt modelId="{9F225015-9585-428B-A5AF-6F85FB018702}">
      <dgm:prSet phldrT="[文本]"/>
      <dgm:spPr/>
      <dgm:t>
        <a:bodyPr/>
        <a:lstStyle/>
        <a:p>
          <a:r>
            <a:rPr lang="en-US" altLang="zh-CN" dirty="0" smtClean="0"/>
            <a:t>...</a:t>
          </a:r>
          <a:endParaRPr lang="zh-CN" altLang="en-US" dirty="0"/>
        </a:p>
      </dgm:t>
    </dgm:pt>
    <dgm:pt modelId="{96E20922-F92D-4DD7-91C1-89AA58D8C5D0}" type="parTrans" cxnId="{05C1B23E-D296-4762-8186-707D7BA42E54}">
      <dgm:prSet/>
      <dgm:spPr/>
      <dgm:t>
        <a:bodyPr/>
        <a:lstStyle/>
        <a:p>
          <a:endParaRPr lang="zh-CN" altLang="en-US"/>
        </a:p>
      </dgm:t>
    </dgm:pt>
    <dgm:pt modelId="{DE4FC9B7-631B-43FC-9E65-721356FF2B1B}" type="sibTrans" cxnId="{05C1B23E-D296-4762-8186-707D7BA42E54}">
      <dgm:prSet/>
      <dgm:spPr/>
      <dgm:t>
        <a:bodyPr/>
        <a:lstStyle/>
        <a:p>
          <a:endParaRPr lang="zh-CN" altLang="en-US"/>
        </a:p>
      </dgm:t>
    </dgm:pt>
    <dgm:pt modelId="{8A5E98F2-3EEE-4EAE-B6DA-25BB7E1B620A}">
      <dgm:prSet phldrT="[文本]"/>
      <dgm:spPr/>
      <dgm:t>
        <a:bodyPr/>
        <a:lstStyle/>
        <a:p>
          <a:r>
            <a:rPr lang="zh-CN" altLang="en-US" dirty="0" smtClean="0"/>
            <a:t>粒子群优化</a:t>
          </a:r>
          <a:endParaRPr lang="zh-CN" altLang="en-US" dirty="0"/>
        </a:p>
      </dgm:t>
    </dgm:pt>
    <dgm:pt modelId="{27FEE187-ED4F-43E5-9A92-B6C8821C22B2}" type="parTrans" cxnId="{DFC34165-C682-41D0-82ED-9428953D3879}">
      <dgm:prSet/>
      <dgm:spPr/>
      <dgm:t>
        <a:bodyPr/>
        <a:lstStyle/>
        <a:p>
          <a:endParaRPr lang="zh-CN" altLang="en-US"/>
        </a:p>
      </dgm:t>
    </dgm:pt>
    <dgm:pt modelId="{626B39A1-B051-42C6-B71B-2AD50A9CEF34}" type="sibTrans" cxnId="{DFC34165-C682-41D0-82ED-9428953D3879}">
      <dgm:prSet/>
      <dgm:spPr/>
      <dgm:t>
        <a:bodyPr/>
        <a:lstStyle/>
        <a:p>
          <a:endParaRPr lang="zh-CN" altLang="en-US"/>
        </a:p>
      </dgm:t>
    </dgm:pt>
    <dgm:pt modelId="{17FA2C77-5AA6-43AF-8A82-2BDF371527DE}">
      <dgm:prSet phldrT="[文本]"/>
      <dgm:spPr/>
      <dgm:t>
        <a:bodyPr/>
        <a:lstStyle/>
        <a:p>
          <a:r>
            <a:rPr lang="zh-CN" altLang="en-US" dirty="0" smtClean="0"/>
            <a:t>蚁群算法</a:t>
          </a:r>
          <a:endParaRPr lang="zh-CN" altLang="en-US" dirty="0"/>
        </a:p>
      </dgm:t>
    </dgm:pt>
    <dgm:pt modelId="{17223CD6-96BF-45A1-8ADE-3CAB1969ADDE}" type="parTrans" cxnId="{A5F110F3-1601-45EA-949A-8E73B9D86ABC}">
      <dgm:prSet/>
      <dgm:spPr/>
      <dgm:t>
        <a:bodyPr/>
        <a:lstStyle/>
        <a:p>
          <a:endParaRPr lang="zh-CN" altLang="en-US"/>
        </a:p>
      </dgm:t>
    </dgm:pt>
    <dgm:pt modelId="{BE6F1FC0-3A4C-458E-A208-587695AC9D5B}" type="sibTrans" cxnId="{A5F110F3-1601-45EA-949A-8E73B9D86ABC}">
      <dgm:prSet/>
      <dgm:spPr/>
      <dgm:t>
        <a:bodyPr/>
        <a:lstStyle/>
        <a:p>
          <a:endParaRPr lang="zh-CN" altLang="en-US"/>
        </a:p>
      </dgm:t>
    </dgm:pt>
    <dgm:pt modelId="{41EBC1AB-360E-4B9C-8C49-CBCB1CFAC31E}">
      <dgm:prSet phldrT="[文本]"/>
      <dgm:spPr/>
      <dgm:t>
        <a:bodyPr/>
        <a:lstStyle/>
        <a:p>
          <a:r>
            <a:rPr lang="zh-CN" altLang="en-US" dirty="0" smtClean="0"/>
            <a:t>遗传算法</a:t>
          </a:r>
          <a:endParaRPr lang="zh-CN" altLang="en-US" dirty="0"/>
        </a:p>
      </dgm:t>
    </dgm:pt>
    <dgm:pt modelId="{5B39CC9E-C42A-4F4D-A99B-7C5AAF16EF97}" type="parTrans" cxnId="{74869E8F-3FD7-445B-AD20-DEE354029E14}">
      <dgm:prSet/>
      <dgm:spPr/>
      <dgm:t>
        <a:bodyPr/>
        <a:lstStyle/>
        <a:p>
          <a:endParaRPr lang="zh-CN" altLang="en-US"/>
        </a:p>
      </dgm:t>
    </dgm:pt>
    <dgm:pt modelId="{3619FE43-A109-4F45-812B-B881E8A4D452}" type="sibTrans" cxnId="{74869E8F-3FD7-445B-AD20-DEE354029E14}">
      <dgm:prSet/>
      <dgm:spPr/>
      <dgm:t>
        <a:bodyPr/>
        <a:lstStyle/>
        <a:p>
          <a:endParaRPr lang="zh-CN" altLang="en-US"/>
        </a:p>
      </dgm:t>
    </dgm:pt>
    <dgm:pt modelId="{4318ABA4-0340-4450-980D-09834F0884E4}">
      <dgm:prSet phldrT="[文本]"/>
      <dgm:spPr/>
      <dgm:t>
        <a:bodyPr/>
        <a:lstStyle/>
        <a:p>
          <a:r>
            <a:rPr lang="zh-CN" altLang="en-US" dirty="0" smtClean="0"/>
            <a:t>梯度下降法</a:t>
          </a:r>
          <a:endParaRPr lang="zh-CN" altLang="en-US" dirty="0"/>
        </a:p>
      </dgm:t>
    </dgm:pt>
    <dgm:pt modelId="{FC136A0E-AE92-41FF-8A13-F79C4B2E40AA}" type="parTrans" cxnId="{30B704AF-072B-44EE-A01C-E34667C81C94}">
      <dgm:prSet/>
      <dgm:spPr/>
      <dgm:t>
        <a:bodyPr/>
        <a:lstStyle/>
        <a:p>
          <a:endParaRPr lang="zh-CN" altLang="en-US"/>
        </a:p>
      </dgm:t>
    </dgm:pt>
    <dgm:pt modelId="{D0643A55-0A35-4EE5-92F0-0699FC581627}" type="sibTrans" cxnId="{30B704AF-072B-44EE-A01C-E34667C81C94}">
      <dgm:prSet/>
      <dgm:spPr/>
      <dgm:t>
        <a:bodyPr/>
        <a:lstStyle/>
        <a:p>
          <a:endParaRPr lang="zh-CN" altLang="en-US"/>
        </a:p>
      </dgm:t>
    </dgm:pt>
    <dgm:pt modelId="{1FA9CEC1-D6D2-4480-AA4B-91E527F14244}">
      <dgm:prSet phldrT="[文本]"/>
      <dgm:spPr/>
      <dgm:t>
        <a:bodyPr/>
        <a:lstStyle/>
        <a:p>
          <a:r>
            <a:rPr lang="zh-CN" altLang="en-US" dirty="0" smtClean="0"/>
            <a:t>牛顿多项式法</a:t>
          </a:r>
          <a:endParaRPr lang="zh-CN" altLang="en-US" dirty="0"/>
        </a:p>
      </dgm:t>
    </dgm:pt>
    <dgm:pt modelId="{5410621C-23A2-4F5E-A696-F91658DD7C9E}" type="parTrans" cxnId="{8BC947DA-66D7-447C-BD51-8F9E80924241}">
      <dgm:prSet/>
      <dgm:spPr/>
      <dgm:t>
        <a:bodyPr/>
        <a:lstStyle/>
        <a:p>
          <a:endParaRPr lang="zh-CN" altLang="en-US"/>
        </a:p>
      </dgm:t>
    </dgm:pt>
    <dgm:pt modelId="{39347821-5DCC-4B67-9947-A774935B134F}" type="sibTrans" cxnId="{8BC947DA-66D7-447C-BD51-8F9E80924241}">
      <dgm:prSet/>
      <dgm:spPr/>
      <dgm:t>
        <a:bodyPr/>
        <a:lstStyle/>
        <a:p>
          <a:endParaRPr lang="zh-CN" altLang="en-US"/>
        </a:p>
      </dgm:t>
    </dgm:pt>
    <dgm:pt modelId="{E2D9A33B-56C0-4BEB-8430-F0FF883CE743}">
      <dgm:prSet phldrT="[文本]"/>
      <dgm:spPr/>
      <dgm:t>
        <a:bodyPr/>
        <a:lstStyle/>
        <a:p>
          <a:r>
            <a:rPr lang="en-US" altLang="zh-CN" dirty="0" smtClean="0"/>
            <a:t>...</a:t>
          </a:r>
          <a:endParaRPr lang="zh-CN" altLang="en-US" dirty="0"/>
        </a:p>
      </dgm:t>
    </dgm:pt>
    <dgm:pt modelId="{D6BF8A8B-FC16-4D97-833D-9F4FB85AEB67}" type="parTrans" cxnId="{3884E593-35EB-4D61-8E97-974310960F56}">
      <dgm:prSet/>
      <dgm:spPr/>
      <dgm:t>
        <a:bodyPr/>
        <a:lstStyle/>
        <a:p>
          <a:endParaRPr lang="zh-CN" altLang="en-US"/>
        </a:p>
      </dgm:t>
    </dgm:pt>
    <dgm:pt modelId="{EE8541B7-6291-49A0-8D09-45771921C73D}" type="sibTrans" cxnId="{3884E593-35EB-4D61-8E97-974310960F56}">
      <dgm:prSet/>
      <dgm:spPr/>
      <dgm:t>
        <a:bodyPr/>
        <a:lstStyle/>
        <a:p>
          <a:endParaRPr lang="zh-CN" altLang="en-US"/>
        </a:p>
      </dgm:t>
    </dgm:pt>
    <dgm:pt modelId="{56B5842B-3116-4832-9713-298705147BDE}" type="pres">
      <dgm:prSet presAssocID="{A5587D8A-F7F7-4405-AA88-A677C8E061CD}" presName="Name0" presStyleCnt="0">
        <dgm:presLayoutVars>
          <dgm:dir/>
          <dgm:animLvl val="lvl"/>
          <dgm:resizeHandles val="exact"/>
        </dgm:presLayoutVars>
      </dgm:prSet>
      <dgm:spPr/>
      <dgm:t>
        <a:bodyPr/>
        <a:lstStyle/>
        <a:p>
          <a:endParaRPr lang="zh-CN" altLang="en-US"/>
        </a:p>
      </dgm:t>
    </dgm:pt>
    <dgm:pt modelId="{F6966B4F-57E2-4624-834F-264B8D923C6D}" type="pres">
      <dgm:prSet presAssocID="{12385A7F-B2E3-47DE-997D-4996FF4ADAE4}" presName="composite" presStyleCnt="0"/>
      <dgm:spPr/>
    </dgm:pt>
    <dgm:pt modelId="{81E0275B-AF3D-4299-B200-D296AD9C71FB}" type="pres">
      <dgm:prSet presAssocID="{12385A7F-B2E3-47DE-997D-4996FF4ADAE4}" presName="parTx" presStyleLbl="alignNode1" presStyleIdx="0" presStyleCnt="4">
        <dgm:presLayoutVars>
          <dgm:chMax val="0"/>
          <dgm:chPref val="0"/>
          <dgm:bulletEnabled val="1"/>
        </dgm:presLayoutVars>
      </dgm:prSet>
      <dgm:spPr/>
      <dgm:t>
        <a:bodyPr/>
        <a:lstStyle/>
        <a:p>
          <a:endParaRPr lang="zh-CN" altLang="en-US"/>
        </a:p>
      </dgm:t>
    </dgm:pt>
    <dgm:pt modelId="{EE23FAF4-8768-4D90-A6BC-9C48AEA9AA1F}" type="pres">
      <dgm:prSet presAssocID="{12385A7F-B2E3-47DE-997D-4996FF4ADAE4}" presName="desTx" presStyleLbl="alignAccFollowNode1" presStyleIdx="0" presStyleCnt="4">
        <dgm:presLayoutVars>
          <dgm:bulletEnabled val="1"/>
        </dgm:presLayoutVars>
      </dgm:prSet>
      <dgm:spPr/>
      <dgm:t>
        <a:bodyPr/>
        <a:lstStyle/>
        <a:p>
          <a:endParaRPr lang="zh-CN" altLang="en-US"/>
        </a:p>
      </dgm:t>
    </dgm:pt>
    <dgm:pt modelId="{1EDD5E13-C61D-41F1-80B3-FCB526A1F0DF}" type="pres">
      <dgm:prSet presAssocID="{559E3E90-53F8-4E5B-9A9A-608772AFA637}" presName="space" presStyleCnt="0"/>
      <dgm:spPr/>
    </dgm:pt>
    <dgm:pt modelId="{07E02DE1-31DE-4209-9B75-C34F2D854D3C}" type="pres">
      <dgm:prSet presAssocID="{319A7A7B-376E-4AFB-9CC5-EBCDB7482F9F}" presName="composite" presStyleCnt="0"/>
      <dgm:spPr/>
    </dgm:pt>
    <dgm:pt modelId="{FD00538C-AD46-44D4-BAD8-E2AF5D733166}" type="pres">
      <dgm:prSet presAssocID="{319A7A7B-376E-4AFB-9CC5-EBCDB7482F9F}" presName="parTx" presStyleLbl="alignNode1" presStyleIdx="1" presStyleCnt="4">
        <dgm:presLayoutVars>
          <dgm:chMax val="0"/>
          <dgm:chPref val="0"/>
          <dgm:bulletEnabled val="1"/>
        </dgm:presLayoutVars>
      </dgm:prSet>
      <dgm:spPr/>
      <dgm:t>
        <a:bodyPr/>
        <a:lstStyle/>
        <a:p>
          <a:endParaRPr lang="zh-CN" altLang="en-US"/>
        </a:p>
      </dgm:t>
    </dgm:pt>
    <dgm:pt modelId="{20287C72-3AAB-4957-B6C5-CFD412CA4004}" type="pres">
      <dgm:prSet presAssocID="{319A7A7B-376E-4AFB-9CC5-EBCDB7482F9F}" presName="desTx" presStyleLbl="alignAccFollowNode1" presStyleIdx="1" presStyleCnt="4">
        <dgm:presLayoutVars>
          <dgm:bulletEnabled val="1"/>
        </dgm:presLayoutVars>
      </dgm:prSet>
      <dgm:spPr/>
      <dgm:t>
        <a:bodyPr/>
        <a:lstStyle/>
        <a:p>
          <a:endParaRPr lang="zh-CN" altLang="en-US"/>
        </a:p>
      </dgm:t>
    </dgm:pt>
    <dgm:pt modelId="{6A26AE12-1D6E-4039-B298-38C2DE4C7B21}" type="pres">
      <dgm:prSet presAssocID="{8AFACC4D-6C6E-4876-8FD5-3869E1EDBDE4}" presName="space" presStyleCnt="0"/>
      <dgm:spPr/>
    </dgm:pt>
    <dgm:pt modelId="{20780324-8726-414D-B795-E2FEB5B23D1F}" type="pres">
      <dgm:prSet presAssocID="{08F24174-A4CD-4CBD-8335-14D9376FF6E3}" presName="composite" presStyleCnt="0"/>
      <dgm:spPr/>
    </dgm:pt>
    <dgm:pt modelId="{7399F8E4-3398-4F24-8B93-EF205C1A17DD}" type="pres">
      <dgm:prSet presAssocID="{08F24174-A4CD-4CBD-8335-14D9376FF6E3}" presName="parTx" presStyleLbl="alignNode1" presStyleIdx="2" presStyleCnt="4">
        <dgm:presLayoutVars>
          <dgm:chMax val="0"/>
          <dgm:chPref val="0"/>
          <dgm:bulletEnabled val="1"/>
        </dgm:presLayoutVars>
      </dgm:prSet>
      <dgm:spPr/>
      <dgm:t>
        <a:bodyPr/>
        <a:lstStyle/>
        <a:p>
          <a:endParaRPr lang="zh-CN" altLang="en-US"/>
        </a:p>
      </dgm:t>
    </dgm:pt>
    <dgm:pt modelId="{6D9D0ABC-12BC-42FD-B32D-F484BB2E955B}" type="pres">
      <dgm:prSet presAssocID="{08F24174-A4CD-4CBD-8335-14D9376FF6E3}" presName="desTx" presStyleLbl="alignAccFollowNode1" presStyleIdx="2" presStyleCnt="4">
        <dgm:presLayoutVars>
          <dgm:bulletEnabled val="1"/>
        </dgm:presLayoutVars>
      </dgm:prSet>
      <dgm:spPr/>
      <dgm:t>
        <a:bodyPr/>
        <a:lstStyle/>
        <a:p>
          <a:endParaRPr lang="zh-CN" altLang="en-US"/>
        </a:p>
      </dgm:t>
    </dgm:pt>
    <dgm:pt modelId="{E7524E08-1133-4096-844A-1A2E44376D33}" type="pres">
      <dgm:prSet presAssocID="{C775B678-3D25-4885-ADF3-A065374FD825}" presName="space" presStyleCnt="0"/>
      <dgm:spPr/>
    </dgm:pt>
    <dgm:pt modelId="{277AC9B6-C7E5-40F1-B49C-45CA75DD1A4D}" type="pres">
      <dgm:prSet presAssocID="{57A28028-77D2-4277-9970-63BACBD13F4D}" presName="composite" presStyleCnt="0"/>
      <dgm:spPr/>
    </dgm:pt>
    <dgm:pt modelId="{FAF5B232-2A05-4F6E-9405-2E49A439F1EF}" type="pres">
      <dgm:prSet presAssocID="{57A28028-77D2-4277-9970-63BACBD13F4D}" presName="parTx" presStyleLbl="alignNode1" presStyleIdx="3" presStyleCnt="4">
        <dgm:presLayoutVars>
          <dgm:chMax val="0"/>
          <dgm:chPref val="0"/>
          <dgm:bulletEnabled val="1"/>
        </dgm:presLayoutVars>
      </dgm:prSet>
      <dgm:spPr/>
      <dgm:t>
        <a:bodyPr/>
        <a:lstStyle/>
        <a:p>
          <a:endParaRPr lang="zh-CN" altLang="en-US"/>
        </a:p>
      </dgm:t>
    </dgm:pt>
    <dgm:pt modelId="{796411D0-3C4E-434A-B4E1-D99091C107BB}" type="pres">
      <dgm:prSet presAssocID="{57A28028-77D2-4277-9970-63BACBD13F4D}" presName="desTx" presStyleLbl="alignAccFollowNode1" presStyleIdx="3" presStyleCnt="4">
        <dgm:presLayoutVars>
          <dgm:bulletEnabled val="1"/>
        </dgm:presLayoutVars>
      </dgm:prSet>
      <dgm:spPr/>
      <dgm:t>
        <a:bodyPr/>
        <a:lstStyle/>
        <a:p>
          <a:endParaRPr lang="zh-CN" altLang="en-US"/>
        </a:p>
      </dgm:t>
    </dgm:pt>
  </dgm:ptLst>
  <dgm:cxnLst>
    <dgm:cxn modelId="{AE047D9A-9263-4186-BBCD-B7945977247E}" srcId="{12385A7F-B2E3-47DE-997D-4996FF4ADAE4}" destId="{F563B7B6-DF65-4E9F-A4B2-18AE58DD2D84}" srcOrd="3" destOrd="0" parTransId="{1A1053CD-4DE4-4BD7-889A-9810F16EDAE9}" sibTransId="{0CEB9BD9-79EB-48EF-BFF3-203ECB2A15A8}"/>
    <dgm:cxn modelId="{74A8CA92-0E63-4472-82B8-FA6A560338DC}" type="presOf" srcId="{9075A47C-91B5-4890-B46A-2FCFC80F339C}" destId="{6D9D0ABC-12BC-42FD-B32D-F484BB2E955B}" srcOrd="0" destOrd="3" presId="urn:microsoft.com/office/officeart/2005/8/layout/hList1"/>
    <dgm:cxn modelId="{C1D5A1D1-AB82-4D15-81BE-5E02D72586EA}" type="presOf" srcId="{17FA2C77-5AA6-43AF-8A82-2BDF371527DE}" destId="{796411D0-3C4E-434A-B4E1-D99091C107BB}" srcOrd="0" destOrd="1" presId="urn:microsoft.com/office/officeart/2005/8/layout/hList1"/>
    <dgm:cxn modelId="{0702F6AF-74D5-4660-A976-07EC8A167E37}" type="presOf" srcId="{4318ABA4-0340-4450-980D-09834F0884E4}" destId="{796411D0-3C4E-434A-B4E1-D99091C107BB}" srcOrd="0" destOrd="3" presId="urn:microsoft.com/office/officeart/2005/8/layout/hList1"/>
    <dgm:cxn modelId="{72B14A77-152F-4A47-BE75-774A7CADB7E9}" srcId="{319A7A7B-376E-4AFB-9CC5-EBCDB7482F9F}" destId="{263C32CA-1010-4F62-A32E-45944099A3C8}" srcOrd="3" destOrd="0" parTransId="{1DAA29C1-59E7-4688-A541-C98DF1FB601F}" sibTransId="{F8E28B03-7489-4042-92EF-BF1FFB1D4D30}"/>
    <dgm:cxn modelId="{E3F650BC-8AE0-4E4D-B5C9-49CEB80150FD}" srcId="{12385A7F-B2E3-47DE-997D-4996FF4ADAE4}" destId="{2EF5E0E8-BE3A-4E0F-BA2F-BA8353E662E2}" srcOrd="7" destOrd="0" parTransId="{5D9A2180-3480-4205-9C68-FC2EE58DE513}" sibTransId="{75BB2188-EC83-4FA0-AC05-13A4EE0A7196}"/>
    <dgm:cxn modelId="{8BB1651C-95FA-4116-9CAB-E99EF2020F61}" srcId="{12385A7F-B2E3-47DE-997D-4996FF4ADAE4}" destId="{B9D80B6A-426E-4367-A50F-2C92EFE309BC}" srcOrd="9" destOrd="0" parTransId="{653219A1-374D-48AE-91F0-A84C70E8378E}" sibTransId="{EE2A66C5-D137-4D45-86F8-7C3A4FF117CD}"/>
    <dgm:cxn modelId="{2B2BC86C-D91A-4BEA-AF96-A1F8F61621A9}" type="presOf" srcId="{BCA700CC-BDB5-4FE9-9640-9C264D5AF3BD}" destId="{EE23FAF4-8768-4D90-A6BC-9C48AEA9AA1F}" srcOrd="0" destOrd="10" presId="urn:microsoft.com/office/officeart/2005/8/layout/hList1"/>
    <dgm:cxn modelId="{B7EFB546-AA24-4C72-AD32-D5D2EFC1ABAB}" srcId="{319A7A7B-376E-4AFB-9CC5-EBCDB7482F9F}" destId="{40E2F6DA-AB5B-4BBE-BA42-38C9A9CEC691}" srcOrd="1" destOrd="0" parTransId="{A7D427D1-1F4E-4898-8D57-75DBD9175142}" sibTransId="{ADA58A91-4CA2-446A-AB80-2384EBA9E6B2}"/>
    <dgm:cxn modelId="{2EE28510-08DB-4D0C-99EF-C899ABD7B91D}" type="presOf" srcId="{A5587D8A-F7F7-4405-AA88-A677C8E061CD}" destId="{56B5842B-3116-4832-9713-298705147BDE}" srcOrd="0" destOrd="0" presId="urn:microsoft.com/office/officeart/2005/8/layout/hList1"/>
    <dgm:cxn modelId="{C115053E-B226-4855-9F44-B07CAA9875D4}" type="presOf" srcId="{9F225015-9585-428B-A5AF-6F85FB018702}" destId="{6D9D0ABC-12BC-42FD-B32D-F484BB2E955B}" srcOrd="0" destOrd="6" presId="urn:microsoft.com/office/officeart/2005/8/layout/hList1"/>
    <dgm:cxn modelId="{D7925A2E-6B9F-4E66-A61D-B85F1380B22F}" srcId="{12385A7F-B2E3-47DE-997D-4996FF4ADAE4}" destId="{EBD88137-22AE-4929-9660-ABBDEAEA29BA}" srcOrd="5" destOrd="0" parTransId="{A6FDE5D6-57D0-4D0A-B827-F7078E41A3A4}" sibTransId="{51643034-96B3-4883-919B-EF639A55C62E}"/>
    <dgm:cxn modelId="{74869E8F-3FD7-445B-AD20-DEE354029E14}" srcId="{57A28028-77D2-4277-9970-63BACBD13F4D}" destId="{41EBC1AB-360E-4B9C-8C49-CBCB1CFAC31E}" srcOrd="2" destOrd="0" parTransId="{5B39CC9E-C42A-4F4D-A99B-7C5AAF16EF97}" sibTransId="{3619FE43-A109-4F45-812B-B881E8A4D452}"/>
    <dgm:cxn modelId="{F32AC74E-6988-4232-AB66-9D8E9B44E333}" type="presOf" srcId="{41EBC1AB-360E-4B9C-8C49-CBCB1CFAC31E}" destId="{796411D0-3C4E-434A-B4E1-D99091C107BB}" srcOrd="0" destOrd="2" presId="urn:microsoft.com/office/officeart/2005/8/layout/hList1"/>
    <dgm:cxn modelId="{60BC0F9B-726D-47F1-ACA0-7E383C881216}" type="presOf" srcId="{A3BF1A4B-0F2A-4B81-89CD-8E82EEFC59AB}" destId="{20287C72-3AAB-4957-B6C5-CFD412CA4004}" srcOrd="0" destOrd="2" presId="urn:microsoft.com/office/officeart/2005/8/layout/hList1"/>
    <dgm:cxn modelId="{1B78411B-F109-4FCF-97B6-2149AFB55C63}" type="presOf" srcId="{F5BAECF3-D619-4A9E-8AB1-982C2A325F52}" destId="{6D9D0ABC-12BC-42FD-B32D-F484BB2E955B}" srcOrd="0" destOrd="4" presId="urn:microsoft.com/office/officeart/2005/8/layout/hList1"/>
    <dgm:cxn modelId="{90B2C9A9-8916-41F4-B07D-B6060778ADFE}" type="presOf" srcId="{F563B7B6-DF65-4E9F-A4B2-18AE58DD2D84}" destId="{EE23FAF4-8768-4D90-A6BC-9C48AEA9AA1F}" srcOrd="0" destOrd="3" presId="urn:microsoft.com/office/officeart/2005/8/layout/hList1"/>
    <dgm:cxn modelId="{A167D952-A117-4E4D-A9CD-A46D8F653372}" type="presOf" srcId="{2EF5E0E8-BE3A-4E0F-BA2F-BA8353E662E2}" destId="{EE23FAF4-8768-4D90-A6BC-9C48AEA9AA1F}" srcOrd="0" destOrd="7" presId="urn:microsoft.com/office/officeart/2005/8/layout/hList1"/>
    <dgm:cxn modelId="{9F36A054-26D2-40D4-882E-4811CFA9CFD6}" srcId="{A5587D8A-F7F7-4405-AA88-A677C8E061CD}" destId="{319A7A7B-376E-4AFB-9CC5-EBCDB7482F9F}" srcOrd="1" destOrd="0" parTransId="{FA3F9CE9-5FC5-4926-A4E4-E2B255192240}" sibTransId="{8AFACC4D-6C6E-4876-8FD5-3869E1EDBDE4}"/>
    <dgm:cxn modelId="{6F9F3D91-98DA-48A7-8043-16BDF6C4FA90}" type="presOf" srcId="{08F24174-A4CD-4CBD-8335-14D9376FF6E3}" destId="{7399F8E4-3398-4F24-8B93-EF205C1A17DD}" srcOrd="0" destOrd="0" presId="urn:microsoft.com/office/officeart/2005/8/layout/hList1"/>
    <dgm:cxn modelId="{A230976E-E41A-4754-9E32-29B7CDAA397E}" type="presOf" srcId="{6DE3DC27-C894-4548-B926-C3390321CA6A}" destId="{EE23FAF4-8768-4D90-A6BC-9C48AEA9AA1F}" srcOrd="0" destOrd="1" presId="urn:microsoft.com/office/officeart/2005/8/layout/hList1"/>
    <dgm:cxn modelId="{1E363BA4-5623-4E87-B380-830D010D0AFE}" type="presOf" srcId="{0699DB40-A198-49EC-8B53-CCB6DF54D249}" destId="{20287C72-3AAB-4957-B6C5-CFD412CA4004}" srcOrd="0" destOrd="5" presId="urn:microsoft.com/office/officeart/2005/8/layout/hList1"/>
    <dgm:cxn modelId="{6BB662FD-EFF6-44F5-AF83-37508EFDD8CE}" type="presOf" srcId="{40E2F6DA-AB5B-4BBE-BA42-38C9A9CEC691}" destId="{20287C72-3AAB-4957-B6C5-CFD412CA4004}" srcOrd="0" destOrd="1" presId="urn:microsoft.com/office/officeart/2005/8/layout/hList1"/>
    <dgm:cxn modelId="{05C1B23E-D296-4762-8186-707D7BA42E54}" srcId="{08F24174-A4CD-4CBD-8335-14D9376FF6E3}" destId="{9F225015-9585-428B-A5AF-6F85FB018702}" srcOrd="6" destOrd="0" parTransId="{96E20922-F92D-4DD7-91C1-89AA58D8C5D0}" sibTransId="{DE4FC9B7-631B-43FC-9E65-721356FF2B1B}"/>
    <dgm:cxn modelId="{D47649E6-1D0B-497C-9456-6221E1193D86}" type="presOf" srcId="{57A28028-77D2-4277-9970-63BACBD13F4D}" destId="{FAF5B232-2A05-4F6E-9405-2E49A439F1EF}" srcOrd="0" destOrd="0" presId="urn:microsoft.com/office/officeart/2005/8/layout/hList1"/>
    <dgm:cxn modelId="{9BC7FA53-4C11-4AF5-88B7-1716C11084A5}" srcId="{319A7A7B-376E-4AFB-9CC5-EBCDB7482F9F}" destId="{A3BF1A4B-0F2A-4B81-89CD-8E82EEFC59AB}" srcOrd="2" destOrd="0" parTransId="{AD717B4A-DFB2-46E7-ACB9-B95FA21E435D}" sibTransId="{793640CF-F7CD-446B-BD32-B16E9406A2B6}"/>
    <dgm:cxn modelId="{2DAFB47D-F949-436B-8A65-A5DAF249B5C8}" srcId="{12385A7F-B2E3-47DE-997D-4996FF4ADAE4}" destId="{9B2A35D2-BED9-4E81-8117-834997686816}" srcOrd="2" destOrd="0" parTransId="{AC151406-7FCA-4D17-AB70-D38117D04515}" sibTransId="{D84CBA9F-DE9D-4507-8EA7-AE46AF3466FB}"/>
    <dgm:cxn modelId="{F551A032-46B1-4232-AF2A-93EF0C019AEB}" type="presOf" srcId="{D8C4CA14-D911-4B37-999B-09BD855AF5BF}" destId="{20287C72-3AAB-4957-B6C5-CFD412CA4004}" srcOrd="0" destOrd="0" presId="urn:microsoft.com/office/officeart/2005/8/layout/hList1"/>
    <dgm:cxn modelId="{121ED983-038B-42B3-8940-39B8064DD6C4}" type="presOf" srcId="{097D7BC2-8D15-4CF4-8576-879C3E19D053}" destId="{EE23FAF4-8768-4D90-A6BC-9C48AEA9AA1F}" srcOrd="0" destOrd="6" presId="urn:microsoft.com/office/officeart/2005/8/layout/hList1"/>
    <dgm:cxn modelId="{1E9972D3-5D5B-4540-9F5B-205D71D8318E}" srcId="{08F24174-A4CD-4CBD-8335-14D9376FF6E3}" destId="{9075A47C-91B5-4890-B46A-2FCFC80F339C}" srcOrd="3" destOrd="0" parTransId="{16AC447C-BEE3-4885-924A-679C2188CD7D}" sibTransId="{1DF7BD3A-0BC7-4431-A3E4-B449859E23F5}"/>
    <dgm:cxn modelId="{3884E593-35EB-4D61-8E97-974310960F56}" srcId="{57A28028-77D2-4277-9970-63BACBD13F4D}" destId="{E2D9A33B-56C0-4BEB-8430-F0FF883CE743}" srcOrd="5" destOrd="0" parTransId="{D6BF8A8B-FC16-4D97-833D-9F4FB85AEB67}" sibTransId="{EE8541B7-6291-49A0-8D09-45771921C73D}"/>
    <dgm:cxn modelId="{75E27D2E-C308-443A-9E3B-42D60345F146}" type="presOf" srcId="{A0303C04-8C8A-4DAD-AAD9-EE32896C7E55}" destId="{EE23FAF4-8768-4D90-A6BC-9C48AEA9AA1F}" srcOrd="0" destOrd="4" presId="urn:microsoft.com/office/officeart/2005/8/layout/hList1"/>
    <dgm:cxn modelId="{8BF34576-492E-4155-8D13-CF1B1AB3780E}" type="presOf" srcId="{EBD88137-22AE-4929-9660-ABBDEAEA29BA}" destId="{EE23FAF4-8768-4D90-A6BC-9C48AEA9AA1F}" srcOrd="0" destOrd="5" presId="urn:microsoft.com/office/officeart/2005/8/layout/hList1"/>
    <dgm:cxn modelId="{A5C157B0-3346-4871-9AF1-1CCA8DC6E9EF}" srcId="{12385A7F-B2E3-47DE-997D-4996FF4ADAE4}" destId="{A0303C04-8C8A-4DAD-AAD9-EE32896C7E55}" srcOrd="4" destOrd="0" parTransId="{DD15930E-4454-46EB-9FE0-DC121D9A9138}" sibTransId="{CE665539-CED4-4395-88FA-C52684FAB4B2}"/>
    <dgm:cxn modelId="{34FC29A2-0F92-40BA-92D8-0E8BC5CFFEDB}" type="presOf" srcId="{E2D9A33B-56C0-4BEB-8430-F0FF883CE743}" destId="{796411D0-3C4E-434A-B4E1-D99091C107BB}" srcOrd="0" destOrd="5" presId="urn:microsoft.com/office/officeart/2005/8/layout/hList1"/>
    <dgm:cxn modelId="{15CE1FA6-0E7C-42DB-856F-E64CF17AFE45}" srcId="{319A7A7B-376E-4AFB-9CC5-EBCDB7482F9F}" destId="{80E71593-A577-4032-8C9A-E945F2204C0C}" srcOrd="6" destOrd="0" parTransId="{4AB9BA81-BEF2-4FFA-AD01-772E4275C8DA}" sibTransId="{21E9A853-B8BE-45A8-86D8-EA774F173B1F}"/>
    <dgm:cxn modelId="{79DC5B09-BE86-43BF-B45A-9E057DDF1DE2}" type="presOf" srcId="{12385A7F-B2E3-47DE-997D-4996FF4ADAE4}" destId="{81E0275B-AF3D-4299-B200-D296AD9C71FB}" srcOrd="0" destOrd="0" presId="urn:microsoft.com/office/officeart/2005/8/layout/hList1"/>
    <dgm:cxn modelId="{984FDD5A-2853-4853-B1F9-9625D7B4335F}" srcId="{A5587D8A-F7F7-4405-AA88-A677C8E061CD}" destId="{12385A7F-B2E3-47DE-997D-4996FF4ADAE4}" srcOrd="0" destOrd="0" parTransId="{3B01F3BB-ED10-4ED0-9B72-321FA69205D3}" sibTransId="{559E3E90-53F8-4E5B-9A9A-608772AFA637}"/>
    <dgm:cxn modelId="{92335DE8-72C7-4BC3-8C50-CEFF764DB9D1}" srcId="{08F24174-A4CD-4CBD-8335-14D9376FF6E3}" destId="{35C5DDDD-6D03-4DE5-B50E-66DF9535C6A9}" srcOrd="5" destOrd="0" parTransId="{9802C85F-BAAD-43DD-A467-C554AB28CFBE}" sibTransId="{C5865EDC-256A-429B-9438-94166709F446}"/>
    <dgm:cxn modelId="{186CD539-1275-4E1E-9151-45A2A0133583}" srcId="{12385A7F-B2E3-47DE-997D-4996FF4ADAE4}" destId="{6DE3DC27-C894-4548-B926-C3390321CA6A}" srcOrd="1" destOrd="0" parTransId="{EBBB56A6-8686-4BC6-8EFF-015A684E0FCA}" sibTransId="{4457B3D4-DBD7-41EF-864E-CDBDC419703D}"/>
    <dgm:cxn modelId="{CECA8093-8C9B-42CE-BB99-895C3F8E9EC0}" srcId="{12385A7F-B2E3-47DE-997D-4996FF4ADAE4}" destId="{BCA700CC-BDB5-4FE9-9640-9C264D5AF3BD}" srcOrd="10" destOrd="0" parTransId="{DC415AD4-8DC4-4050-BC5F-AF71524697F7}" sibTransId="{0AC73A27-9CBD-4FF2-BA4F-91AA4A37D598}"/>
    <dgm:cxn modelId="{A4507C36-534F-49A6-8D55-7481CF5C462E}" type="presOf" srcId="{35C5DDDD-6D03-4DE5-B50E-66DF9535C6A9}" destId="{6D9D0ABC-12BC-42FD-B32D-F484BB2E955B}" srcOrd="0" destOrd="5" presId="urn:microsoft.com/office/officeart/2005/8/layout/hList1"/>
    <dgm:cxn modelId="{30C4AEEC-21D3-4D5B-890A-600D1EA2604F}" srcId="{319A7A7B-376E-4AFB-9CC5-EBCDB7482F9F}" destId="{1B5965B6-A33E-442A-9A25-8A2D8EB23093}" srcOrd="4" destOrd="0" parTransId="{1FD0670E-CB38-440E-B57C-C5A7BF1F878A}" sibTransId="{956F284E-D391-4F01-ACE4-8E8F4D3C6640}"/>
    <dgm:cxn modelId="{A5F110F3-1601-45EA-949A-8E73B9D86ABC}" srcId="{57A28028-77D2-4277-9970-63BACBD13F4D}" destId="{17FA2C77-5AA6-43AF-8A82-2BDF371527DE}" srcOrd="1" destOrd="0" parTransId="{17223CD6-96BF-45A1-8ADE-3CAB1969ADDE}" sibTransId="{BE6F1FC0-3A4C-458E-A208-587695AC9D5B}"/>
    <dgm:cxn modelId="{DA246982-73F1-4EA9-B258-072AAD5F8069}" type="presOf" srcId="{B9D80B6A-426E-4367-A50F-2C92EFE309BC}" destId="{EE23FAF4-8768-4D90-A6BC-9C48AEA9AA1F}" srcOrd="0" destOrd="9" presId="urn:microsoft.com/office/officeart/2005/8/layout/hList1"/>
    <dgm:cxn modelId="{9799A315-573A-43EB-AC3A-AD12AD5562DE}" srcId="{A5587D8A-F7F7-4405-AA88-A677C8E061CD}" destId="{08F24174-A4CD-4CBD-8335-14D9376FF6E3}" srcOrd="2" destOrd="0" parTransId="{C8C67AA3-5412-4FDA-8649-5A4B26406DFB}" sibTransId="{C775B678-3D25-4885-ADF3-A065374FD825}"/>
    <dgm:cxn modelId="{0BA38EE7-8A0B-45BF-BCD6-596CF5CDFED0}" srcId="{12385A7F-B2E3-47DE-997D-4996FF4ADAE4}" destId="{6EE84440-A179-442E-AC6F-3D005F19E6C4}" srcOrd="0" destOrd="0" parTransId="{10CD1C4A-02F9-4FEC-8B74-AB681FFB2333}" sibTransId="{580129FE-90E6-4951-A502-48AD1DAFAB12}"/>
    <dgm:cxn modelId="{5538A2C9-2AFE-401C-AA79-F317F6BEF3D0}" type="presOf" srcId="{B198D8EF-D3D0-468B-A758-0F3475BDF54E}" destId="{6D9D0ABC-12BC-42FD-B32D-F484BB2E955B}" srcOrd="0" destOrd="1" presId="urn:microsoft.com/office/officeart/2005/8/layout/hList1"/>
    <dgm:cxn modelId="{3F24DEE1-25BC-4856-A3DC-72EDC4D27173}" srcId="{08F24174-A4CD-4CBD-8335-14D9376FF6E3}" destId="{B198D8EF-D3D0-468B-A758-0F3475BDF54E}" srcOrd="1" destOrd="0" parTransId="{5BF9BEBC-1863-4D06-8E3B-E47F8FB6B094}" sibTransId="{78952575-451A-49FA-8465-A044DD8EA0C6}"/>
    <dgm:cxn modelId="{656AF02A-E25F-405C-9B8E-BCFA970D32D1}" srcId="{319A7A7B-376E-4AFB-9CC5-EBCDB7482F9F}" destId="{0699DB40-A198-49EC-8B53-CCB6DF54D249}" srcOrd="5" destOrd="0" parTransId="{4FB25A25-E685-4E42-8DCA-55CB839428D0}" sibTransId="{8A29846E-D5EA-4F60-A982-4FB92BF901DE}"/>
    <dgm:cxn modelId="{8DC75681-AC05-46E6-BCF6-BC750E03703B}" srcId="{08F24174-A4CD-4CBD-8335-14D9376FF6E3}" destId="{A425C22B-B874-4CA8-AA2D-50F84A410D8F}" srcOrd="0" destOrd="0" parTransId="{A656AD7F-5664-42F7-BB79-4AEDDE268862}" sibTransId="{878132CC-0E18-4F51-9046-9EF70480ECFC}"/>
    <dgm:cxn modelId="{55FDDB55-F62A-496B-95B7-0FB3676C39C4}" type="presOf" srcId="{1B5965B6-A33E-442A-9A25-8A2D8EB23093}" destId="{20287C72-3AAB-4957-B6C5-CFD412CA4004}" srcOrd="0" destOrd="4" presId="urn:microsoft.com/office/officeart/2005/8/layout/hList1"/>
    <dgm:cxn modelId="{0F01FE90-DC60-468C-867E-12A5CD1FB913}" type="presOf" srcId="{6EE84440-A179-442E-AC6F-3D005F19E6C4}" destId="{EE23FAF4-8768-4D90-A6BC-9C48AEA9AA1F}" srcOrd="0" destOrd="0" presId="urn:microsoft.com/office/officeart/2005/8/layout/hList1"/>
    <dgm:cxn modelId="{79FAB456-8A08-4472-AD7D-6E85DC3EC0E8}" type="presOf" srcId="{A425C22B-B874-4CA8-AA2D-50F84A410D8F}" destId="{6D9D0ABC-12BC-42FD-B32D-F484BB2E955B}" srcOrd="0" destOrd="0" presId="urn:microsoft.com/office/officeart/2005/8/layout/hList1"/>
    <dgm:cxn modelId="{E3C7704B-8F17-4B6F-A459-731646155F39}" type="presOf" srcId="{263C32CA-1010-4F62-A32E-45944099A3C8}" destId="{20287C72-3AAB-4957-B6C5-CFD412CA4004}" srcOrd="0" destOrd="3" presId="urn:microsoft.com/office/officeart/2005/8/layout/hList1"/>
    <dgm:cxn modelId="{8BC947DA-66D7-447C-BD51-8F9E80924241}" srcId="{57A28028-77D2-4277-9970-63BACBD13F4D}" destId="{1FA9CEC1-D6D2-4480-AA4B-91E527F14244}" srcOrd="4" destOrd="0" parTransId="{5410621C-23A2-4F5E-A696-F91658DD7C9E}" sibTransId="{39347821-5DCC-4B67-9947-A774935B134F}"/>
    <dgm:cxn modelId="{27F2E22B-005D-4C6A-A015-72D12B3F6693}" srcId="{319A7A7B-376E-4AFB-9CC5-EBCDB7482F9F}" destId="{D8C4CA14-D911-4B37-999B-09BD855AF5BF}" srcOrd="0" destOrd="0" parTransId="{219974A8-5B53-4C9F-9B08-D9CA40CD64C1}" sibTransId="{9936B20B-4B1F-41D5-B6FF-1ACCD1BDA01A}"/>
    <dgm:cxn modelId="{94E24DC7-F227-4F5A-AC5D-79422B341580}" srcId="{08F24174-A4CD-4CBD-8335-14D9376FF6E3}" destId="{A8A3157D-EE20-4082-BE81-0BCA8A4646C2}" srcOrd="2" destOrd="0" parTransId="{6BD45D7A-2C46-4023-ACBC-9E98F41E01DC}" sibTransId="{F39EAB1B-AA0C-4C6E-B9D7-256A59809647}"/>
    <dgm:cxn modelId="{06956E4E-FDC8-49F3-8C42-6AF43E29C0D6}" type="presOf" srcId="{9B2A35D2-BED9-4E81-8117-834997686816}" destId="{EE23FAF4-8768-4D90-A6BC-9C48AEA9AA1F}" srcOrd="0" destOrd="2" presId="urn:microsoft.com/office/officeart/2005/8/layout/hList1"/>
    <dgm:cxn modelId="{A7F41A23-C9CB-4BDD-8F9E-81192782E426}" type="presOf" srcId="{0307DB1A-96AD-4ADC-BE9D-590E3FB361EC}" destId="{EE23FAF4-8768-4D90-A6BC-9C48AEA9AA1F}" srcOrd="0" destOrd="8" presId="urn:microsoft.com/office/officeart/2005/8/layout/hList1"/>
    <dgm:cxn modelId="{DB8B9B93-23E4-4FF7-A8B8-5D6619AD9303}" type="presOf" srcId="{1FA9CEC1-D6D2-4480-AA4B-91E527F14244}" destId="{796411D0-3C4E-434A-B4E1-D99091C107BB}" srcOrd="0" destOrd="4" presId="urn:microsoft.com/office/officeart/2005/8/layout/hList1"/>
    <dgm:cxn modelId="{0021559B-A9DB-41DE-A074-7C3569F4B45B}" type="presOf" srcId="{80E71593-A577-4032-8C9A-E945F2204C0C}" destId="{20287C72-3AAB-4957-B6C5-CFD412CA4004}" srcOrd="0" destOrd="6" presId="urn:microsoft.com/office/officeart/2005/8/layout/hList1"/>
    <dgm:cxn modelId="{B3281B82-6194-442D-8C43-0F27C1FC81F9}" srcId="{A5587D8A-F7F7-4405-AA88-A677C8E061CD}" destId="{57A28028-77D2-4277-9970-63BACBD13F4D}" srcOrd="3" destOrd="0" parTransId="{7BF52FAA-664D-40BD-BE7E-2F486B71085D}" sibTransId="{76A3073E-5C78-4F3B-A19C-56AE1B040A80}"/>
    <dgm:cxn modelId="{30B704AF-072B-44EE-A01C-E34667C81C94}" srcId="{57A28028-77D2-4277-9970-63BACBD13F4D}" destId="{4318ABA4-0340-4450-980D-09834F0884E4}" srcOrd="3" destOrd="0" parTransId="{FC136A0E-AE92-41FF-8A13-F79C4B2E40AA}" sibTransId="{D0643A55-0A35-4EE5-92F0-0699FC581627}"/>
    <dgm:cxn modelId="{519FD6F6-4FB3-4810-88D3-21DC85C7CE9B}" type="presOf" srcId="{A8A3157D-EE20-4082-BE81-0BCA8A4646C2}" destId="{6D9D0ABC-12BC-42FD-B32D-F484BB2E955B}" srcOrd="0" destOrd="2" presId="urn:microsoft.com/office/officeart/2005/8/layout/hList1"/>
    <dgm:cxn modelId="{DB41FEA6-7D50-4BD7-AF8A-6AF28CD56DC6}" srcId="{12385A7F-B2E3-47DE-997D-4996FF4ADAE4}" destId="{097D7BC2-8D15-4CF4-8576-879C3E19D053}" srcOrd="6" destOrd="0" parTransId="{EFA90E66-1C7B-4601-9669-425ACCB0CE0F}" sibTransId="{C3B811FE-DC2B-46A8-8EAF-07A3011A7914}"/>
    <dgm:cxn modelId="{39ECB338-E5A8-4C0E-ADE3-A34F4D3305C6}" srcId="{12385A7F-B2E3-47DE-997D-4996FF4ADAE4}" destId="{0307DB1A-96AD-4ADC-BE9D-590E3FB361EC}" srcOrd="8" destOrd="0" parTransId="{08BDE0AD-33FE-4192-A31E-9E7DBAF1FE96}" sibTransId="{1F1D3424-7808-41EF-A0C1-15E8498CD07C}"/>
    <dgm:cxn modelId="{DFC34165-C682-41D0-82ED-9428953D3879}" srcId="{57A28028-77D2-4277-9970-63BACBD13F4D}" destId="{8A5E98F2-3EEE-4EAE-B6DA-25BB7E1B620A}" srcOrd="0" destOrd="0" parTransId="{27FEE187-ED4F-43E5-9A92-B6C8821C22B2}" sibTransId="{626B39A1-B051-42C6-B71B-2AD50A9CEF34}"/>
    <dgm:cxn modelId="{BA80FF10-0DCE-46FF-9030-7DF7EF43D38E}" type="presOf" srcId="{8A5E98F2-3EEE-4EAE-B6DA-25BB7E1B620A}" destId="{796411D0-3C4E-434A-B4E1-D99091C107BB}" srcOrd="0" destOrd="0" presId="urn:microsoft.com/office/officeart/2005/8/layout/hList1"/>
    <dgm:cxn modelId="{36568FC5-E966-45E7-91A4-E59B08949B9A}" type="presOf" srcId="{319A7A7B-376E-4AFB-9CC5-EBCDB7482F9F}" destId="{FD00538C-AD46-44D4-BAD8-E2AF5D733166}" srcOrd="0" destOrd="0" presId="urn:microsoft.com/office/officeart/2005/8/layout/hList1"/>
    <dgm:cxn modelId="{2B97D6CD-C965-48EF-90AE-DF0F5881FCA6}" srcId="{08F24174-A4CD-4CBD-8335-14D9376FF6E3}" destId="{F5BAECF3-D619-4A9E-8AB1-982C2A325F52}" srcOrd="4" destOrd="0" parTransId="{5F80E5EE-8D50-452D-B1AB-0FB4EEB57FA1}" sibTransId="{D76DDA2D-6858-4793-92DD-C5AEBCFCB940}"/>
    <dgm:cxn modelId="{8893CA53-AD12-45A4-B590-F4F9FA655B14}" type="presParOf" srcId="{56B5842B-3116-4832-9713-298705147BDE}" destId="{F6966B4F-57E2-4624-834F-264B8D923C6D}" srcOrd="0" destOrd="0" presId="urn:microsoft.com/office/officeart/2005/8/layout/hList1"/>
    <dgm:cxn modelId="{C5CC1CB6-B6FD-46F0-B74B-C242471EAF86}" type="presParOf" srcId="{F6966B4F-57E2-4624-834F-264B8D923C6D}" destId="{81E0275B-AF3D-4299-B200-D296AD9C71FB}" srcOrd="0" destOrd="0" presId="urn:microsoft.com/office/officeart/2005/8/layout/hList1"/>
    <dgm:cxn modelId="{56F5F20F-6A2D-440F-929E-2A8A6902E578}" type="presParOf" srcId="{F6966B4F-57E2-4624-834F-264B8D923C6D}" destId="{EE23FAF4-8768-4D90-A6BC-9C48AEA9AA1F}" srcOrd="1" destOrd="0" presId="urn:microsoft.com/office/officeart/2005/8/layout/hList1"/>
    <dgm:cxn modelId="{9D11FAAF-D60D-4D2F-AABC-386983FE2AE2}" type="presParOf" srcId="{56B5842B-3116-4832-9713-298705147BDE}" destId="{1EDD5E13-C61D-41F1-80B3-FCB526A1F0DF}" srcOrd="1" destOrd="0" presId="urn:microsoft.com/office/officeart/2005/8/layout/hList1"/>
    <dgm:cxn modelId="{79E71D97-DCCD-4D80-909B-9A80CD4D5B08}" type="presParOf" srcId="{56B5842B-3116-4832-9713-298705147BDE}" destId="{07E02DE1-31DE-4209-9B75-C34F2D854D3C}" srcOrd="2" destOrd="0" presId="urn:microsoft.com/office/officeart/2005/8/layout/hList1"/>
    <dgm:cxn modelId="{E1A02378-030D-4C27-A700-807EA4714641}" type="presParOf" srcId="{07E02DE1-31DE-4209-9B75-C34F2D854D3C}" destId="{FD00538C-AD46-44D4-BAD8-E2AF5D733166}" srcOrd="0" destOrd="0" presId="urn:microsoft.com/office/officeart/2005/8/layout/hList1"/>
    <dgm:cxn modelId="{394315CB-6EB8-46D7-AF30-F93EB94A983F}" type="presParOf" srcId="{07E02DE1-31DE-4209-9B75-C34F2D854D3C}" destId="{20287C72-3AAB-4957-B6C5-CFD412CA4004}" srcOrd="1" destOrd="0" presId="urn:microsoft.com/office/officeart/2005/8/layout/hList1"/>
    <dgm:cxn modelId="{C8D772E7-7CFA-43ED-9F2D-5C09A49AF418}" type="presParOf" srcId="{56B5842B-3116-4832-9713-298705147BDE}" destId="{6A26AE12-1D6E-4039-B298-38C2DE4C7B21}" srcOrd="3" destOrd="0" presId="urn:microsoft.com/office/officeart/2005/8/layout/hList1"/>
    <dgm:cxn modelId="{FB8944FB-76CD-42BB-BEAF-59A7A3355436}" type="presParOf" srcId="{56B5842B-3116-4832-9713-298705147BDE}" destId="{20780324-8726-414D-B795-E2FEB5B23D1F}" srcOrd="4" destOrd="0" presId="urn:microsoft.com/office/officeart/2005/8/layout/hList1"/>
    <dgm:cxn modelId="{7E2606A6-1DEA-40DA-B354-C43324CAB689}" type="presParOf" srcId="{20780324-8726-414D-B795-E2FEB5B23D1F}" destId="{7399F8E4-3398-4F24-8B93-EF205C1A17DD}" srcOrd="0" destOrd="0" presId="urn:microsoft.com/office/officeart/2005/8/layout/hList1"/>
    <dgm:cxn modelId="{0028FBF3-EDB5-4B8F-A13A-55996FF31DD2}" type="presParOf" srcId="{20780324-8726-414D-B795-E2FEB5B23D1F}" destId="{6D9D0ABC-12BC-42FD-B32D-F484BB2E955B}" srcOrd="1" destOrd="0" presId="urn:microsoft.com/office/officeart/2005/8/layout/hList1"/>
    <dgm:cxn modelId="{A3EC3264-56E7-4073-8D04-5FFCBACFB9CD}" type="presParOf" srcId="{56B5842B-3116-4832-9713-298705147BDE}" destId="{E7524E08-1133-4096-844A-1A2E44376D33}" srcOrd="5" destOrd="0" presId="urn:microsoft.com/office/officeart/2005/8/layout/hList1"/>
    <dgm:cxn modelId="{103EF2D1-1DA7-4F24-8269-7230157CE2DD}" type="presParOf" srcId="{56B5842B-3116-4832-9713-298705147BDE}" destId="{277AC9B6-C7E5-40F1-B49C-45CA75DD1A4D}" srcOrd="6" destOrd="0" presId="urn:microsoft.com/office/officeart/2005/8/layout/hList1"/>
    <dgm:cxn modelId="{01FDD70B-A0BF-4E1E-AC54-E136F091FC8E}" type="presParOf" srcId="{277AC9B6-C7E5-40F1-B49C-45CA75DD1A4D}" destId="{FAF5B232-2A05-4F6E-9405-2E49A439F1EF}" srcOrd="0" destOrd="0" presId="urn:microsoft.com/office/officeart/2005/8/layout/hList1"/>
    <dgm:cxn modelId="{A1BA56E6-023E-4DE8-88BC-D38F5EFB0BBD}" type="presParOf" srcId="{277AC9B6-C7E5-40F1-B49C-45CA75DD1A4D}" destId="{796411D0-3C4E-434A-B4E1-D99091C107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C581BC-4126-4227-A9D1-307CD7127985}" type="doc">
      <dgm:prSet loTypeId="urn:microsoft.com/office/officeart/2008/layout/CaptionedPictures" loCatId="picture" qsTypeId="urn:microsoft.com/office/officeart/2005/8/quickstyle/simple1" qsCatId="simple" csTypeId="urn:microsoft.com/office/officeart/2005/8/colors/colorful3" csCatId="colorful" phldr="1"/>
      <dgm:spPr/>
      <dgm:t>
        <a:bodyPr/>
        <a:lstStyle/>
        <a:p>
          <a:endParaRPr lang="zh-CN" altLang="en-US"/>
        </a:p>
      </dgm:t>
    </dgm:pt>
    <dgm:pt modelId="{589EDF21-D452-49EA-A421-28DA92A6EDB2}">
      <dgm:prSet phldrT="[文本]" phldr="1"/>
      <dgm:spPr/>
      <dgm:t>
        <a:bodyPr/>
        <a:lstStyle/>
        <a:p>
          <a:endParaRPr lang="zh-CN" altLang="en-US"/>
        </a:p>
      </dgm:t>
    </dgm:pt>
    <dgm:pt modelId="{7D1A6A37-EADD-4D4B-B46E-8BB6E5AD050E}" type="parTrans" cxnId="{E7E7C2B5-A5B2-4826-9DBA-D3E750388ED1}">
      <dgm:prSet/>
      <dgm:spPr/>
      <dgm:t>
        <a:bodyPr/>
        <a:lstStyle/>
        <a:p>
          <a:endParaRPr lang="zh-CN" altLang="en-US"/>
        </a:p>
      </dgm:t>
    </dgm:pt>
    <dgm:pt modelId="{D75072C3-67ED-4D25-8E18-8C43AA9CB9C0}" type="sibTrans" cxnId="{E7E7C2B5-A5B2-4826-9DBA-D3E750388ED1}">
      <dgm:prSet/>
      <dgm:spPr/>
      <dgm:t>
        <a:bodyPr/>
        <a:lstStyle/>
        <a:p>
          <a:endParaRPr lang="zh-CN" altLang="en-US"/>
        </a:p>
      </dgm:t>
    </dgm:pt>
    <dgm:pt modelId="{8F4E7E76-AC66-4BFB-8D95-897CCB40BDD9}">
      <dgm:prSet phldrT="[文本]"/>
      <dgm:spPr/>
      <dgm:t>
        <a:bodyPr/>
        <a:lstStyle/>
        <a:p>
          <a:r>
            <a:rPr lang="zh-CN" altLang="en-US" dirty="0" smtClean="0"/>
            <a:t>算法</a:t>
          </a:r>
          <a:r>
            <a:rPr lang="en-US" altLang="zh-CN" dirty="0" smtClean="0"/>
            <a:t>jar</a:t>
          </a:r>
          <a:r>
            <a:rPr lang="zh-CN" altLang="en-US" dirty="0" smtClean="0"/>
            <a:t>包</a:t>
          </a:r>
          <a:endParaRPr lang="zh-CN" altLang="en-US" dirty="0"/>
        </a:p>
      </dgm:t>
    </dgm:pt>
    <dgm:pt modelId="{C512C5C6-320D-41AE-8918-6F549A081811}" type="parTrans" cxnId="{E22A0309-1AE1-4987-BF2A-12F7044B9BEC}">
      <dgm:prSet/>
      <dgm:spPr/>
      <dgm:t>
        <a:bodyPr/>
        <a:lstStyle/>
        <a:p>
          <a:endParaRPr lang="zh-CN" altLang="en-US"/>
        </a:p>
      </dgm:t>
    </dgm:pt>
    <dgm:pt modelId="{BE0FFFA1-AFAA-4574-A574-25E61EBD8A87}" type="sibTrans" cxnId="{E22A0309-1AE1-4987-BF2A-12F7044B9BEC}">
      <dgm:prSet/>
      <dgm:spPr/>
      <dgm:t>
        <a:bodyPr/>
        <a:lstStyle/>
        <a:p>
          <a:endParaRPr lang="zh-CN" altLang="en-US"/>
        </a:p>
      </dgm:t>
    </dgm:pt>
    <dgm:pt modelId="{32E7CBD2-DBA5-454E-B679-093053784D82}">
      <dgm:prSet phldrT="[文本]" phldr="1"/>
      <dgm:spPr/>
      <dgm:t>
        <a:bodyPr/>
        <a:lstStyle/>
        <a:p>
          <a:endParaRPr lang="zh-CN" altLang="en-US"/>
        </a:p>
      </dgm:t>
    </dgm:pt>
    <dgm:pt modelId="{DE993D8D-402A-4F4A-B187-DE5BDDA3B391}" type="parTrans" cxnId="{663EDA6A-4A40-4684-889D-69E34EBC7CD6}">
      <dgm:prSet/>
      <dgm:spPr/>
      <dgm:t>
        <a:bodyPr/>
        <a:lstStyle/>
        <a:p>
          <a:endParaRPr lang="zh-CN" altLang="en-US"/>
        </a:p>
      </dgm:t>
    </dgm:pt>
    <dgm:pt modelId="{34F7E22B-663D-4A51-8B31-E007A0BD121C}" type="sibTrans" cxnId="{663EDA6A-4A40-4684-889D-69E34EBC7CD6}">
      <dgm:prSet/>
      <dgm:spPr/>
      <dgm:t>
        <a:bodyPr/>
        <a:lstStyle/>
        <a:p>
          <a:endParaRPr lang="zh-CN" altLang="en-US"/>
        </a:p>
      </dgm:t>
    </dgm:pt>
    <dgm:pt modelId="{65C3DC24-C9D2-4EE2-AB62-F0A78509C15B}">
      <dgm:prSet phldrT="[文本]"/>
      <dgm:spPr/>
      <dgm:t>
        <a:bodyPr/>
        <a:lstStyle/>
        <a:p>
          <a:r>
            <a:rPr lang="zh-CN" altLang="en-US" dirty="0" smtClean="0"/>
            <a:t>算法类</a:t>
          </a:r>
          <a:endParaRPr lang="zh-CN" altLang="en-US" dirty="0"/>
        </a:p>
      </dgm:t>
    </dgm:pt>
    <dgm:pt modelId="{DA4EDE5B-5A76-4C1C-A388-2E160CA6DAC6}" type="parTrans" cxnId="{E5F21421-6E27-4DDE-9018-68D1C8C81E62}">
      <dgm:prSet/>
      <dgm:spPr/>
      <dgm:t>
        <a:bodyPr/>
        <a:lstStyle/>
        <a:p>
          <a:endParaRPr lang="zh-CN" altLang="en-US"/>
        </a:p>
      </dgm:t>
    </dgm:pt>
    <dgm:pt modelId="{29D8579A-58BA-44A8-8BEE-F5629F9A5036}" type="sibTrans" cxnId="{E5F21421-6E27-4DDE-9018-68D1C8C81E62}">
      <dgm:prSet/>
      <dgm:spPr/>
      <dgm:t>
        <a:bodyPr/>
        <a:lstStyle/>
        <a:p>
          <a:endParaRPr lang="zh-CN" altLang="en-US"/>
        </a:p>
      </dgm:t>
    </dgm:pt>
    <dgm:pt modelId="{0C0D4577-E306-4B99-948A-2D938FE32805}">
      <dgm:prSet phldrT="[文本]" phldr="1"/>
      <dgm:spPr/>
      <dgm:t>
        <a:bodyPr/>
        <a:lstStyle/>
        <a:p>
          <a:endParaRPr lang="zh-CN" altLang="en-US"/>
        </a:p>
      </dgm:t>
    </dgm:pt>
    <dgm:pt modelId="{FEB32107-E498-40E8-AA6E-A210917C9CA8}" type="parTrans" cxnId="{6811738F-4EF4-4DDE-B58D-E850271F95C1}">
      <dgm:prSet/>
      <dgm:spPr/>
      <dgm:t>
        <a:bodyPr/>
        <a:lstStyle/>
        <a:p>
          <a:endParaRPr lang="zh-CN" altLang="en-US"/>
        </a:p>
      </dgm:t>
    </dgm:pt>
    <dgm:pt modelId="{678AFFC5-197C-4955-B571-89EBC9B744D9}" type="sibTrans" cxnId="{6811738F-4EF4-4DDE-B58D-E850271F95C1}">
      <dgm:prSet/>
      <dgm:spPr/>
      <dgm:t>
        <a:bodyPr/>
        <a:lstStyle/>
        <a:p>
          <a:endParaRPr lang="zh-CN" altLang="en-US"/>
        </a:p>
      </dgm:t>
    </dgm:pt>
    <dgm:pt modelId="{9D75CB47-EFC4-4B95-93E1-1114FCF154FF}">
      <dgm:prSet phldrT="[文本]"/>
      <dgm:spPr/>
      <dgm:t>
        <a:bodyPr/>
        <a:lstStyle/>
        <a:p>
          <a:r>
            <a:rPr lang="zh-CN" altLang="en-US" dirty="0" smtClean="0"/>
            <a:t>算法接口说明</a:t>
          </a:r>
          <a:endParaRPr lang="zh-CN" altLang="en-US" dirty="0"/>
        </a:p>
      </dgm:t>
    </dgm:pt>
    <dgm:pt modelId="{4CE6D85A-4372-471F-ACC8-05C806548189}" type="parTrans" cxnId="{1556019A-1E49-4BB2-99FE-DEB2146934EA}">
      <dgm:prSet/>
      <dgm:spPr/>
      <dgm:t>
        <a:bodyPr/>
        <a:lstStyle/>
        <a:p>
          <a:endParaRPr lang="zh-CN" altLang="en-US"/>
        </a:p>
      </dgm:t>
    </dgm:pt>
    <dgm:pt modelId="{5EB0F083-23A1-4800-BB9D-80CD1C044454}" type="sibTrans" cxnId="{1556019A-1E49-4BB2-99FE-DEB2146934EA}">
      <dgm:prSet/>
      <dgm:spPr/>
      <dgm:t>
        <a:bodyPr/>
        <a:lstStyle/>
        <a:p>
          <a:endParaRPr lang="zh-CN" altLang="en-US"/>
        </a:p>
      </dgm:t>
    </dgm:pt>
    <dgm:pt modelId="{ABFFAF91-3822-403F-A689-A4C96BA1FC7F}" type="pres">
      <dgm:prSet presAssocID="{94C581BC-4126-4227-A9D1-307CD7127985}" presName="Name0" presStyleCnt="0">
        <dgm:presLayoutVars>
          <dgm:chMax/>
          <dgm:chPref/>
          <dgm:dir/>
        </dgm:presLayoutVars>
      </dgm:prSet>
      <dgm:spPr/>
      <dgm:t>
        <a:bodyPr/>
        <a:lstStyle/>
        <a:p>
          <a:endParaRPr lang="zh-CN" altLang="en-US"/>
        </a:p>
      </dgm:t>
    </dgm:pt>
    <dgm:pt modelId="{BAB98161-2FC2-46CB-8F4E-37BD3EB1903E}" type="pres">
      <dgm:prSet presAssocID="{589EDF21-D452-49EA-A421-28DA92A6EDB2}" presName="composite" presStyleCnt="0">
        <dgm:presLayoutVars>
          <dgm:chMax val="1"/>
          <dgm:chPref val="1"/>
        </dgm:presLayoutVars>
      </dgm:prSet>
      <dgm:spPr/>
    </dgm:pt>
    <dgm:pt modelId="{BE75281E-69A8-4514-9071-8DB630A32FB7}" type="pres">
      <dgm:prSet presAssocID="{589EDF21-D452-49EA-A421-28DA92A6EDB2}" presName="Accent" presStyleLbl="trAlignAcc1" presStyleIdx="0" presStyleCnt="3" custScaleY="90050">
        <dgm:presLayoutVars>
          <dgm:chMax val="0"/>
          <dgm:chPref val="0"/>
        </dgm:presLayoutVars>
      </dgm:prSet>
      <dgm:spPr/>
    </dgm:pt>
    <dgm:pt modelId="{AAB13539-A34F-4237-A450-FD07D983CF2B}" type="pres">
      <dgm:prSet presAssocID="{589EDF21-D452-49EA-A421-28DA92A6EDB2}" presName="Image" presStyleLbl="alignImgPlace1" presStyleIdx="0" presStyleCnt="3" custScaleX="103992" custScaleY="51825">
        <dgm:presLayoutVars>
          <dgm:chMax val="0"/>
          <dgm:chPref val="0"/>
        </dgm:presLayoutVars>
      </dgm:prSet>
      <dgm:spPr>
        <a:blipFill rotWithShape="1">
          <a:blip xmlns:r="http://schemas.openxmlformats.org/officeDocument/2006/relationships" r:embed="rId1"/>
          <a:stretch>
            <a:fillRect/>
          </a:stretch>
        </a:blipFill>
      </dgm:spPr>
    </dgm:pt>
    <dgm:pt modelId="{A0354219-78C6-414F-885B-532885F2928A}" type="pres">
      <dgm:prSet presAssocID="{589EDF21-D452-49EA-A421-28DA92A6EDB2}" presName="ChildComposite" presStyleCnt="0"/>
      <dgm:spPr/>
    </dgm:pt>
    <dgm:pt modelId="{A2316A29-2B91-40FE-BB22-AFE684D9F9DA}" type="pres">
      <dgm:prSet presAssocID="{589EDF21-D452-49EA-A421-28DA92A6EDB2}" presName="Child" presStyleLbl="node1" presStyleIdx="0" presStyleCnt="3">
        <dgm:presLayoutVars>
          <dgm:chMax val="0"/>
          <dgm:chPref val="0"/>
          <dgm:bulletEnabled val="1"/>
        </dgm:presLayoutVars>
      </dgm:prSet>
      <dgm:spPr/>
      <dgm:t>
        <a:bodyPr/>
        <a:lstStyle/>
        <a:p>
          <a:endParaRPr lang="zh-CN" altLang="en-US"/>
        </a:p>
      </dgm:t>
    </dgm:pt>
    <dgm:pt modelId="{92643E68-9BEE-4958-85EB-5D2904F4F80D}" type="pres">
      <dgm:prSet presAssocID="{589EDF21-D452-49EA-A421-28DA92A6EDB2}" presName="Parent" presStyleLbl="revTx" presStyleIdx="0" presStyleCnt="3">
        <dgm:presLayoutVars>
          <dgm:chMax val="1"/>
          <dgm:chPref val="0"/>
          <dgm:bulletEnabled val="1"/>
        </dgm:presLayoutVars>
      </dgm:prSet>
      <dgm:spPr/>
      <dgm:t>
        <a:bodyPr/>
        <a:lstStyle/>
        <a:p>
          <a:endParaRPr lang="zh-CN" altLang="en-US"/>
        </a:p>
      </dgm:t>
    </dgm:pt>
    <dgm:pt modelId="{4E361C76-147A-442C-9005-331298290BB7}" type="pres">
      <dgm:prSet presAssocID="{D75072C3-67ED-4D25-8E18-8C43AA9CB9C0}" presName="sibTrans" presStyleCnt="0"/>
      <dgm:spPr/>
    </dgm:pt>
    <dgm:pt modelId="{74F8BB37-1157-499A-8F99-6CA31A696A6A}" type="pres">
      <dgm:prSet presAssocID="{32E7CBD2-DBA5-454E-B679-093053784D82}" presName="composite" presStyleCnt="0">
        <dgm:presLayoutVars>
          <dgm:chMax val="1"/>
          <dgm:chPref val="1"/>
        </dgm:presLayoutVars>
      </dgm:prSet>
      <dgm:spPr/>
    </dgm:pt>
    <dgm:pt modelId="{DF2806BF-C887-4380-A34B-9628A847EFA7}" type="pres">
      <dgm:prSet presAssocID="{32E7CBD2-DBA5-454E-B679-093053784D82}" presName="Accent" presStyleLbl="trAlignAcc1" presStyleIdx="1" presStyleCnt="3">
        <dgm:presLayoutVars>
          <dgm:chMax val="0"/>
          <dgm:chPref val="0"/>
        </dgm:presLayoutVars>
      </dgm:prSet>
      <dgm:spPr/>
    </dgm:pt>
    <dgm:pt modelId="{26E025EC-9DB3-4D9B-9BD5-ECD1A06E620D}" type="pres">
      <dgm:prSet presAssocID="{32E7CBD2-DBA5-454E-B679-093053784D82}" presName="Image" presStyleLbl="alignImgPlace1" presStyleIdx="1" presStyleCnt="3" custScaleX="108621" custScaleY="91378">
        <dgm:presLayoutVars>
          <dgm:chMax val="0"/>
          <dgm:chPref val="0"/>
        </dgm:presLayoutVars>
      </dgm:prSet>
      <dgm:spPr>
        <a:blipFill rotWithShape="1">
          <a:blip xmlns:r="http://schemas.openxmlformats.org/officeDocument/2006/relationships" r:embed="rId2"/>
          <a:stretch>
            <a:fillRect/>
          </a:stretch>
        </a:blipFill>
      </dgm:spPr>
    </dgm:pt>
    <dgm:pt modelId="{396B9C4D-63F6-445D-AFCA-44325742ED06}" type="pres">
      <dgm:prSet presAssocID="{32E7CBD2-DBA5-454E-B679-093053784D82}" presName="ChildComposite" presStyleCnt="0"/>
      <dgm:spPr/>
    </dgm:pt>
    <dgm:pt modelId="{B102E6B8-3955-46DA-8110-8A0C627B1F95}" type="pres">
      <dgm:prSet presAssocID="{32E7CBD2-DBA5-454E-B679-093053784D82}" presName="Child" presStyleLbl="node1" presStyleIdx="1" presStyleCnt="3">
        <dgm:presLayoutVars>
          <dgm:chMax val="0"/>
          <dgm:chPref val="0"/>
          <dgm:bulletEnabled val="1"/>
        </dgm:presLayoutVars>
      </dgm:prSet>
      <dgm:spPr/>
      <dgm:t>
        <a:bodyPr/>
        <a:lstStyle/>
        <a:p>
          <a:endParaRPr lang="zh-CN" altLang="en-US"/>
        </a:p>
      </dgm:t>
    </dgm:pt>
    <dgm:pt modelId="{A2941941-898A-4CDC-8D24-7861806B0B26}" type="pres">
      <dgm:prSet presAssocID="{32E7CBD2-DBA5-454E-B679-093053784D82}" presName="Parent" presStyleLbl="revTx" presStyleIdx="1" presStyleCnt="3">
        <dgm:presLayoutVars>
          <dgm:chMax val="1"/>
          <dgm:chPref val="0"/>
          <dgm:bulletEnabled val="1"/>
        </dgm:presLayoutVars>
      </dgm:prSet>
      <dgm:spPr/>
      <dgm:t>
        <a:bodyPr/>
        <a:lstStyle/>
        <a:p>
          <a:endParaRPr lang="zh-CN" altLang="en-US"/>
        </a:p>
      </dgm:t>
    </dgm:pt>
    <dgm:pt modelId="{2E3F9B9A-85EE-42F7-9CC4-3427C812DEF5}" type="pres">
      <dgm:prSet presAssocID="{34F7E22B-663D-4A51-8B31-E007A0BD121C}" presName="sibTrans" presStyleCnt="0"/>
      <dgm:spPr/>
    </dgm:pt>
    <dgm:pt modelId="{B73661BF-6EC4-4AAC-86B4-3BBFDF1613AA}" type="pres">
      <dgm:prSet presAssocID="{0C0D4577-E306-4B99-948A-2D938FE32805}" presName="composite" presStyleCnt="0">
        <dgm:presLayoutVars>
          <dgm:chMax val="1"/>
          <dgm:chPref val="1"/>
        </dgm:presLayoutVars>
      </dgm:prSet>
      <dgm:spPr/>
    </dgm:pt>
    <dgm:pt modelId="{A88284D9-0731-4E7D-8024-03380EC2AD12}" type="pres">
      <dgm:prSet presAssocID="{0C0D4577-E306-4B99-948A-2D938FE32805}" presName="Accent" presStyleLbl="trAlignAcc1" presStyleIdx="2" presStyleCnt="3">
        <dgm:presLayoutVars>
          <dgm:chMax val="0"/>
          <dgm:chPref val="0"/>
        </dgm:presLayoutVars>
      </dgm:prSet>
      <dgm:spPr/>
    </dgm:pt>
    <dgm:pt modelId="{339EF129-54C7-4074-920C-150E51B2C589}" type="pres">
      <dgm:prSet presAssocID="{0C0D4577-E306-4B99-948A-2D938FE32805}" presName="Image" presStyleLbl="alignImgPlace1" presStyleIdx="2" presStyleCnt="3" custScaleX="104848" custLinFactNeighborX="4025" custLinFactNeighborY="-633">
        <dgm:presLayoutVars>
          <dgm:chMax val="0"/>
          <dgm:chPref val="0"/>
        </dgm:presLayoutVars>
      </dgm:prSet>
      <dgm:spPr>
        <a:blipFill rotWithShape="1">
          <a:blip xmlns:r="http://schemas.openxmlformats.org/officeDocument/2006/relationships" r:embed="rId3"/>
          <a:stretch>
            <a:fillRect/>
          </a:stretch>
        </a:blipFill>
      </dgm:spPr>
    </dgm:pt>
    <dgm:pt modelId="{25FD02B9-B1EC-48F9-B487-D3B60C8CC0FF}" type="pres">
      <dgm:prSet presAssocID="{0C0D4577-E306-4B99-948A-2D938FE32805}" presName="ChildComposite" presStyleCnt="0"/>
      <dgm:spPr/>
    </dgm:pt>
    <dgm:pt modelId="{85FB0DFD-BDB7-42E7-B51A-A9EDA431B9CE}" type="pres">
      <dgm:prSet presAssocID="{0C0D4577-E306-4B99-948A-2D938FE32805}" presName="Child" presStyleLbl="node1" presStyleIdx="2" presStyleCnt="3">
        <dgm:presLayoutVars>
          <dgm:chMax val="0"/>
          <dgm:chPref val="0"/>
          <dgm:bulletEnabled val="1"/>
        </dgm:presLayoutVars>
      </dgm:prSet>
      <dgm:spPr/>
      <dgm:t>
        <a:bodyPr/>
        <a:lstStyle/>
        <a:p>
          <a:endParaRPr lang="zh-CN" altLang="en-US"/>
        </a:p>
      </dgm:t>
    </dgm:pt>
    <dgm:pt modelId="{067AB27D-936A-4F15-B275-3B420C014A32}" type="pres">
      <dgm:prSet presAssocID="{0C0D4577-E306-4B99-948A-2D938FE32805}" presName="Parent" presStyleLbl="revTx" presStyleIdx="2" presStyleCnt="3">
        <dgm:presLayoutVars>
          <dgm:chMax val="1"/>
          <dgm:chPref val="0"/>
          <dgm:bulletEnabled val="1"/>
        </dgm:presLayoutVars>
      </dgm:prSet>
      <dgm:spPr/>
      <dgm:t>
        <a:bodyPr/>
        <a:lstStyle/>
        <a:p>
          <a:endParaRPr lang="zh-CN" altLang="en-US"/>
        </a:p>
      </dgm:t>
    </dgm:pt>
  </dgm:ptLst>
  <dgm:cxnLst>
    <dgm:cxn modelId="{83AA67E8-FF96-496E-8356-F7E02F62ACBE}" type="presOf" srcId="{8F4E7E76-AC66-4BFB-8D95-897CCB40BDD9}" destId="{A2316A29-2B91-40FE-BB22-AFE684D9F9DA}" srcOrd="0" destOrd="0" presId="urn:microsoft.com/office/officeart/2008/layout/CaptionedPictures"/>
    <dgm:cxn modelId="{663EDA6A-4A40-4684-889D-69E34EBC7CD6}" srcId="{94C581BC-4126-4227-A9D1-307CD7127985}" destId="{32E7CBD2-DBA5-454E-B679-093053784D82}" srcOrd="1" destOrd="0" parTransId="{DE993D8D-402A-4F4A-B187-DE5BDDA3B391}" sibTransId="{34F7E22B-663D-4A51-8B31-E007A0BD121C}"/>
    <dgm:cxn modelId="{134CCE89-1E63-4ADC-81C9-31E2664C3BEB}" type="presOf" srcId="{94C581BC-4126-4227-A9D1-307CD7127985}" destId="{ABFFAF91-3822-403F-A689-A4C96BA1FC7F}" srcOrd="0" destOrd="0" presId="urn:microsoft.com/office/officeart/2008/layout/CaptionedPictures"/>
    <dgm:cxn modelId="{6811738F-4EF4-4DDE-B58D-E850271F95C1}" srcId="{94C581BC-4126-4227-A9D1-307CD7127985}" destId="{0C0D4577-E306-4B99-948A-2D938FE32805}" srcOrd="2" destOrd="0" parTransId="{FEB32107-E498-40E8-AA6E-A210917C9CA8}" sibTransId="{678AFFC5-197C-4955-B571-89EBC9B744D9}"/>
    <dgm:cxn modelId="{EC930F5F-4EA6-4066-A575-F5904E003465}" type="presOf" srcId="{589EDF21-D452-49EA-A421-28DA92A6EDB2}" destId="{92643E68-9BEE-4958-85EB-5D2904F4F80D}" srcOrd="0" destOrd="0" presId="urn:microsoft.com/office/officeart/2008/layout/CaptionedPictures"/>
    <dgm:cxn modelId="{D980D5CB-56AC-46A3-A316-1DDC3625AE79}" type="presOf" srcId="{0C0D4577-E306-4B99-948A-2D938FE32805}" destId="{067AB27D-936A-4F15-B275-3B420C014A32}" srcOrd="0" destOrd="0" presId="urn:microsoft.com/office/officeart/2008/layout/CaptionedPictures"/>
    <dgm:cxn modelId="{1556019A-1E49-4BB2-99FE-DEB2146934EA}" srcId="{0C0D4577-E306-4B99-948A-2D938FE32805}" destId="{9D75CB47-EFC4-4B95-93E1-1114FCF154FF}" srcOrd="0" destOrd="0" parTransId="{4CE6D85A-4372-471F-ACC8-05C806548189}" sibTransId="{5EB0F083-23A1-4800-BB9D-80CD1C044454}"/>
    <dgm:cxn modelId="{E7E7C2B5-A5B2-4826-9DBA-D3E750388ED1}" srcId="{94C581BC-4126-4227-A9D1-307CD7127985}" destId="{589EDF21-D452-49EA-A421-28DA92A6EDB2}" srcOrd="0" destOrd="0" parTransId="{7D1A6A37-EADD-4D4B-B46E-8BB6E5AD050E}" sibTransId="{D75072C3-67ED-4D25-8E18-8C43AA9CB9C0}"/>
    <dgm:cxn modelId="{E5F21421-6E27-4DDE-9018-68D1C8C81E62}" srcId="{32E7CBD2-DBA5-454E-B679-093053784D82}" destId="{65C3DC24-C9D2-4EE2-AB62-F0A78509C15B}" srcOrd="0" destOrd="0" parTransId="{DA4EDE5B-5A76-4C1C-A388-2E160CA6DAC6}" sibTransId="{29D8579A-58BA-44A8-8BEE-F5629F9A5036}"/>
    <dgm:cxn modelId="{7ADAE047-0F6D-40AC-84B5-FDADCC017ECA}" type="presOf" srcId="{65C3DC24-C9D2-4EE2-AB62-F0A78509C15B}" destId="{B102E6B8-3955-46DA-8110-8A0C627B1F95}" srcOrd="0" destOrd="0" presId="urn:microsoft.com/office/officeart/2008/layout/CaptionedPictures"/>
    <dgm:cxn modelId="{92FA1623-3CC9-4648-969F-4B9374AF8394}" type="presOf" srcId="{9D75CB47-EFC4-4B95-93E1-1114FCF154FF}" destId="{85FB0DFD-BDB7-42E7-B51A-A9EDA431B9CE}" srcOrd="0" destOrd="0" presId="urn:microsoft.com/office/officeart/2008/layout/CaptionedPictures"/>
    <dgm:cxn modelId="{C3192269-29DC-4095-A511-FAE81CC2C45C}" type="presOf" srcId="{32E7CBD2-DBA5-454E-B679-093053784D82}" destId="{A2941941-898A-4CDC-8D24-7861806B0B26}" srcOrd="0" destOrd="0" presId="urn:microsoft.com/office/officeart/2008/layout/CaptionedPictures"/>
    <dgm:cxn modelId="{E22A0309-1AE1-4987-BF2A-12F7044B9BEC}" srcId="{589EDF21-D452-49EA-A421-28DA92A6EDB2}" destId="{8F4E7E76-AC66-4BFB-8D95-897CCB40BDD9}" srcOrd="0" destOrd="0" parTransId="{C512C5C6-320D-41AE-8918-6F549A081811}" sibTransId="{BE0FFFA1-AFAA-4574-A574-25E61EBD8A87}"/>
    <dgm:cxn modelId="{7506B9E1-5DF0-441A-8196-3059F4CB16A0}" type="presParOf" srcId="{ABFFAF91-3822-403F-A689-A4C96BA1FC7F}" destId="{BAB98161-2FC2-46CB-8F4E-37BD3EB1903E}" srcOrd="0" destOrd="0" presId="urn:microsoft.com/office/officeart/2008/layout/CaptionedPictures"/>
    <dgm:cxn modelId="{A563D074-9EF9-49A0-9E47-55C45584E08D}" type="presParOf" srcId="{BAB98161-2FC2-46CB-8F4E-37BD3EB1903E}" destId="{BE75281E-69A8-4514-9071-8DB630A32FB7}" srcOrd="0" destOrd="0" presId="urn:microsoft.com/office/officeart/2008/layout/CaptionedPictures"/>
    <dgm:cxn modelId="{E64C8720-8A38-4718-B3ED-87F41C800DD6}" type="presParOf" srcId="{BAB98161-2FC2-46CB-8F4E-37BD3EB1903E}" destId="{AAB13539-A34F-4237-A450-FD07D983CF2B}" srcOrd="1" destOrd="0" presId="urn:microsoft.com/office/officeart/2008/layout/CaptionedPictures"/>
    <dgm:cxn modelId="{BAE96811-DFCD-483B-A228-56BC04A17B68}" type="presParOf" srcId="{BAB98161-2FC2-46CB-8F4E-37BD3EB1903E}" destId="{A0354219-78C6-414F-885B-532885F2928A}" srcOrd="2" destOrd="0" presId="urn:microsoft.com/office/officeart/2008/layout/CaptionedPictures"/>
    <dgm:cxn modelId="{27BDA885-0D7D-4B19-9550-4B9860EE8ECC}" type="presParOf" srcId="{A0354219-78C6-414F-885B-532885F2928A}" destId="{A2316A29-2B91-40FE-BB22-AFE684D9F9DA}" srcOrd="0" destOrd="0" presId="urn:microsoft.com/office/officeart/2008/layout/CaptionedPictures"/>
    <dgm:cxn modelId="{E9B82CE5-1781-45AF-BABC-854F5DD44EB9}" type="presParOf" srcId="{A0354219-78C6-414F-885B-532885F2928A}" destId="{92643E68-9BEE-4958-85EB-5D2904F4F80D}" srcOrd="1" destOrd="0" presId="urn:microsoft.com/office/officeart/2008/layout/CaptionedPictures"/>
    <dgm:cxn modelId="{5E318AB1-E277-4118-A4F4-C8A0EDA1E5A7}" type="presParOf" srcId="{ABFFAF91-3822-403F-A689-A4C96BA1FC7F}" destId="{4E361C76-147A-442C-9005-331298290BB7}" srcOrd="1" destOrd="0" presId="urn:microsoft.com/office/officeart/2008/layout/CaptionedPictures"/>
    <dgm:cxn modelId="{C3F5BD76-EAFB-4C7F-8D93-7D13625E7CF2}" type="presParOf" srcId="{ABFFAF91-3822-403F-A689-A4C96BA1FC7F}" destId="{74F8BB37-1157-499A-8F99-6CA31A696A6A}" srcOrd="2" destOrd="0" presId="urn:microsoft.com/office/officeart/2008/layout/CaptionedPictures"/>
    <dgm:cxn modelId="{4975CBF7-AADE-40C6-A7F9-D3A7D6BB1B14}" type="presParOf" srcId="{74F8BB37-1157-499A-8F99-6CA31A696A6A}" destId="{DF2806BF-C887-4380-A34B-9628A847EFA7}" srcOrd="0" destOrd="0" presId="urn:microsoft.com/office/officeart/2008/layout/CaptionedPictures"/>
    <dgm:cxn modelId="{405B0168-E80F-411E-9B50-D8D294C43D84}" type="presParOf" srcId="{74F8BB37-1157-499A-8F99-6CA31A696A6A}" destId="{26E025EC-9DB3-4D9B-9BD5-ECD1A06E620D}" srcOrd="1" destOrd="0" presId="urn:microsoft.com/office/officeart/2008/layout/CaptionedPictures"/>
    <dgm:cxn modelId="{1A749494-94AE-4DE9-9F4D-E96A812A4AEB}" type="presParOf" srcId="{74F8BB37-1157-499A-8F99-6CA31A696A6A}" destId="{396B9C4D-63F6-445D-AFCA-44325742ED06}" srcOrd="2" destOrd="0" presId="urn:microsoft.com/office/officeart/2008/layout/CaptionedPictures"/>
    <dgm:cxn modelId="{C5576E37-51A5-424E-8E70-F291034794E2}" type="presParOf" srcId="{396B9C4D-63F6-445D-AFCA-44325742ED06}" destId="{B102E6B8-3955-46DA-8110-8A0C627B1F95}" srcOrd="0" destOrd="0" presId="urn:microsoft.com/office/officeart/2008/layout/CaptionedPictures"/>
    <dgm:cxn modelId="{E62C0028-F68D-477C-8244-B8D11576CA1B}" type="presParOf" srcId="{396B9C4D-63F6-445D-AFCA-44325742ED06}" destId="{A2941941-898A-4CDC-8D24-7861806B0B26}" srcOrd="1" destOrd="0" presId="urn:microsoft.com/office/officeart/2008/layout/CaptionedPictures"/>
    <dgm:cxn modelId="{11D98CF4-12CD-4821-82EB-7AE4C725422B}" type="presParOf" srcId="{ABFFAF91-3822-403F-A689-A4C96BA1FC7F}" destId="{2E3F9B9A-85EE-42F7-9CC4-3427C812DEF5}" srcOrd="3" destOrd="0" presId="urn:microsoft.com/office/officeart/2008/layout/CaptionedPictures"/>
    <dgm:cxn modelId="{157C448F-3AFB-4949-A66C-22CB65233E69}" type="presParOf" srcId="{ABFFAF91-3822-403F-A689-A4C96BA1FC7F}" destId="{B73661BF-6EC4-4AAC-86B4-3BBFDF1613AA}" srcOrd="4" destOrd="0" presId="urn:microsoft.com/office/officeart/2008/layout/CaptionedPictures"/>
    <dgm:cxn modelId="{EE71E938-E7C8-4C2A-8209-E7F8A4865D13}" type="presParOf" srcId="{B73661BF-6EC4-4AAC-86B4-3BBFDF1613AA}" destId="{A88284D9-0731-4E7D-8024-03380EC2AD12}" srcOrd="0" destOrd="0" presId="urn:microsoft.com/office/officeart/2008/layout/CaptionedPictures"/>
    <dgm:cxn modelId="{603F60BB-4D7F-4E81-B920-10187BD9FDC7}" type="presParOf" srcId="{B73661BF-6EC4-4AAC-86B4-3BBFDF1613AA}" destId="{339EF129-54C7-4074-920C-150E51B2C589}" srcOrd="1" destOrd="0" presId="urn:microsoft.com/office/officeart/2008/layout/CaptionedPictures"/>
    <dgm:cxn modelId="{41405E15-71EF-4E46-9673-DC555606121B}" type="presParOf" srcId="{B73661BF-6EC4-4AAC-86B4-3BBFDF1613AA}" destId="{25FD02B9-B1EC-48F9-B487-D3B60C8CC0FF}" srcOrd="2" destOrd="0" presId="urn:microsoft.com/office/officeart/2008/layout/CaptionedPictures"/>
    <dgm:cxn modelId="{D0EF0D67-08D7-497A-BF57-5AE77F14A7DB}" type="presParOf" srcId="{25FD02B9-B1EC-48F9-B487-D3B60C8CC0FF}" destId="{85FB0DFD-BDB7-42E7-B51A-A9EDA431B9CE}" srcOrd="0" destOrd="0" presId="urn:microsoft.com/office/officeart/2008/layout/CaptionedPictures"/>
    <dgm:cxn modelId="{ECE12A32-29AA-43E0-9B5D-ED6DFC0AB21D}" type="presParOf" srcId="{25FD02B9-B1EC-48F9-B487-D3B60C8CC0FF}" destId="{067AB27D-936A-4F15-B275-3B420C014A32}"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F3066E-1AB8-40DC-A56D-794DB1798D6E}"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17170630-B868-4328-B265-4A67EAE44628}">
      <dgm:prSet phldrT="[文本]"/>
      <dgm:spPr/>
      <dgm:t>
        <a:bodyPr/>
        <a:lstStyle/>
        <a:p>
          <a:r>
            <a:rPr lang="zh-CN" altLang="en-US" dirty="0" smtClean="0"/>
            <a:t>数据的质与量问题并存</a:t>
          </a:r>
          <a:endParaRPr lang="zh-CN" altLang="en-US" dirty="0"/>
        </a:p>
      </dgm:t>
    </dgm:pt>
    <dgm:pt modelId="{67B64FFA-7DCE-47AF-8B94-D036497D7343}" type="parTrans" cxnId="{B962500D-1ECE-4737-9521-EE18B7F803FF}">
      <dgm:prSet/>
      <dgm:spPr/>
      <dgm:t>
        <a:bodyPr/>
        <a:lstStyle/>
        <a:p>
          <a:endParaRPr lang="zh-CN" altLang="en-US"/>
        </a:p>
      </dgm:t>
    </dgm:pt>
    <dgm:pt modelId="{B3483F6A-F4FE-4881-A700-8ACA202B8FA5}" type="sibTrans" cxnId="{B962500D-1ECE-4737-9521-EE18B7F803FF}">
      <dgm:prSet/>
      <dgm:spPr/>
      <dgm:t>
        <a:bodyPr/>
        <a:lstStyle/>
        <a:p>
          <a:endParaRPr lang="zh-CN" altLang="en-US"/>
        </a:p>
      </dgm:t>
    </dgm:pt>
    <dgm:pt modelId="{D02D7010-6597-4533-901E-34B82FD34F03}">
      <dgm:prSet phldrT="[文本]"/>
      <dgm:spPr/>
      <dgm:t>
        <a:bodyPr/>
        <a:lstStyle/>
        <a:p>
          <a:r>
            <a:rPr lang="zh-CN" altLang="en-US" dirty="0" smtClean="0"/>
            <a:t>如何进行数据整合和深度挖掘</a:t>
          </a:r>
          <a:endParaRPr lang="zh-CN" altLang="en-US" dirty="0"/>
        </a:p>
      </dgm:t>
    </dgm:pt>
    <dgm:pt modelId="{53F75390-027E-4464-A3E2-F6FBEB4A4DAB}" type="parTrans" cxnId="{BB5076D0-E56D-4B40-BC56-80D5513AC1CF}">
      <dgm:prSet/>
      <dgm:spPr/>
      <dgm:t>
        <a:bodyPr/>
        <a:lstStyle/>
        <a:p>
          <a:endParaRPr lang="zh-CN" altLang="en-US"/>
        </a:p>
      </dgm:t>
    </dgm:pt>
    <dgm:pt modelId="{78C8E6CF-BBB3-44BC-B0B5-032B89E10C34}" type="sibTrans" cxnId="{BB5076D0-E56D-4B40-BC56-80D5513AC1CF}">
      <dgm:prSet/>
      <dgm:spPr/>
      <dgm:t>
        <a:bodyPr/>
        <a:lstStyle/>
        <a:p>
          <a:endParaRPr lang="zh-CN" altLang="en-US"/>
        </a:p>
      </dgm:t>
    </dgm:pt>
    <dgm:pt modelId="{FAFFD01A-17F9-46CA-8134-2A6EF5EEFFD7}">
      <dgm:prSet phldrT="[文本]" custT="1"/>
      <dgm:spPr/>
      <dgm:t>
        <a:bodyPr/>
        <a:lstStyle/>
        <a:p>
          <a:r>
            <a:rPr lang="zh-CN" altLang="en-US" sz="1600" dirty="0" smtClean="0"/>
            <a:t>蠕变数据的杂乱性</a:t>
          </a:r>
          <a:r>
            <a:rPr lang="en-US" altLang="zh-CN" sz="1600" dirty="0" smtClean="0"/>
            <a:t>(</a:t>
          </a:r>
          <a:r>
            <a:rPr lang="zh-CN" altLang="en-US" sz="1600" dirty="0" smtClean="0"/>
            <a:t>体系多、制造工艺不同等</a:t>
          </a:r>
          <a:r>
            <a:rPr lang="en-US" altLang="zh-CN" sz="1600" dirty="0" smtClean="0"/>
            <a:t>)</a:t>
          </a:r>
          <a:r>
            <a:rPr lang="zh-CN" altLang="en-US" sz="1600" dirty="0" smtClean="0"/>
            <a:t>、缺失性、缺精度性、数据来源的不稳定性都会导致最后预测的结果出现偏差，</a:t>
          </a:r>
          <a:r>
            <a:rPr lang="zh-CN" altLang="en-US" sz="1600" dirty="0" smtClean="0">
              <a:solidFill>
                <a:srgbClr val="FF0000"/>
              </a:solidFill>
            </a:rPr>
            <a:t>所以一方面需要专家经验的引入，另一方面希望能有一些完整统一的数据</a:t>
          </a:r>
          <a:endParaRPr lang="zh-CN" altLang="en-US" sz="1600" dirty="0">
            <a:solidFill>
              <a:srgbClr val="FF0000"/>
            </a:solidFill>
          </a:endParaRPr>
        </a:p>
      </dgm:t>
    </dgm:pt>
    <dgm:pt modelId="{67518C31-A8AB-42AE-A77C-15AFA8933B22}" type="parTrans" cxnId="{0E1B2763-223D-4C81-8523-3394689EDCED}">
      <dgm:prSet/>
      <dgm:spPr/>
      <dgm:t>
        <a:bodyPr/>
        <a:lstStyle/>
        <a:p>
          <a:endParaRPr lang="zh-CN" altLang="en-US"/>
        </a:p>
      </dgm:t>
    </dgm:pt>
    <dgm:pt modelId="{443B8482-49D5-4F0A-B48E-2E80A92246F2}" type="sibTrans" cxnId="{0E1B2763-223D-4C81-8523-3394689EDCED}">
      <dgm:prSet/>
      <dgm:spPr/>
      <dgm:t>
        <a:bodyPr/>
        <a:lstStyle/>
        <a:p>
          <a:endParaRPr lang="zh-CN" altLang="en-US"/>
        </a:p>
      </dgm:t>
    </dgm:pt>
    <dgm:pt modelId="{BC7FB8A9-B356-43B5-9078-FA244C3808DB}">
      <dgm:prSet phldrT="[文本]" custT="1"/>
      <dgm:spPr/>
      <dgm:t>
        <a:bodyPr/>
        <a:lstStyle/>
        <a:p>
          <a:r>
            <a:rPr lang="zh-CN" altLang="en-US" sz="1600" dirty="0" smtClean="0"/>
            <a:t>收集到的蠕变数据的只有宏观属性，缺少</a:t>
          </a:r>
          <a:r>
            <a:rPr lang="zh-CN" altLang="en-US" sz="1600" dirty="0" smtClean="0">
              <a:solidFill>
                <a:schemeClr val="tx1"/>
              </a:solidFill>
            </a:rPr>
            <a:t>微观描述因子，从而难以形成跨层次、多尺度研究</a:t>
          </a:r>
          <a:r>
            <a:rPr lang="zh-CN" altLang="en-US" sz="1600" dirty="0" smtClean="0">
              <a:solidFill>
                <a:srgbClr val="FF0000"/>
              </a:solidFill>
            </a:rPr>
            <a:t>，所以需要从理论层面从已有的宏观数据计算出微观描述因子</a:t>
          </a:r>
          <a:endParaRPr lang="zh-CN" altLang="en-US" sz="1600" dirty="0"/>
        </a:p>
      </dgm:t>
    </dgm:pt>
    <dgm:pt modelId="{BEB57062-7C90-4318-89AE-19E68D32D12F}" type="parTrans" cxnId="{7A443AE7-00BD-40FC-B228-1DF7A1165DFC}">
      <dgm:prSet/>
      <dgm:spPr/>
      <dgm:t>
        <a:bodyPr/>
        <a:lstStyle/>
        <a:p>
          <a:endParaRPr lang="zh-CN" altLang="en-US"/>
        </a:p>
      </dgm:t>
    </dgm:pt>
    <dgm:pt modelId="{09C32BCA-5E0F-4642-8029-FF3FC24A8B08}" type="sibTrans" cxnId="{7A443AE7-00BD-40FC-B228-1DF7A1165DFC}">
      <dgm:prSet/>
      <dgm:spPr/>
      <dgm:t>
        <a:bodyPr/>
        <a:lstStyle/>
        <a:p>
          <a:endParaRPr lang="zh-CN" altLang="en-US"/>
        </a:p>
      </dgm:t>
    </dgm:pt>
    <dgm:pt modelId="{32E438AF-984D-47DE-84A9-28EEE2B2EECA}">
      <dgm:prSet phldrT="[文本]" custT="1"/>
      <dgm:spPr/>
      <dgm:t>
        <a:bodyPr/>
        <a:lstStyle/>
        <a:p>
          <a:r>
            <a:rPr lang="zh-CN" altLang="en-US" sz="1600" dirty="0" smtClean="0"/>
            <a:t>由于蠕变数据难以获取，建立一个完整、统一的蠕变数据库难度较大，</a:t>
          </a:r>
          <a:r>
            <a:rPr lang="zh-CN" altLang="en-US" sz="1600" dirty="0" smtClean="0">
              <a:solidFill>
                <a:srgbClr val="FF0000"/>
              </a:solidFill>
            </a:rPr>
            <a:t>所以需要一个稳定统一的数据来源</a:t>
          </a:r>
          <a:endParaRPr lang="zh-CN" altLang="en-US" sz="1600" dirty="0">
            <a:solidFill>
              <a:srgbClr val="FF0000"/>
            </a:solidFill>
          </a:endParaRPr>
        </a:p>
      </dgm:t>
    </dgm:pt>
    <dgm:pt modelId="{F8ADE178-76EF-4CDB-AAD0-A71305A823BC}" type="parTrans" cxnId="{FE749F83-2F17-4923-8F05-8519F4DEE794}">
      <dgm:prSet/>
      <dgm:spPr/>
      <dgm:t>
        <a:bodyPr/>
        <a:lstStyle/>
        <a:p>
          <a:endParaRPr lang="zh-CN" altLang="en-US"/>
        </a:p>
      </dgm:t>
    </dgm:pt>
    <dgm:pt modelId="{7AB41966-FB8B-4AC1-9F82-CDD67596C566}" type="sibTrans" cxnId="{FE749F83-2F17-4923-8F05-8519F4DEE794}">
      <dgm:prSet/>
      <dgm:spPr/>
      <dgm:t>
        <a:bodyPr/>
        <a:lstStyle/>
        <a:p>
          <a:endParaRPr lang="zh-CN" altLang="en-US"/>
        </a:p>
      </dgm:t>
    </dgm:pt>
    <dgm:pt modelId="{8B4E5326-3266-42A2-88C9-039451DEE0B6}">
      <dgm:prSet phldrT="[文本]" custT="1"/>
      <dgm:spPr/>
      <dgm:t>
        <a:bodyPr/>
        <a:lstStyle/>
        <a:p>
          <a:r>
            <a:rPr lang="en-US" altLang="zh-CN" sz="1600" dirty="0" smtClean="0"/>
            <a:t>49</a:t>
          </a:r>
          <a:r>
            <a:rPr lang="zh-CN" altLang="en-US" sz="1600" dirty="0" smtClean="0"/>
            <a:t>篇文献从原子层面和能量学角度</a:t>
          </a:r>
          <a:r>
            <a:rPr lang="en-US" altLang="zh-CN" sz="1600" dirty="0" smtClean="0"/>
            <a:t>(</a:t>
          </a:r>
          <a:r>
            <a:rPr lang="zh-CN" altLang="en-US" sz="1600" dirty="0" smtClean="0"/>
            <a:t>微观</a:t>
          </a:r>
          <a:r>
            <a:rPr lang="en-US" altLang="zh-CN" sz="1600" dirty="0" smtClean="0"/>
            <a:t>)</a:t>
          </a:r>
          <a:r>
            <a:rPr lang="zh-CN" altLang="en-US" sz="1600" dirty="0" smtClean="0"/>
            <a:t>，通过理论计算研究合金的占位与相分配、位错、扩散等因素对合金蠕变性能、力学性能的影响，</a:t>
          </a:r>
          <a:r>
            <a:rPr lang="zh-CN" altLang="en-US" sz="1600" dirty="0" smtClean="0">
              <a:solidFill>
                <a:srgbClr val="FF0000"/>
              </a:solidFill>
            </a:rPr>
            <a:t>可通过整合文献中的这些微观描述因子来完善我们自己的蠕变数据库</a:t>
          </a:r>
          <a:r>
            <a:rPr lang="zh-CN" altLang="en-US" sz="1600" dirty="0" smtClean="0"/>
            <a:t>。</a:t>
          </a:r>
          <a:endParaRPr lang="zh-CN" altLang="en-US" sz="1600" dirty="0"/>
        </a:p>
      </dgm:t>
    </dgm:pt>
    <dgm:pt modelId="{1E8012D9-1749-436C-82D9-4806FA8124BC}" type="sibTrans" cxnId="{7B3FCB16-B50B-45CA-B148-EFF1C4230E22}">
      <dgm:prSet/>
      <dgm:spPr/>
      <dgm:t>
        <a:bodyPr/>
        <a:lstStyle/>
        <a:p>
          <a:endParaRPr lang="zh-CN" altLang="en-US"/>
        </a:p>
      </dgm:t>
    </dgm:pt>
    <dgm:pt modelId="{B4FAFF90-B0FF-4636-B7AF-28889ABB7940}" type="parTrans" cxnId="{7B3FCB16-B50B-45CA-B148-EFF1C4230E22}">
      <dgm:prSet/>
      <dgm:spPr/>
      <dgm:t>
        <a:bodyPr/>
        <a:lstStyle/>
        <a:p>
          <a:endParaRPr lang="zh-CN" altLang="en-US"/>
        </a:p>
      </dgm:t>
    </dgm:pt>
    <dgm:pt modelId="{B00C69B1-A011-456A-A9BD-842A4AD75D3B}">
      <dgm:prSet phldrT="[文本]" custT="1"/>
      <dgm:spPr/>
      <dgm:t>
        <a:bodyPr/>
        <a:lstStyle/>
        <a:p>
          <a:r>
            <a:rPr lang="en-US" altLang="zh-CN" sz="1600" dirty="0" smtClean="0"/>
            <a:t>49</a:t>
          </a:r>
          <a:r>
            <a:rPr lang="zh-CN" altLang="en-US" sz="1600" dirty="0" smtClean="0"/>
            <a:t>篇文献中所给出的计算方法</a:t>
          </a:r>
          <a:r>
            <a:rPr lang="en-US" altLang="zh-CN" sz="1600" dirty="0" smtClean="0"/>
            <a:t>(</a:t>
          </a:r>
          <a:r>
            <a:rPr lang="zh-CN" altLang="en-US" sz="1600" dirty="0" smtClean="0"/>
            <a:t>第一性原理计算、分子动力学方法等</a:t>
          </a:r>
          <a:r>
            <a:rPr lang="en-US" altLang="zh-CN" sz="1600" dirty="0" smtClean="0"/>
            <a:t>)</a:t>
          </a:r>
          <a:r>
            <a:rPr lang="zh-CN" altLang="en-US" sz="1600" dirty="0" smtClean="0"/>
            <a:t>能够计算出影响蠕变性能的微观描述因子</a:t>
          </a:r>
          <a:r>
            <a:rPr lang="en-US" altLang="zh-CN" sz="1600" dirty="0" smtClean="0"/>
            <a:t>,</a:t>
          </a:r>
          <a:r>
            <a:rPr lang="zh-CN" altLang="en-US" sz="1600" dirty="0" smtClean="0">
              <a:solidFill>
                <a:srgbClr val="FF0000"/>
              </a:solidFill>
            </a:rPr>
            <a:t>但本团队对其计算方法的进一步理解需要专家的指导</a:t>
          </a:r>
          <a:r>
            <a:rPr lang="zh-CN" altLang="en-US" sz="1600" dirty="0" smtClean="0"/>
            <a:t>。</a:t>
          </a:r>
          <a:endParaRPr lang="zh-CN" altLang="en-US" sz="1600" dirty="0"/>
        </a:p>
      </dgm:t>
    </dgm:pt>
    <dgm:pt modelId="{35C85921-4B39-4A4F-B4DD-B7A8E735C14F}" type="sibTrans" cxnId="{7D6E38B4-47B4-46A6-AF13-3029DA127F29}">
      <dgm:prSet/>
      <dgm:spPr/>
      <dgm:t>
        <a:bodyPr/>
        <a:lstStyle/>
        <a:p>
          <a:endParaRPr lang="zh-CN" altLang="en-US"/>
        </a:p>
      </dgm:t>
    </dgm:pt>
    <dgm:pt modelId="{DFB6CE2A-D75A-404B-9816-2FDB6601B4D8}" type="parTrans" cxnId="{7D6E38B4-47B4-46A6-AF13-3029DA127F29}">
      <dgm:prSet/>
      <dgm:spPr/>
      <dgm:t>
        <a:bodyPr/>
        <a:lstStyle/>
        <a:p>
          <a:endParaRPr lang="zh-CN" altLang="en-US"/>
        </a:p>
      </dgm:t>
    </dgm:pt>
    <dgm:pt modelId="{793F0E8B-D366-425C-B9CE-96C79CBBE0B1}">
      <dgm:prSet phldrT="[文本]" custT="1"/>
      <dgm:spPr/>
      <dgm:t>
        <a:bodyPr/>
        <a:lstStyle/>
        <a:p>
          <a:r>
            <a:rPr lang="zh-CN" altLang="en-US" sz="1600" dirty="0" smtClean="0"/>
            <a:t>若引入第一性原理来增加新的微观的描述因子，算出的结果和真实的数据会存在一定的偏差，</a:t>
          </a:r>
          <a:r>
            <a:rPr lang="zh-CN" altLang="en-US" sz="1600" dirty="0" smtClean="0">
              <a:solidFill>
                <a:srgbClr val="FF0000"/>
              </a:solidFill>
            </a:rPr>
            <a:t>所以需要专家来给出处理这些偏差的意见</a:t>
          </a:r>
          <a:r>
            <a:rPr lang="zh-CN" altLang="en-US" sz="1600" dirty="0" smtClean="0"/>
            <a:t>。</a:t>
          </a:r>
          <a:endParaRPr lang="zh-CN" altLang="en-US" sz="1600" dirty="0"/>
        </a:p>
      </dgm:t>
    </dgm:pt>
    <dgm:pt modelId="{3A32B060-93D9-43AF-B19D-FA4D991BA112}" type="sibTrans" cxnId="{D4D2F89A-C379-440C-8605-57E417089B35}">
      <dgm:prSet/>
      <dgm:spPr/>
      <dgm:t>
        <a:bodyPr/>
        <a:lstStyle/>
        <a:p>
          <a:endParaRPr lang="zh-CN" altLang="en-US"/>
        </a:p>
      </dgm:t>
    </dgm:pt>
    <dgm:pt modelId="{BAF417FF-72F3-4273-90B5-76DDCE1C7FC7}" type="parTrans" cxnId="{D4D2F89A-C379-440C-8605-57E417089B35}">
      <dgm:prSet/>
      <dgm:spPr/>
      <dgm:t>
        <a:bodyPr/>
        <a:lstStyle/>
        <a:p>
          <a:endParaRPr lang="zh-CN" altLang="en-US"/>
        </a:p>
      </dgm:t>
    </dgm:pt>
    <dgm:pt modelId="{9203F994-7580-4BF7-8A1C-F529B3B20FD7}">
      <dgm:prSet phldrT="[文本]" custT="1"/>
      <dgm:spPr/>
      <dgm:t>
        <a:bodyPr/>
        <a:lstStyle/>
        <a:p>
          <a:r>
            <a:rPr lang="zh-CN" altLang="en-US" sz="1600" dirty="0" smtClean="0"/>
            <a:t>有关蠕变解析式的文献中涉及到大量跨层次、多尺度的微观参量，可能有助于我们从多层次、多角度去研究和挖掘各个参量与蠕变性能之间的关联关系，</a:t>
          </a:r>
          <a:r>
            <a:rPr lang="zh-CN" altLang="en-US" sz="1600" dirty="0" smtClean="0">
              <a:solidFill>
                <a:srgbClr val="FF0000"/>
              </a:solidFill>
            </a:rPr>
            <a:t>但理解和应用这些参量需要专家的意见和反馈。</a:t>
          </a:r>
          <a:endParaRPr lang="zh-CN" altLang="en-US" sz="1600" dirty="0">
            <a:solidFill>
              <a:srgbClr val="FF0000"/>
            </a:solidFill>
          </a:endParaRPr>
        </a:p>
      </dgm:t>
    </dgm:pt>
    <dgm:pt modelId="{4218A64B-EE9A-442B-A057-A73721CCA3F9}" type="sibTrans" cxnId="{885C2B60-220F-4678-B69F-8B13BC208FBD}">
      <dgm:prSet/>
      <dgm:spPr/>
      <dgm:t>
        <a:bodyPr/>
        <a:lstStyle/>
        <a:p>
          <a:endParaRPr lang="zh-CN" altLang="en-US"/>
        </a:p>
      </dgm:t>
    </dgm:pt>
    <dgm:pt modelId="{59C8A14F-13BC-4813-90CA-1290EB1E484C}" type="parTrans" cxnId="{885C2B60-220F-4678-B69F-8B13BC208FBD}">
      <dgm:prSet/>
      <dgm:spPr/>
      <dgm:t>
        <a:bodyPr/>
        <a:lstStyle/>
        <a:p>
          <a:endParaRPr lang="zh-CN" altLang="en-US"/>
        </a:p>
      </dgm:t>
    </dgm:pt>
    <dgm:pt modelId="{48E86552-A8B4-48A4-B25B-E9127B438F10}" type="pres">
      <dgm:prSet presAssocID="{34F3066E-1AB8-40DC-A56D-794DB1798D6E}" presName="linear" presStyleCnt="0">
        <dgm:presLayoutVars>
          <dgm:dir/>
          <dgm:animLvl val="lvl"/>
          <dgm:resizeHandles val="exact"/>
        </dgm:presLayoutVars>
      </dgm:prSet>
      <dgm:spPr/>
      <dgm:t>
        <a:bodyPr/>
        <a:lstStyle/>
        <a:p>
          <a:endParaRPr lang="zh-CN" altLang="en-US"/>
        </a:p>
      </dgm:t>
    </dgm:pt>
    <dgm:pt modelId="{4BC7A81F-4566-414F-BC1A-45B88434ACC2}" type="pres">
      <dgm:prSet presAssocID="{17170630-B868-4328-B265-4A67EAE44628}" presName="parentLin" presStyleCnt="0"/>
      <dgm:spPr/>
      <dgm:t>
        <a:bodyPr/>
        <a:lstStyle/>
        <a:p>
          <a:endParaRPr lang="zh-CN" altLang="en-US"/>
        </a:p>
      </dgm:t>
    </dgm:pt>
    <dgm:pt modelId="{66823A28-73F0-4432-A012-24DFF5594BB6}" type="pres">
      <dgm:prSet presAssocID="{17170630-B868-4328-B265-4A67EAE44628}" presName="parentLeftMargin" presStyleLbl="node1" presStyleIdx="0" presStyleCnt="2"/>
      <dgm:spPr/>
      <dgm:t>
        <a:bodyPr/>
        <a:lstStyle/>
        <a:p>
          <a:endParaRPr lang="zh-CN" altLang="en-US"/>
        </a:p>
      </dgm:t>
    </dgm:pt>
    <dgm:pt modelId="{82B8F324-4473-4363-9379-BABC72DB3E69}" type="pres">
      <dgm:prSet presAssocID="{17170630-B868-4328-B265-4A67EAE44628}" presName="parentText" presStyleLbl="node1" presStyleIdx="0" presStyleCnt="2">
        <dgm:presLayoutVars>
          <dgm:chMax val="0"/>
          <dgm:bulletEnabled val="1"/>
        </dgm:presLayoutVars>
      </dgm:prSet>
      <dgm:spPr/>
      <dgm:t>
        <a:bodyPr/>
        <a:lstStyle/>
        <a:p>
          <a:endParaRPr lang="zh-CN" altLang="en-US"/>
        </a:p>
      </dgm:t>
    </dgm:pt>
    <dgm:pt modelId="{D544C79A-A5E1-4720-B791-320B24F3B3C5}" type="pres">
      <dgm:prSet presAssocID="{17170630-B868-4328-B265-4A67EAE44628}" presName="negativeSpace" presStyleCnt="0"/>
      <dgm:spPr/>
      <dgm:t>
        <a:bodyPr/>
        <a:lstStyle/>
        <a:p>
          <a:endParaRPr lang="zh-CN" altLang="en-US"/>
        </a:p>
      </dgm:t>
    </dgm:pt>
    <dgm:pt modelId="{025CA07E-00E0-439E-B175-DB5730A92B92}" type="pres">
      <dgm:prSet presAssocID="{17170630-B868-4328-B265-4A67EAE44628}" presName="childText" presStyleLbl="conFgAcc1" presStyleIdx="0" presStyleCnt="2" custLinFactNeighborX="-990" custLinFactNeighborY="2222">
        <dgm:presLayoutVars>
          <dgm:bulletEnabled val="1"/>
        </dgm:presLayoutVars>
      </dgm:prSet>
      <dgm:spPr/>
      <dgm:t>
        <a:bodyPr/>
        <a:lstStyle/>
        <a:p>
          <a:endParaRPr lang="zh-CN" altLang="en-US"/>
        </a:p>
      </dgm:t>
    </dgm:pt>
    <dgm:pt modelId="{3B581AD7-0CA0-4D7F-876F-833272E26B72}" type="pres">
      <dgm:prSet presAssocID="{B3483F6A-F4FE-4881-A700-8ACA202B8FA5}" presName="spaceBetweenRectangles" presStyleCnt="0"/>
      <dgm:spPr/>
      <dgm:t>
        <a:bodyPr/>
        <a:lstStyle/>
        <a:p>
          <a:endParaRPr lang="zh-CN" altLang="en-US"/>
        </a:p>
      </dgm:t>
    </dgm:pt>
    <dgm:pt modelId="{5546A318-A355-479B-8039-F29DAD5C7F1A}" type="pres">
      <dgm:prSet presAssocID="{D02D7010-6597-4533-901E-34B82FD34F03}" presName="parentLin" presStyleCnt="0"/>
      <dgm:spPr/>
      <dgm:t>
        <a:bodyPr/>
        <a:lstStyle/>
        <a:p>
          <a:endParaRPr lang="zh-CN" altLang="en-US"/>
        </a:p>
      </dgm:t>
    </dgm:pt>
    <dgm:pt modelId="{204DB02A-91FB-4433-8B54-E0692D69BE41}" type="pres">
      <dgm:prSet presAssocID="{D02D7010-6597-4533-901E-34B82FD34F03}" presName="parentLeftMargin" presStyleLbl="node1" presStyleIdx="0" presStyleCnt="2"/>
      <dgm:spPr/>
      <dgm:t>
        <a:bodyPr/>
        <a:lstStyle/>
        <a:p>
          <a:endParaRPr lang="zh-CN" altLang="en-US"/>
        </a:p>
      </dgm:t>
    </dgm:pt>
    <dgm:pt modelId="{338940AF-D85D-41E2-BBCF-B9A226AAED37}" type="pres">
      <dgm:prSet presAssocID="{D02D7010-6597-4533-901E-34B82FD34F03}" presName="parentText" presStyleLbl="node1" presStyleIdx="1" presStyleCnt="2">
        <dgm:presLayoutVars>
          <dgm:chMax val="0"/>
          <dgm:bulletEnabled val="1"/>
        </dgm:presLayoutVars>
      </dgm:prSet>
      <dgm:spPr/>
      <dgm:t>
        <a:bodyPr/>
        <a:lstStyle/>
        <a:p>
          <a:endParaRPr lang="zh-CN" altLang="en-US"/>
        </a:p>
      </dgm:t>
    </dgm:pt>
    <dgm:pt modelId="{51C6C89C-0D30-42DE-B850-957AFFB08F97}" type="pres">
      <dgm:prSet presAssocID="{D02D7010-6597-4533-901E-34B82FD34F03}" presName="negativeSpace" presStyleCnt="0"/>
      <dgm:spPr/>
      <dgm:t>
        <a:bodyPr/>
        <a:lstStyle/>
        <a:p>
          <a:endParaRPr lang="zh-CN" altLang="en-US"/>
        </a:p>
      </dgm:t>
    </dgm:pt>
    <dgm:pt modelId="{A123AF92-FA86-45DD-A56F-CA19266C6E76}" type="pres">
      <dgm:prSet presAssocID="{D02D7010-6597-4533-901E-34B82FD34F03}" presName="childText" presStyleLbl="conFgAcc1" presStyleIdx="1" presStyleCnt="2" custLinFactNeighborX="1695" custLinFactNeighborY="-5748">
        <dgm:presLayoutVars>
          <dgm:bulletEnabled val="1"/>
        </dgm:presLayoutVars>
      </dgm:prSet>
      <dgm:spPr/>
      <dgm:t>
        <a:bodyPr/>
        <a:lstStyle/>
        <a:p>
          <a:endParaRPr lang="zh-CN" altLang="en-US"/>
        </a:p>
      </dgm:t>
    </dgm:pt>
  </dgm:ptLst>
  <dgm:cxnLst>
    <dgm:cxn modelId="{BB5076D0-E56D-4B40-BC56-80D5513AC1CF}" srcId="{34F3066E-1AB8-40DC-A56D-794DB1798D6E}" destId="{D02D7010-6597-4533-901E-34B82FD34F03}" srcOrd="1" destOrd="0" parTransId="{53F75390-027E-4464-A3E2-F6FBEB4A4DAB}" sibTransId="{78C8E6CF-BBB3-44BC-B0B5-032B89E10C34}"/>
    <dgm:cxn modelId="{ABF902F9-B175-4C2E-8C03-0920C508425E}" type="presOf" srcId="{32E438AF-984D-47DE-84A9-28EEE2B2EECA}" destId="{025CA07E-00E0-439E-B175-DB5730A92B92}" srcOrd="0" destOrd="2" presId="urn:microsoft.com/office/officeart/2005/8/layout/list1"/>
    <dgm:cxn modelId="{7B3FCB16-B50B-45CA-B148-EFF1C4230E22}" srcId="{D02D7010-6597-4533-901E-34B82FD34F03}" destId="{8B4E5326-3266-42A2-88C9-039451DEE0B6}" srcOrd="2" destOrd="0" parTransId="{B4FAFF90-B0FF-4636-B7AF-28889ABB7940}" sibTransId="{1E8012D9-1749-436C-82D9-4806FA8124BC}"/>
    <dgm:cxn modelId="{B3B460B3-1FE5-4734-B1FE-5D97E48DBC0A}" type="presOf" srcId="{17170630-B868-4328-B265-4A67EAE44628}" destId="{82B8F324-4473-4363-9379-BABC72DB3E69}" srcOrd="1" destOrd="0" presId="urn:microsoft.com/office/officeart/2005/8/layout/list1"/>
    <dgm:cxn modelId="{D4D2F89A-C379-440C-8605-57E417089B35}" srcId="{D02D7010-6597-4533-901E-34B82FD34F03}" destId="{793F0E8B-D366-425C-B9CE-96C79CBBE0B1}" srcOrd="0" destOrd="0" parTransId="{BAF417FF-72F3-4273-90B5-76DDCE1C7FC7}" sibTransId="{3A32B060-93D9-43AF-B19D-FA4D991BA112}"/>
    <dgm:cxn modelId="{FE749F83-2F17-4923-8F05-8519F4DEE794}" srcId="{17170630-B868-4328-B265-4A67EAE44628}" destId="{32E438AF-984D-47DE-84A9-28EEE2B2EECA}" srcOrd="2" destOrd="0" parTransId="{F8ADE178-76EF-4CDB-AAD0-A71305A823BC}" sibTransId="{7AB41966-FB8B-4AC1-9F82-CDD67596C566}"/>
    <dgm:cxn modelId="{7DE0EE48-05E6-4258-8C3C-39AFF015A75C}" type="presOf" srcId="{D02D7010-6597-4533-901E-34B82FD34F03}" destId="{204DB02A-91FB-4433-8B54-E0692D69BE41}" srcOrd="0" destOrd="0" presId="urn:microsoft.com/office/officeart/2005/8/layout/list1"/>
    <dgm:cxn modelId="{B962500D-1ECE-4737-9521-EE18B7F803FF}" srcId="{34F3066E-1AB8-40DC-A56D-794DB1798D6E}" destId="{17170630-B868-4328-B265-4A67EAE44628}" srcOrd="0" destOrd="0" parTransId="{67B64FFA-7DCE-47AF-8B94-D036497D7343}" sibTransId="{B3483F6A-F4FE-4881-A700-8ACA202B8FA5}"/>
    <dgm:cxn modelId="{7A443AE7-00BD-40FC-B228-1DF7A1165DFC}" srcId="{17170630-B868-4328-B265-4A67EAE44628}" destId="{BC7FB8A9-B356-43B5-9078-FA244C3808DB}" srcOrd="1" destOrd="0" parTransId="{BEB57062-7C90-4318-89AE-19E68D32D12F}" sibTransId="{09C32BCA-5E0F-4642-8029-FF3FC24A8B08}"/>
    <dgm:cxn modelId="{0157AB3D-4B03-4827-80F7-D025A1EE62CE}" type="presOf" srcId="{FAFFD01A-17F9-46CA-8134-2A6EF5EEFFD7}" destId="{025CA07E-00E0-439E-B175-DB5730A92B92}" srcOrd="0" destOrd="0" presId="urn:microsoft.com/office/officeart/2005/8/layout/list1"/>
    <dgm:cxn modelId="{0E1B2763-223D-4C81-8523-3394689EDCED}" srcId="{17170630-B868-4328-B265-4A67EAE44628}" destId="{FAFFD01A-17F9-46CA-8134-2A6EF5EEFFD7}" srcOrd="0" destOrd="0" parTransId="{67518C31-A8AB-42AE-A77C-15AFA8933B22}" sibTransId="{443B8482-49D5-4F0A-B48E-2E80A92246F2}"/>
    <dgm:cxn modelId="{885C2B60-220F-4678-B69F-8B13BC208FBD}" srcId="{D02D7010-6597-4533-901E-34B82FD34F03}" destId="{9203F994-7580-4BF7-8A1C-F529B3B20FD7}" srcOrd="3" destOrd="0" parTransId="{59C8A14F-13BC-4813-90CA-1290EB1E484C}" sibTransId="{4218A64B-EE9A-442B-A057-A73721CCA3F9}"/>
    <dgm:cxn modelId="{F1390058-5747-43CF-8DA5-5F2F0B8F4777}" type="presOf" srcId="{BC7FB8A9-B356-43B5-9078-FA244C3808DB}" destId="{025CA07E-00E0-439E-B175-DB5730A92B92}" srcOrd="0" destOrd="1" presId="urn:microsoft.com/office/officeart/2005/8/layout/list1"/>
    <dgm:cxn modelId="{7D6E38B4-47B4-46A6-AF13-3029DA127F29}" srcId="{D02D7010-6597-4533-901E-34B82FD34F03}" destId="{B00C69B1-A011-456A-A9BD-842A4AD75D3B}" srcOrd="1" destOrd="0" parTransId="{DFB6CE2A-D75A-404B-9816-2FDB6601B4D8}" sibTransId="{35C85921-4B39-4A4F-B4DD-B7A8E735C14F}"/>
    <dgm:cxn modelId="{10E8C88F-7D5B-48EC-8BE0-6DBA15FB61C1}" type="presOf" srcId="{17170630-B868-4328-B265-4A67EAE44628}" destId="{66823A28-73F0-4432-A012-24DFF5594BB6}" srcOrd="0" destOrd="0" presId="urn:microsoft.com/office/officeart/2005/8/layout/list1"/>
    <dgm:cxn modelId="{73CF8E92-0FE4-4B8C-9F09-44C77D34D88C}" type="presOf" srcId="{34F3066E-1AB8-40DC-A56D-794DB1798D6E}" destId="{48E86552-A8B4-48A4-B25B-E9127B438F10}" srcOrd="0" destOrd="0" presId="urn:microsoft.com/office/officeart/2005/8/layout/list1"/>
    <dgm:cxn modelId="{80ED75FD-4219-4F6E-AC8B-4CC08BBE2D11}" type="presOf" srcId="{9203F994-7580-4BF7-8A1C-F529B3B20FD7}" destId="{A123AF92-FA86-45DD-A56F-CA19266C6E76}" srcOrd="0" destOrd="3" presId="urn:microsoft.com/office/officeart/2005/8/layout/list1"/>
    <dgm:cxn modelId="{D381F819-850C-4A0B-8FED-A8836BBB89D5}" type="presOf" srcId="{793F0E8B-D366-425C-B9CE-96C79CBBE0B1}" destId="{A123AF92-FA86-45DD-A56F-CA19266C6E76}" srcOrd="0" destOrd="0" presId="urn:microsoft.com/office/officeart/2005/8/layout/list1"/>
    <dgm:cxn modelId="{04F6A107-ACD4-4F39-B03B-E6B1ABC573CD}" type="presOf" srcId="{D02D7010-6597-4533-901E-34B82FD34F03}" destId="{338940AF-D85D-41E2-BBCF-B9A226AAED37}" srcOrd="1" destOrd="0" presId="urn:microsoft.com/office/officeart/2005/8/layout/list1"/>
    <dgm:cxn modelId="{A28B00AD-9771-4525-99B1-300A73C60CE7}" type="presOf" srcId="{8B4E5326-3266-42A2-88C9-039451DEE0B6}" destId="{A123AF92-FA86-45DD-A56F-CA19266C6E76}" srcOrd="0" destOrd="2" presId="urn:microsoft.com/office/officeart/2005/8/layout/list1"/>
    <dgm:cxn modelId="{C9B11982-6EAC-41D6-96B3-EC8D223E8530}" type="presOf" srcId="{B00C69B1-A011-456A-A9BD-842A4AD75D3B}" destId="{A123AF92-FA86-45DD-A56F-CA19266C6E76}" srcOrd="0" destOrd="1" presId="urn:microsoft.com/office/officeart/2005/8/layout/list1"/>
    <dgm:cxn modelId="{603D0FC7-C794-40FC-BD8B-2D38617AFAAB}" type="presParOf" srcId="{48E86552-A8B4-48A4-B25B-E9127B438F10}" destId="{4BC7A81F-4566-414F-BC1A-45B88434ACC2}" srcOrd="0" destOrd="0" presId="urn:microsoft.com/office/officeart/2005/8/layout/list1"/>
    <dgm:cxn modelId="{A97C8FAF-8258-42B1-B2F2-A81D7132EC95}" type="presParOf" srcId="{4BC7A81F-4566-414F-BC1A-45B88434ACC2}" destId="{66823A28-73F0-4432-A012-24DFF5594BB6}" srcOrd="0" destOrd="0" presId="urn:microsoft.com/office/officeart/2005/8/layout/list1"/>
    <dgm:cxn modelId="{15AD7237-518B-46A0-97E0-6CC0EA2C3CBF}" type="presParOf" srcId="{4BC7A81F-4566-414F-BC1A-45B88434ACC2}" destId="{82B8F324-4473-4363-9379-BABC72DB3E69}" srcOrd="1" destOrd="0" presId="urn:microsoft.com/office/officeart/2005/8/layout/list1"/>
    <dgm:cxn modelId="{B12CF1E0-96DB-4C20-B9C9-C50ED12DB670}" type="presParOf" srcId="{48E86552-A8B4-48A4-B25B-E9127B438F10}" destId="{D544C79A-A5E1-4720-B791-320B24F3B3C5}" srcOrd="1" destOrd="0" presId="urn:microsoft.com/office/officeart/2005/8/layout/list1"/>
    <dgm:cxn modelId="{09D8398C-1C50-4C67-9716-A53FBFE30BBA}" type="presParOf" srcId="{48E86552-A8B4-48A4-B25B-E9127B438F10}" destId="{025CA07E-00E0-439E-B175-DB5730A92B92}" srcOrd="2" destOrd="0" presId="urn:microsoft.com/office/officeart/2005/8/layout/list1"/>
    <dgm:cxn modelId="{1B8405C6-D77E-4043-8E4A-2D410D54A548}" type="presParOf" srcId="{48E86552-A8B4-48A4-B25B-E9127B438F10}" destId="{3B581AD7-0CA0-4D7F-876F-833272E26B72}" srcOrd="3" destOrd="0" presId="urn:microsoft.com/office/officeart/2005/8/layout/list1"/>
    <dgm:cxn modelId="{1C33C0CD-1E30-4293-A01E-940C9C7577A2}" type="presParOf" srcId="{48E86552-A8B4-48A4-B25B-E9127B438F10}" destId="{5546A318-A355-479B-8039-F29DAD5C7F1A}" srcOrd="4" destOrd="0" presId="urn:microsoft.com/office/officeart/2005/8/layout/list1"/>
    <dgm:cxn modelId="{EC1922EA-C533-44E8-8EF4-39A93A7325EE}" type="presParOf" srcId="{5546A318-A355-479B-8039-F29DAD5C7F1A}" destId="{204DB02A-91FB-4433-8B54-E0692D69BE41}" srcOrd="0" destOrd="0" presId="urn:microsoft.com/office/officeart/2005/8/layout/list1"/>
    <dgm:cxn modelId="{7D003065-D597-4A30-8B64-A52DB409AB7C}" type="presParOf" srcId="{5546A318-A355-479B-8039-F29DAD5C7F1A}" destId="{338940AF-D85D-41E2-BBCF-B9A226AAED37}" srcOrd="1" destOrd="0" presId="urn:microsoft.com/office/officeart/2005/8/layout/list1"/>
    <dgm:cxn modelId="{E7D8CC09-F7E3-402C-8352-66417563E696}" type="presParOf" srcId="{48E86552-A8B4-48A4-B25B-E9127B438F10}" destId="{51C6C89C-0D30-42DE-B850-957AFFB08F97}" srcOrd="5" destOrd="0" presId="urn:microsoft.com/office/officeart/2005/8/layout/list1"/>
    <dgm:cxn modelId="{0949C75D-B247-4FC0-98D9-2965B4668208}" type="presParOf" srcId="{48E86552-A8B4-48A4-B25B-E9127B438F10}" destId="{A123AF92-FA86-45DD-A56F-CA19266C6E7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334089"/>
          <a:ext cx="7272808" cy="104639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kern="1200" dirty="0" smtClean="0"/>
            <a:t>1.</a:t>
          </a:r>
          <a:r>
            <a:rPr lang="zh-CN" altLang="en-US" sz="3800" kern="1200" dirty="0" smtClean="0"/>
            <a:t>整体工作计划</a:t>
          </a:r>
          <a:endParaRPr lang="zh-CN" altLang="en-US" sz="3800" kern="1200" dirty="0"/>
        </a:p>
      </dsp:txBody>
      <dsp:txXfrm>
        <a:off x="51081" y="385170"/>
        <a:ext cx="7170646" cy="944237"/>
      </dsp:txXfrm>
    </dsp:sp>
    <dsp:sp modelId="{0BD9CFF3-BD5C-4496-A5C0-71614AF6C6BB}">
      <dsp:nvSpPr>
        <dsp:cNvPr id="0" name=""/>
        <dsp:cNvSpPr/>
      </dsp:nvSpPr>
      <dsp:spPr>
        <a:xfrm>
          <a:off x="0" y="1584035"/>
          <a:ext cx="7272808" cy="95638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kern="1200" dirty="0" smtClean="0"/>
            <a:t>2.</a:t>
          </a:r>
          <a:r>
            <a:rPr lang="zh-CN" altLang="en-US" sz="3800" kern="1200" dirty="0" smtClean="0"/>
            <a:t>工作进展</a:t>
          </a:r>
          <a:endParaRPr lang="zh-CN" altLang="en-US" sz="3800" kern="1200" dirty="0"/>
        </a:p>
      </dsp:txBody>
      <dsp:txXfrm>
        <a:off x="46687" y="1630722"/>
        <a:ext cx="7179434" cy="863015"/>
      </dsp:txXfrm>
    </dsp:sp>
    <dsp:sp modelId="{25B85B47-B55F-40A6-95E0-5ED6A9B870BF}">
      <dsp:nvSpPr>
        <dsp:cNvPr id="0" name=""/>
        <dsp:cNvSpPr/>
      </dsp:nvSpPr>
      <dsp:spPr>
        <a:xfrm>
          <a:off x="0" y="3100548"/>
          <a:ext cx="7272808" cy="1155681"/>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kern="1200" dirty="0" smtClean="0"/>
            <a:t>3.</a:t>
          </a:r>
          <a:r>
            <a:rPr lang="zh-CN" altLang="en-US" sz="3800" kern="1200" dirty="0" smtClean="0"/>
            <a:t>工作展望</a:t>
          </a:r>
          <a:endParaRPr lang="zh-CN" altLang="en-US" sz="3800" kern="1200" dirty="0"/>
        </a:p>
      </dsp:txBody>
      <dsp:txXfrm>
        <a:off x="56416" y="3156964"/>
        <a:ext cx="7159976" cy="1042849"/>
      </dsp:txXfrm>
    </dsp:sp>
    <dsp:sp modelId="{470F9343-84EB-47B7-AFB9-4C65E7792209}">
      <dsp:nvSpPr>
        <dsp:cNvPr id="0" name=""/>
        <dsp:cNvSpPr/>
      </dsp:nvSpPr>
      <dsp:spPr>
        <a:xfrm>
          <a:off x="0" y="4196744"/>
          <a:ext cx="7272808"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8260" rIns="270256" bIns="48260" numCol="1" spcCol="1270" anchor="t" anchorCtr="0">
          <a:noAutofit/>
        </a:bodyPr>
        <a:lstStyle/>
        <a:p>
          <a:pPr marL="285750" lvl="1" indent="-285750" algn="l" defTabSz="1333500">
            <a:lnSpc>
              <a:spcPct val="90000"/>
            </a:lnSpc>
            <a:spcBef>
              <a:spcPct val="0"/>
            </a:spcBef>
            <a:spcAft>
              <a:spcPct val="20000"/>
            </a:spcAft>
            <a:buChar char="••"/>
          </a:pPr>
          <a:endParaRPr lang="zh-CN" altLang="en-US" sz="3000" kern="1200" dirty="0"/>
        </a:p>
      </dsp:txBody>
      <dsp:txXfrm>
        <a:off x="0" y="4196744"/>
        <a:ext cx="7272808" cy="10598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334089"/>
          <a:ext cx="7272808" cy="104639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kern="1200" dirty="0" smtClean="0"/>
            <a:t>1.</a:t>
          </a:r>
          <a:r>
            <a:rPr lang="zh-CN" altLang="en-US" sz="3800" kern="1200" dirty="0" smtClean="0"/>
            <a:t>整体工作计划</a:t>
          </a:r>
          <a:endParaRPr lang="zh-CN" altLang="en-US" sz="3800" kern="1200" dirty="0"/>
        </a:p>
      </dsp:txBody>
      <dsp:txXfrm>
        <a:off x="51081" y="385170"/>
        <a:ext cx="7170646" cy="944237"/>
      </dsp:txXfrm>
    </dsp:sp>
    <dsp:sp modelId="{0BD9CFF3-BD5C-4496-A5C0-71614AF6C6BB}">
      <dsp:nvSpPr>
        <dsp:cNvPr id="0" name=""/>
        <dsp:cNvSpPr/>
      </dsp:nvSpPr>
      <dsp:spPr>
        <a:xfrm>
          <a:off x="0" y="1584035"/>
          <a:ext cx="7272808" cy="95638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kern="1200" dirty="0" smtClean="0"/>
            <a:t>2.</a:t>
          </a:r>
          <a:r>
            <a:rPr lang="zh-CN" altLang="en-US" sz="3800" kern="1200" dirty="0" smtClean="0"/>
            <a:t>工作进展</a:t>
          </a:r>
          <a:endParaRPr lang="zh-CN" altLang="en-US" sz="3800" kern="1200" dirty="0"/>
        </a:p>
      </dsp:txBody>
      <dsp:txXfrm>
        <a:off x="46687" y="1630722"/>
        <a:ext cx="7179434" cy="863015"/>
      </dsp:txXfrm>
    </dsp:sp>
    <dsp:sp modelId="{25B85B47-B55F-40A6-95E0-5ED6A9B870BF}">
      <dsp:nvSpPr>
        <dsp:cNvPr id="0" name=""/>
        <dsp:cNvSpPr/>
      </dsp:nvSpPr>
      <dsp:spPr>
        <a:xfrm>
          <a:off x="0" y="3100548"/>
          <a:ext cx="7272808" cy="1155681"/>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kern="1200" dirty="0" smtClean="0"/>
            <a:t>3.</a:t>
          </a:r>
          <a:r>
            <a:rPr lang="zh-CN" altLang="en-US" sz="3800" kern="1200" dirty="0" smtClean="0"/>
            <a:t>工作展望</a:t>
          </a:r>
          <a:endParaRPr lang="zh-CN" altLang="en-US" sz="3800" kern="1200" dirty="0"/>
        </a:p>
      </dsp:txBody>
      <dsp:txXfrm>
        <a:off x="56416" y="3156964"/>
        <a:ext cx="7159976" cy="1042849"/>
      </dsp:txXfrm>
    </dsp:sp>
    <dsp:sp modelId="{470F9343-84EB-47B7-AFB9-4C65E7792209}">
      <dsp:nvSpPr>
        <dsp:cNvPr id="0" name=""/>
        <dsp:cNvSpPr/>
      </dsp:nvSpPr>
      <dsp:spPr>
        <a:xfrm>
          <a:off x="0" y="4196744"/>
          <a:ext cx="7272808"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8260" rIns="270256" bIns="48260" numCol="1" spcCol="1270" anchor="t" anchorCtr="0">
          <a:noAutofit/>
        </a:bodyPr>
        <a:lstStyle/>
        <a:p>
          <a:pPr marL="285750" lvl="1" indent="-285750" algn="l" defTabSz="1333500">
            <a:lnSpc>
              <a:spcPct val="90000"/>
            </a:lnSpc>
            <a:spcBef>
              <a:spcPct val="0"/>
            </a:spcBef>
            <a:spcAft>
              <a:spcPct val="20000"/>
            </a:spcAft>
            <a:buChar char="••"/>
          </a:pPr>
          <a:endParaRPr lang="zh-CN" altLang="en-US" sz="3000" kern="1200" dirty="0"/>
        </a:p>
      </dsp:txBody>
      <dsp:txXfrm>
        <a:off x="0" y="4196744"/>
        <a:ext cx="7272808" cy="1059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C8F4A-1A1B-4C3E-B9C9-3B2A7A2D0F66}">
      <dsp:nvSpPr>
        <dsp:cNvPr id="0" name=""/>
        <dsp:cNvSpPr/>
      </dsp:nvSpPr>
      <dsp:spPr>
        <a:xfrm>
          <a:off x="-4232764" y="-649439"/>
          <a:ext cx="5043295" cy="5043295"/>
        </a:xfrm>
        <a:prstGeom prst="blockArc">
          <a:avLst>
            <a:gd name="adj1" fmla="val 18900000"/>
            <a:gd name="adj2" fmla="val 2700000"/>
            <a:gd name="adj3" fmla="val 428"/>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73CE0B-830B-42A8-8F41-45A257AA0B8B}">
      <dsp:nvSpPr>
        <dsp:cNvPr id="0" name=""/>
        <dsp:cNvSpPr/>
      </dsp:nvSpPr>
      <dsp:spPr>
        <a:xfrm>
          <a:off x="424652" y="287870"/>
          <a:ext cx="3364788" cy="57604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33"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蠕变数据搜集</a:t>
          </a:r>
          <a:endParaRPr lang="zh-CN" altLang="en-US" sz="1800" kern="1200" dirty="0"/>
        </a:p>
      </dsp:txBody>
      <dsp:txXfrm>
        <a:off x="424652" y="287870"/>
        <a:ext cx="3364788" cy="576040"/>
      </dsp:txXfrm>
    </dsp:sp>
    <dsp:sp modelId="{2C32AA3C-C21E-444B-8009-13B7F44A3DFC}">
      <dsp:nvSpPr>
        <dsp:cNvPr id="0" name=""/>
        <dsp:cNvSpPr/>
      </dsp:nvSpPr>
      <dsp:spPr>
        <a:xfrm>
          <a:off x="64771" y="210638"/>
          <a:ext cx="720051" cy="720051"/>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D1677-4BB9-411B-9F55-C6A8BB4AEFFE}">
      <dsp:nvSpPr>
        <dsp:cNvPr id="0" name=""/>
        <dsp:cNvSpPr/>
      </dsp:nvSpPr>
      <dsp:spPr>
        <a:xfrm>
          <a:off x="754910" y="1152081"/>
          <a:ext cx="3034530" cy="576040"/>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33"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蠕变机器学习的现状调查</a:t>
          </a:r>
          <a:endParaRPr lang="zh-CN" altLang="en-US" sz="1800" kern="1200" dirty="0"/>
        </a:p>
      </dsp:txBody>
      <dsp:txXfrm>
        <a:off x="754910" y="1152081"/>
        <a:ext cx="3034530" cy="576040"/>
      </dsp:txXfrm>
    </dsp:sp>
    <dsp:sp modelId="{D5EA4CD6-8560-493F-8996-3B38ECA26A5D}">
      <dsp:nvSpPr>
        <dsp:cNvPr id="0" name=""/>
        <dsp:cNvSpPr/>
      </dsp:nvSpPr>
      <dsp:spPr>
        <a:xfrm>
          <a:off x="394884" y="1080076"/>
          <a:ext cx="720051" cy="720051"/>
        </a:xfrm>
        <a:prstGeom prst="ellipse">
          <a:avLst/>
        </a:prstGeom>
        <a:solidFill>
          <a:schemeClr val="lt1">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2F93A8C5-3205-4EE1-B999-0F57A2EA3355}">
      <dsp:nvSpPr>
        <dsp:cNvPr id="0" name=""/>
        <dsp:cNvSpPr/>
      </dsp:nvSpPr>
      <dsp:spPr>
        <a:xfrm>
          <a:off x="754910" y="2016293"/>
          <a:ext cx="3034530" cy="576040"/>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33"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算法研究与实现</a:t>
          </a:r>
          <a:endParaRPr lang="en-US" altLang="zh-CN" sz="1800" kern="1200" dirty="0" smtClean="0"/>
        </a:p>
      </dsp:txBody>
      <dsp:txXfrm>
        <a:off x="754910" y="2016293"/>
        <a:ext cx="3034530" cy="576040"/>
      </dsp:txXfrm>
    </dsp:sp>
    <dsp:sp modelId="{77A2CF07-4BF7-4228-BA70-9EA218C3DFFD}">
      <dsp:nvSpPr>
        <dsp:cNvPr id="0" name=""/>
        <dsp:cNvSpPr/>
      </dsp:nvSpPr>
      <dsp:spPr>
        <a:xfrm>
          <a:off x="394884" y="1944288"/>
          <a:ext cx="720051" cy="720051"/>
        </a:xfrm>
        <a:prstGeom prst="ellipse">
          <a:avLst/>
        </a:prstGeom>
        <a:solidFill>
          <a:schemeClr val="lt1">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0A8D2A7A-DEEB-47E2-9276-1E72B2C515AD}">
      <dsp:nvSpPr>
        <dsp:cNvPr id="0" name=""/>
        <dsp:cNvSpPr/>
      </dsp:nvSpPr>
      <dsp:spPr>
        <a:xfrm>
          <a:off x="424652" y="2880504"/>
          <a:ext cx="3364788" cy="576040"/>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33" tIns="45720" rIns="45720" bIns="45720" numCol="1" spcCol="1270" anchor="ctr" anchorCtr="0">
          <a:noAutofit/>
        </a:bodyPr>
        <a:lstStyle/>
        <a:p>
          <a:pPr lvl="0" algn="l" defTabSz="800100">
            <a:lnSpc>
              <a:spcPct val="90000"/>
            </a:lnSpc>
            <a:spcBef>
              <a:spcPct val="0"/>
            </a:spcBef>
            <a:spcAft>
              <a:spcPct val="35000"/>
            </a:spcAft>
          </a:pPr>
          <a:r>
            <a:rPr lang="en-US" altLang="zh-CN" sz="1800" kern="1200" dirty="0" smtClean="0"/>
            <a:t>...</a:t>
          </a:r>
        </a:p>
      </dsp:txBody>
      <dsp:txXfrm>
        <a:off x="424652" y="2880504"/>
        <a:ext cx="3364788" cy="576040"/>
      </dsp:txXfrm>
    </dsp:sp>
    <dsp:sp modelId="{FB11C3B6-15A0-4B21-BFB5-81361BF8D49D}">
      <dsp:nvSpPr>
        <dsp:cNvPr id="0" name=""/>
        <dsp:cNvSpPr/>
      </dsp:nvSpPr>
      <dsp:spPr>
        <a:xfrm>
          <a:off x="64627" y="2808499"/>
          <a:ext cx="720051" cy="720051"/>
        </a:xfrm>
        <a:prstGeom prst="ellipse">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C8F4A-1A1B-4C3E-B9C9-3B2A7A2D0F66}">
      <dsp:nvSpPr>
        <dsp:cNvPr id="0" name=""/>
        <dsp:cNvSpPr/>
      </dsp:nvSpPr>
      <dsp:spPr>
        <a:xfrm>
          <a:off x="2960048" y="-656988"/>
          <a:ext cx="5102285" cy="5102285"/>
        </a:xfrm>
        <a:prstGeom prst="blockArc">
          <a:avLst>
            <a:gd name="adj1" fmla="val 8100000"/>
            <a:gd name="adj2" fmla="val 13500000"/>
            <a:gd name="adj3" fmla="val 423"/>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73CE0B-830B-42A8-8F41-45A257AA0B8B}">
      <dsp:nvSpPr>
        <dsp:cNvPr id="0" name=""/>
        <dsp:cNvSpPr/>
      </dsp:nvSpPr>
      <dsp:spPr>
        <a:xfrm>
          <a:off x="50832" y="291245"/>
          <a:ext cx="3299554" cy="5827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62592" bIns="40640" numCol="1" spcCol="1270" anchor="ctr" anchorCtr="0">
          <a:noAutofit/>
        </a:bodyPr>
        <a:lstStyle/>
        <a:p>
          <a:pPr lvl="0" algn="r" defTabSz="711200">
            <a:lnSpc>
              <a:spcPct val="90000"/>
            </a:lnSpc>
            <a:spcBef>
              <a:spcPct val="0"/>
            </a:spcBef>
            <a:spcAft>
              <a:spcPct val="35000"/>
            </a:spcAft>
          </a:pPr>
          <a:r>
            <a:rPr lang="en-US" altLang="zh-CN" sz="1600" kern="1200" dirty="0" smtClean="0"/>
            <a:t>49</a:t>
          </a:r>
          <a:r>
            <a:rPr lang="zh-CN" altLang="en-US" sz="1600" kern="1200" dirty="0" smtClean="0"/>
            <a:t>篇文献精读与数据采集存储</a:t>
          </a:r>
          <a:endParaRPr lang="zh-CN" altLang="en-US" sz="1600" kern="1200" dirty="0"/>
        </a:p>
      </dsp:txBody>
      <dsp:txXfrm>
        <a:off x="50832" y="291245"/>
        <a:ext cx="3299554" cy="582793"/>
      </dsp:txXfrm>
    </dsp:sp>
    <dsp:sp modelId="{2C32AA3C-C21E-444B-8009-13B7F44A3DFC}">
      <dsp:nvSpPr>
        <dsp:cNvPr id="0" name=""/>
        <dsp:cNvSpPr/>
      </dsp:nvSpPr>
      <dsp:spPr>
        <a:xfrm>
          <a:off x="2986141" y="218395"/>
          <a:ext cx="728491" cy="728491"/>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D1677-4BB9-411B-9F55-C6A8BB4AEFFE}">
      <dsp:nvSpPr>
        <dsp:cNvPr id="0" name=""/>
        <dsp:cNvSpPr/>
      </dsp:nvSpPr>
      <dsp:spPr>
        <a:xfrm>
          <a:off x="50832" y="1165586"/>
          <a:ext cx="2965425" cy="582793"/>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62592" bIns="40640" numCol="1" spcCol="1270" anchor="ctr" anchorCtr="0">
          <a:noAutofit/>
        </a:bodyPr>
        <a:lstStyle/>
        <a:p>
          <a:pPr lvl="0" algn="r" defTabSz="711200">
            <a:lnSpc>
              <a:spcPct val="90000"/>
            </a:lnSpc>
            <a:spcBef>
              <a:spcPct val="0"/>
            </a:spcBef>
            <a:spcAft>
              <a:spcPct val="35000"/>
            </a:spcAft>
          </a:pPr>
          <a:r>
            <a:rPr lang="en-US" altLang="zh-CN" sz="1600" kern="1200" dirty="0" smtClean="0"/>
            <a:t>49</a:t>
          </a:r>
          <a:r>
            <a:rPr lang="zh-CN" altLang="en-US" sz="1600" kern="1200" dirty="0" smtClean="0"/>
            <a:t>篇文献与蠕变的初步结合</a:t>
          </a:r>
          <a:endParaRPr lang="zh-CN" altLang="en-US" sz="1600" kern="1200" dirty="0"/>
        </a:p>
      </dsp:txBody>
      <dsp:txXfrm>
        <a:off x="50832" y="1165586"/>
        <a:ext cx="2965425" cy="582793"/>
      </dsp:txXfrm>
    </dsp:sp>
    <dsp:sp modelId="{D5EA4CD6-8560-493F-8996-3B38ECA26A5D}">
      <dsp:nvSpPr>
        <dsp:cNvPr id="0" name=""/>
        <dsp:cNvSpPr/>
      </dsp:nvSpPr>
      <dsp:spPr>
        <a:xfrm>
          <a:off x="2652012" y="1092737"/>
          <a:ext cx="728491" cy="728491"/>
        </a:xfrm>
        <a:prstGeom prst="ellipse">
          <a:avLst/>
        </a:prstGeom>
        <a:solidFill>
          <a:schemeClr val="lt1">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2F93A8C5-3205-4EE1-B999-0F57A2EA3355}">
      <dsp:nvSpPr>
        <dsp:cNvPr id="0" name=""/>
        <dsp:cNvSpPr/>
      </dsp:nvSpPr>
      <dsp:spPr>
        <a:xfrm>
          <a:off x="50832" y="2039928"/>
          <a:ext cx="2965425" cy="582793"/>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62592" bIns="40640" numCol="1" spcCol="1270" anchor="ctr" anchorCtr="0">
          <a:noAutofit/>
        </a:bodyPr>
        <a:lstStyle/>
        <a:p>
          <a:pPr lvl="0" algn="r" defTabSz="711200">
            <a:lnSpc>
              <a:spcPct val="90000"/>
            </a:lnSpc>
            <a:spcBef>
              <a:spcPct val="0"/>
            </a:spcBef>
            <a:spcAft>
              <a:spcPct val="35000"/>
            </a:spcAft>
          </a:pPr>
          <a:r>
            <a:rPr lang="zh-CN" altLang="en-US" sz="1600" kern="1200" dirty="0" smtClean="0"/>
            <a:t>蠕变解析式的初步探索</a:t>
          </a:r>
          <a:endParaRPr lang="zh-CN" altLang="en-US" sz="1600" kern="1200" dirty="0"/>
        </a:p>
      </dsp:txBody>
      <dsp:txXfrm>
        <a:off x="50832" y="2039928"/>
        <a:ext cx="2965425" cy="582793"/>
      </dsp:txXfrm>
    </dsp:sp>
    <dsp:sp modelId="{77A2CF07-4BF7-4228-BA70-9EA218C3DFFD}">
      <dsp:nvSpPr>
        <dsp:cNvPr id="0" name=""/>
        <dsp:cNvSpPr/>
      </dsp:nvSpPr>
      <dsp:spPr>
        <a:xfrm>
          <a:off x="2652012" y="1967078"/>
          <a:ext cx="728491" cy="728491"/>
        </a:xfrm>
        <a:prstGeom prst="ellipse">
          <a:avLst/>
        </a:prstGeom>
        <a:solidFill>
          <a:schemeClr val="lt1">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636981AF-A9DD-4006-8FB0-1626F0502492}">
      <dsp:nvSpPr>
        <dsp:cNvPr id="0" name=""/>
        <dsp:cNvSpPr/>
      </dsp:nvSpPr>
      <dsp:spPr>
        <a:xfrm>
          <a:off x="50832" y="2914269"/>
          <a:ext cx="3299554" cy="582793"/>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62592" bIns="40640" numCol="1" spcCol="1270" anchor="ctr" anchorCtr="0">
          <a:noAutofit/>
        </a:bodyPr>
        <a:lstStyle/>
        <a:p>
          <a:pPr lvl="0" algn="r" defTabSz="711200">
            <a:lnSpc>
              <a:spcPct val="90000"/>
            </a:lnSpc>
            <a:spcBef>
              <a:spcPct val="0"/>
            </a:spcBef>
            <a:spcAft>
              <a:spcPct val="35000"/>
            </a:spcAft>
          </a:pPr>
          <a:r>
            <a:rPr lang="zh-CN" altLang="en-US" sz="1600" kern="1200" dirty="0" smtClean="0"/>
            <a:t>平台建设</a:t>
          </a:r>
          <a:endParaRPr lang="zh-CN" altLang="en-US" sz="1600" kern="1200" dirty="0"/>
        </a:p>
      </dsp:txBody>
      <dsp:txXfrm>
        <a:off x="50832" y="2914269"/>
        <a:ext cx="3299554" cy="582793"/>
      </dsp:txXfrm>
    </dsp:sp>
    <dsp:sp modelId="{B3FFE5D0-FC8D-42DB-94DF-6F8E925FE9CC}">
      <dsp:nvSpPr>
        <dsp:cNvPr id="0" name=""/>
        <dsp:cNvSpPr/>
      </dsp:nvSpPr>
      <dsp:spPr>
        <a:xfrm>
          <a:off x="2986141" y="2841420"/>
          <a:ext cx="728491" cy="728491"/>
        </a:xfrm>
        <a:prstGeom prst="ellipse">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2DD0E-AB83-4413-BC1E-F9D93DCEE517}">
      <dsp:nvSpPr>
        <dsp:cNvPr id="0" name=""/>
        <dsp:cNvSpPr/>
      </dsp:nvSpPr>
      <dsp:spPr>
        <a:xfrm>
          <a:off x="630" y="484081"/>
          <a:ext cx="1476088" cy="738044"/>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外文文献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39</a:t>
          </a:r>
          <a:r>
            <a:rPr lang="zh-CN" altLang="en-US" sz="2000" kern="1200" dirty="0" smtClean="0"/>
            <a:t>篇）</a:t>
          </a:r>
          <a:endParaRPr lang="zh-CN" altLang="en-US" sz="2000" kern="1200" dirty="0"/>
        </a:p>
      </dsp:txBody>
      <dsp:txXfrm>
        <a:off x="22247" y="505698"/>
        <a:ext cx="1432854" cy="694810"/>
      </dsp:txXfrm>
    </dsp:sp>
    <dsp:sp modelId="{660A3C24-5BAF-4B03-B030-D64B68CAD622}">
      <dsp:nvSpPr>
        <dsp:cNvPr id="0" name=""/>
        <dsp:cNvSpPr/>
      </dsp:nvSpPr>
      <dsp:spPr>
        <a:xfrm>
          <a:off x="148239" y="1222125"/>
          <a:ext cx="147608" cy="553533"/>
        </a:xfrm>
        <a:custGeom>
          <a:avLst/>
          <a:gdLst/>
          <a:ahLst/>
          <a:cxnLst/>
          <a:rect l="0" t="0" r="0" b="0"/>
          <a:pathLst>
            <a:path>
              <a:moveTo>
                <a:pt x="0" y="0"/>
              </a:moveTo>
              <a:lnTo>
                <a:pt x="0" y="553533"/>
              </a:lnTo>
              <a:lnTo>
                <a:pt x="147608" y="553533"/>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A89D0B9-4088-4B1F-BA45-49A961AF3E62}">
      <dsp:nvSpPr>
        <dsp:cNvPr id="0" name=""/>
        <dsp:cNvSpPr/>
      </dsp:nvSpPr>
      <dsp:spPr>
        <a:xfrm>
          <a:off x="295848" y="1406636"/>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zh-CN" sz="1300" kern="1200" dirty="0" smtClean="0"/>
            <a:t>Web of science</a:t>
          </a:r>
        </a:p>
        <a:p>
          <a:pPr lvl="0" algn="ctr" defTabSz="577850">
            <a:lnSpc>
              <a:spcPct val="90000"/>
            </a:lnSpc>
            <a:spcBef>
              <a:spcPct val="0"/>
            </a:spcBef>
            <a:spcAft>
              <a:spcPct val="35000"/>
            </a:spcAft>
          </a:pPr>
          <a:endParaRPr lang="en-US" altLang="zh-CN" sz="1300" kern="1200" dirty="0" smtClean="0"/>
        </a:p>
      </dsp:txBody>
      <dsp:txXfrm>
        <a:off x="317465" y="1428253"/>
        <a:ext cx="1137636" cy="694810"/>
      </dsp:txXfrm>
    </dsp:sp>
    <dsp:sp modelId="{85FD7CF3-84BF-4E34-B90F-F20EB29CCB5F}">
      <dsp:nvSpPr>
        <dsp:cNvPr id="0" name=""/>
        <dsp:cNvSpPr/>
      </dsp:nvSpPr>
      <dsp:spPr>
        <a:xfrm>
          <a:off x="148239" y="1222125"/>
          <a:ext cx="147608" cy="1476088"/>
        </a:xfrm>
        <a:custGeom>
          <a:avLst/>
          <a:gdLst/>
          <a:ahLst/>
          <a:cxnLst/>
          <a:rect l="0" t="0" r="0" b="0"/>
          <a:pathLst>
            <a:path>
              <a:moveTo>
                <a:pt x="0" y="0"/>
              </a:moveTo>
              <a:lnTo>
                <a:pt x="0" y="1476088"/>
              </a:lnTo>
              <a:lnTo>
                <a:pt x="147608" y="1476088"/>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6D0C84B-22FC-4FA7-8096-4ECF2B94127E}">
      <dsp:nvSpPr>
        <dsp:cNvPr id="0" name=""/>
        <dsp:cNvSpPr/>
      </dsp:nvSpPr>
      <dsp:spPr>
        <a:xfrm>
          <a:off x="295848" y="2329192"/>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zh-CN" sz="1300" kern="1200" dirty="0" smtClean="0"/>
            <a:t>Google</a:t>
          </a:r>
          <a:r>
            <a:rPr lang="zh-CN" altLang="en-US" sz="1300" kern="1200" dirty="0" smtClean="0"/>
            <a:t>学术</a:t>
          </a:r>
          <a:endParaRPr lang="zh-CN" altLang="en-US" sz="1300" kern="1200" dirty="0"/>
        </a:p>
      </dsp:txBody>
      <dsp:txXfrm>
        <a:off x="317465" y="2350809"/>
        <a:ext cx="1137636" cy="694810"/>
      </dsp:txXfrm>
    </dsp:sp>
    <dsp:sp modelId="{92746ED9-4F62-47FF-BAB1-3ED559BE362E}">
      <dsp:nvSpPr>
        <dsp:cNvPr id="0" name=""/>
        <dsp:cNvSpPr/>
      </dsp:nvSpPr>
      <dsp:spPr>
        <a:xfrm>
          <a:off x="1845740" y="484081"/>
          <a:ext cx="1476088" cy="738044"/>
        </a:xfrm>
        <a:prstGeom prst="roundRect">
          <a:avLst>
            <a:gd name="adj" fmla="val 1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中文文献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18</a:t>
          </a:r>
          <a:r>
            <a:rPr lang="zh-CN" altLang="en-US" sz="2000" kern="1200" dirty="0" smtClean="0"/>
            <a:t>篇</a:t>
          </a:r>
          <a:r>
            <a:rPr lang="zh-CN" altLang="en-US" sz="2400" kern="1200" dirty="0" smtClean="0"/>
            <a:t>）</a:t>
          </a:r>
          <a:endParaRPr lang="zh-CN" altLang="en-US" sz="2400" kern="1200" dirty="0"/>
        </a:p>
      </dsp:txBody>
      <dsp:txXfrm>
        <a:off x="1867357" y="505698"/>
        <a:ext cx="1432854" cy="694810"/>
      </dsp:txXfrm>
    </dsp:sp>
    <dsp:sp modelId="{9A970488-2247-4EB7-A492-AEAA6C8FA329}">
      <dsp:nvSpPr>
        <dsp:cNvPr id="0" name=""/>
        <dsp:cNvSpPr/>
      </dsp:nvSpPr>
      <dsp:spPr>
        <a:xfrm>
          <a:off x="1993349" y="1222125"/>
          <a:ext cx="147608" cy="553533"/>
        </a:xfrm>
        <a:custGeom>
          <a:avLst/>
          <a:gdLst/>
          <a:ahLst/>
          <a:cxnLst/>
          <a:rect l="0" t="0" r="0" b="0"/>
          <a:pathLst>
            <a:path>
              <a:moveTo>
                <a:pt x="0" y="0"/>
              </a:moveTo>
              <a:lnTo>
                <a:pt x="0" y="553533"/>
              </a:lnTo>
              <a:lnTo>
                <a:pt x="147608" y="553533"/>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46E69E0-5647-45F4-A910-5F42E67674DE}">
      <dsp:nvSpPr>
        <dsp:cNvPr id="0" name=""/>
        <dsp:cNvSpPr/>
      </dsp:nvSpPr>
      <dsp:spPr>
        <a:xfrm>
          <a:off x="2140958" y="1406636"/>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zh-CN" altLang="en-US" sz="1300" kern="1200" dirty="0" smtClean="0"/>
            <a:t>百度学术</a:t>
          </a:r>
          <a:endParaRPr lang="en-US" altLang="zh-CN" sz="1300" kern="1200" dirty="0" smtClean="0"/>
        </a:p>
      </dsp:txBody>
      <dsp:txXfrm>
        <a:off x="2162575" y="1428253"/>
        <a:ext cx="1137636" cy="694810"/>
      </dsp:txXfrm>
    </dsp:sp>
    <dsp:sp modelId="{71580D6D-C17D-4923-94E4-94BC22B40C7A}">
      <dsp:nvSpPr>
        <dsp:cNvPr id="0" name=""/>
        <dsp:cNvSpPr/>
      </dsp:nvSpPr>
      <dsp:spPr>
        <a:xfrm>
          <a:off x="1993349" y="1222125"/>
          <a:ext cx="147608" cy="1476088"/>
        </a:xfrm>
        <a:custGeom>
          <a:avLst/>
          <a:gdLst/>
          <a:ahLst/>
          <a:cxnLst/>
          <a:rect l="0" t="0" r="0" b="0"/>
          <a:pathLst>
            <a:path>
              <a:moveTo>
                <a:pt x="0" y="0"/>
              </a:moveTo>
              <a:lnTo>
                <a:pt x="0" y="1476088"/>
              </a:lnTo>
              <a:lnTo>
                <a:pt x="147608" y="1476088"/>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4B080BA-24F3-4EA2-94A5-0DEF720DC6C4}">
      <dsp:nvSpPr>
        <dsp:cNvPr id="0" name=""/>
        <dsp:cNvSpPr/>
      </dsp:nvSpPr>
      <dsp:spPr>
        <a:xfrm>
          <a:off x="2140958" y="2329192"/>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zh-CN" altLang="en-US" sz="1300" kern="1200" dirty="0" smtClean="0"/>
            <a:t>知网</a:t>
          </a:r>
          <a:endParaRPr lang="zh-CN" altLang="en-US" sz="1300" kern="1200" dirty="0"/>
        </a:p>
      </dsp:txBody>
      <dsp:txXfrm>
        <a:off x="2162575" y="2350809"/>
        <a:ext cx="1137636" cy="694810"/>
      </dsp:txXfrm>
    </dsp:sp>
    <dsp:sp modelId="{F94DC143-015A-4398-BC8D-FCC089A81638}">
      <dsp:nvSpPr>
        <dsp:cNvPr id="0" name=""/>
        <dsp:cNvSpPr/>
      </dsp:nvSpPr>
      <dsp:spPr>
        <a:xfrm>
          <a:off x="3690851" y="484081"/>
          <a:ext cx="1476088" cy="738044"/>
        </a:xfrm>
        <a:prstGeom prst="roundRect">
          <a:avLst>
            <a:gd name="adj" fmla="val 1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专利</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21</a:t>
          </a:r>
          <a:r>
            <a:rPr lang="zh-CN" altLang="en-US" sz="2000" kern="1200" dirty="0" smtClean="0"/>
            <a:t>篇）</a:t>
          </a:r>
          <a:endParaRPr lang="zh-CN" altLang="en-US" sz="2000" kern="1200" dirty="0"/>
        </a:p>
      </dsp:txBody>
      <dsp:txXfrm>
        <a:off x="3712468" y="505698"/>
        <a:ext cx="1432854" cy="694810"/>
      </dsp:txXfrm>
    </dsp:sp>
    <dsp:sp modelId="{0A19F72D-6CA7-497D-AE63-81944D703DF1}">
      <dsp:nvSpPr>
        <dsp:cNvPr id="0" name=""/>
        <dsp:cNvSpPr/>
      </dsp:nvSpPr>
      <dsp:spPr>
        <a:xfrm>
          <a:off x="3838459" y="1222125"/>
          <a:ext cx="147608" cy="553533"/>
        </a:xfrm>
        <a:custGeom>
          <a:avLst/>
          <a:gdLst/>
          <a:ahLst/>
          <a:cxnLst/>
          <a:rect l="0" t="0" r="0" b="0"/>
          <a:pathLst>
            <a:path>
              <a:moveTo>
                <a:pt x="0" y="0"/>
              </a:moveTo>
              <a:lnTo>
                <a:pt x="0" y="553533"/>
              </a:lnTo>
              <a:lnTo>
                <a:pt x="147608" y="553533"/>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810B4B2-87FE-42C0-808C-A3800A81EF25}">
      <dsp:nvSpPr>
        <dsp:cNvPr id="0" name=""/>
        <dsp:cNvSpPr/>
      </dsp:nvSpPr>
      <dsp:spPr>
        <a:xfrm>
          <a:off x="3986068" y="1406636"/>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zh-CN" sz="1300" kern="1200" dirty="0" smtClean="0"/>
            <a:t>Google  patent</a:t>
          </a:r>
          <a:endParaRPr lang="zh-CN" altLang="en-US" sz="1300" kern="1200" dirty="0"/>
        </a:p>
      </dsp:txBody>
      <dsp:txXfrm>
        <a:off x="4007685" y="1428253"/>
        <a:ext cx="1137636" cy="694810"/>
      </dsp:txXfrm>
    </dsp:sp>
    <dsp:sp modelId="{91EE09D6-B260-412B-A806-528785525829}">
      <dsp:nvSpPr>
        <dsp:cNvPr id="0" name=""/>
        <dsp:cNvSpPr/>
      </dsp:nvSpPr>
      <dsp:spPr>
        <a:xfrm>
          <a:off x="3838459" y="1222125"/>
          <a:ext cx="147608" cy="1476088"/>
        </a:xfrm>
        <a:custGeom>
          <a:avLst/>
          <a:gdLst/>
          <a:ahLst/>
          <a:cxnLst/>
          <a:rect l="0" t="0" r="0" b="0"/>
          <a:pathLst>
            <a:path>
              <a:moveTo>
                <a:pt x="0" y="0"/>
              </a:moveTo>
              <a:lnTo>
                <a:pt x="0" y="1476088"/>
              </a:lnTo>
              <a:lnTo>
                <a:pt x="147608" y="1476088"/>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2A11D60-F863-4F86-810C-40CEA3ED63C6}">
      <dsp:nvSpPr>
        <dsp:cNvPr id="0" name=""/>
        <dsp:cNvSpPr/>
      </dsp:nvSpPr>
      <dsp:spPr>
        <a:xfrm>
          <a:off x="3986068" y="2329192"/>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zh-CN" altLang="en-US" sz="1300" kern="1200" dirty="0" smtClean="0"/>
            <a:t>文献中引用的专利</a:t>
          </a:r>
          <a:endParaRPr lang="zh-CN" altLang="en-US" sz="1300" kern="1200" dirty="0"/>
        </a:p>
      </dsp:txBody>
      <dsp:txXfrm>
        <a:off x="4007685" y="2350809"/>
        <a:ext cx="1137636" cy="6948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E3DF6-F8FD-4927-AED6-B637DBBE3181}">
      <dsp:nvSpPr>
        <dsp:cNvPr id="0" name=""/>
        <dsp:cNvSpPr/>
      </dsp:nvSpPr>
      <dsp:spPr>
        <a:xfrm>
          <a:off x="-5780666" y="-884761"/>
          <a:ext cx="6882091" cy="6882091"/>
        </a:xfrm>
        <a:prstGeom prst="blockArc">
          <a:avLst>
            <a:gd name="adj1" fmla="val 18900000"/>
            <a:gd name="adj2" fmla="val 2700000"/>
            <a:gd name="adj3" fmla="val 314"/>
          </a:avLst>
        </a:pr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B57792E-21BE-4571-B3FF-A068BA763EE2}">
      <dsp:nvSpPr>
        <dsp:cNvPr id="0" name=""/>
        <dsp:cNvSpPr/>
      </dsp:nvSpPr>
      <dsp:spPr>
        <a:xfrm>
          <a:off x="481432" y="319433"/>
          <a:ext cx="6935652" cy="639275"/>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7425"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算法规范制定</a:t>
          </a:r>
          <a:endParaRPr lang="zh-CN" altLang="en-US" sz="1800" kern="1200" dirty="0"/>
        </a:p>
      </dsp:txBody>
      <dsp:txXfrm>
        <a:off x="481432" y="319433"/>
        <a:ext cx="6935652" cy="639275"/>
      </dsp:txXfrm>
    </dsp:sp>
    <dsp:sp modelId="{897CD430-44E5-4EEF-87E3-B0453CACD74D}">
      <dsp:nvSpPr>
        <dsp:cNvPr id="0" name=""/>
        <dsp:cNvSpPr/>
      </dsp:nvSpPr>
      <dsp:spPr>
        <a:xfrm>
          <a:off x="81885" y="239523"/>
          <a:ext cx="799094" cy="799094"/>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57B55AB-CF85-4EC0-BCCF-F19AE9DDB8AA}">
      <dsp:nvSpPr>
        <dsp:cNvPr id="0" name=""/>
        <dsp:cNvSpPr/>
      </dsp:nvSpPr>
      <dsp:spPr>
        <a:xfrm>
          <a:off x="939518" y="1278039"/>
          <a:ext cx="6477566" cy="639275"/>
        </a:xfrm>
        <a:prstGeom prst="rect">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7425"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算法库设计</a:t>
          </a:r>
          <a:endParaRPr lang="zh-CN" altLang="en-US" sz="1800" kern="1200" dirty="0"/>
        </a:p>
      </dsp:txBody>
      <dsp:txXfrm>
        <a:off x="939518" y="1278039"/>
        <a:ext cx="6477566" cy="639275"/>
      </dsp:txXfrm>
    </dsp:sp>
    <dsp:sp modelId="{6C338B3E-DFBD-4EFD-A6BC-BD7E904C68F3}">
      <dsp:nvSpPr>
        <dsp:cNvPr id="0" name=""/>
        <dsp:cNvSpPr/>
      </dsp:nvSpPr>
      <dsp:spPr>
        <a:xfrm>
          <a:off x="539971" y="1198130"/>
          <a:ext cx="799094" cy="799094"/>
        </a:xfrm>
        <a:prstGeom prst="ellipse">
          <a:avLst/>
        </a:prstGeom>
        <a:solidFill>
          <a:schemeClr val="lt1">
            <a:hueOff val="0"/>
            <a:satOff val="0"/>
            <a:lumOff val="0"/>
            <a:alphaOff val="0"/>
          </a:schemeClr>
        </a:solidFill>
        <a:ln w="9525" cap="flat" cmpd="sng" algn="ctr">
          <a:solidFill>
            <a:schemeClr val="accent5">
              <a:hueOff val="-2483469"/>
              <a:satOff val="9953"/>
              <a:lumOff val="2157"/>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1994E27-E044-4018-878A-C032DE6DF0AA}">
      <dsp:nvSpPr>
        <dsp:cNvPr id="0" name=""/>
        <dsp:cNvSpPr/>
      </dsp:nvSpPr>
      <dsp:spPr>
        <a:xfrm>
          <a:off x="1080113" y="2236646"/>
          <a:ext cx="6336970" cy="639275"/>
        </a:xfrm>
        <a:prstGeom prst="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7425"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基于主动学习的多层级交互式特征分析方法</a:t>
          </a:r>
          <a:endParaRPr lang="zh-CN" altLang="en-US" sz="1800" kern="1200" dirty="0"/>
        </a:p>
      </dsp:txBody>
      <dsp:txXfrm>
        <a:off x="1080113" y="2236646"/>
        <a:ext cx="6336970" cy="639275"/>
      </dsp:txXfrm>
    </dsp:sp>
    <dsp:sp modelId="{2014246A-6A05-40D5-A646-C9FC8167E83F}">
      <dsp:nvSpPr>
        <dsp:cNvPr id="0" name=""/>
        <dsp:cNvSpPr/>
      </dsp:nvSpPr>
      <dsp:spPr>
        <a:xfrm>
          <a:off x="680566" y="2156736"/>
          <a:ext cx="799094" cy="799094"/>
        </a:xfrm>
        <a:prstGeom prst="ellipse">
          <a:avLst/>
        </a:prstGeom>
        <a:solidFill>
          <a:schemeClr val="lt1">
            <a:hueOff val="0"/>
            <a:satOff val="0"/>
            <a:lumOff val="0"/>
            <a:alphaOff val="0"/>
          </a:schemeClr>
        </a:solidFill>
        <a:ln w="9525" cap="flat" cmpd="sng" algn="ctr">
          <a:solidFill>
            <a:schemeClr val="accent5">
              <a:hueOff val="-4966938"/>
              <a:satOff val="19906"/>
              <a:lumOff val="431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638ACC0-6508-42CA-BC10-4EE47B880256}">
      <dsp:nvSpPr>
        <dsp:cNvPr id="0" name=""/>
        <dsp:cNvSpPr/>
      </dsp:nvSpPr>
      <dsp:spPr>
        <a:xfrm>
          <a:off x="939518" y="3195252"/>
          <a:ext cx="6477566" cy="639275"/>
        </a:xfrm>
        <a:prstGeom prst="rect">
          <a:avLst/>
        </a:prstGeom>
        <a:solidFill>
          <a:schemeClr val="bg1">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7425"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基于集成学习的自适应混合式性能预测方法</a:t>
          </a:r>
          <a:endParaRPr lang="zh-CN" altLang="en-US" sz="1800" kern="1200" dirty="0"/>
        </a:p>
      </dsp:txBody>
      <dsp:txXfrm>
        <a:off x="939518" y="3195252"/>
        <a:ext cx="6477566" cy="639275"/>
      </dsp:txXfrm>
    </dsp:sp>
    <dsp:sp modelId="{9F0F9E8C-AB04-4DD7-AC94-6E5A232EF38D}">
      <dsp:nvSpPr>
        <dsp:cNvPr id="0" name=""/>
        <dsp:cNvSpPr/>
      </dsp:nvSpPr>
      <dsp:spPr>
        <a:xfrm>
          <a:off x="539971" y="3115343"/>
          <a:ext cx="799094" cy="799094"/>
        </a:xfrm>
        <a:prstGeom prst="ellipse">
          <a:avLst/>
        </a:prstGeom>
        <a:solidFill>
          <a:schemeClr val="lt1">
            <a:hueOff val="0"/>
            <a:satOff val="0"/>
            <a:lumOff val="0"/>
            <a:alphaOff val="0"/>
          </a:schemeClr>
        </a:solidFill>
        <a:ln w="9525" cap="flat" cmpd="sng" algn="ctr">
          <a:solidFill>
            <a:schemeClr val="accent5">
              <a:hueOff val="-7450407"/>
              <a:satOff val="29858"/>
              <a:lumOff val="6471"/>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F9A0631-BCCC-4334-BA8F-C0D85D9B005A}">
      <dsp:nvSpPr>
        <dsp:cNvPr id="0" name=""/>
        <dsp:cNvSpPr/>
      </dsp:nvSpPr>
      <dsp:spPr>
        <a:xfrm>
          <a:off x="504042" y="4153590"/>
          <a:ext cx="6935652" cy="639275"/>
        </a:xfrm>
        <a:prstGeom prst="rect">
          <a:avLst/>
        </a:prstGeom>
        <a:solidFill>
          <a:schemeClr val="bg1">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7425"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基于规则抽取的可解释性方法</a:t>
          </a:r>
          <a:br>
            <a:rPr lang="zh-CN" altLang="en-US" sz="1800" kern="1200" dirty="0" smtClean="0"/>
          </a:br>
          <a:endParaRPr lang="zh-CN" altLang="en-US" sz="1800" kern="1200" dirty="0"/>
        </a:p>
      </dsp:txBody>
      <dsp:txXfrm>
        <a:off x="504042" y="4153590"/>
        <a:ext cx="6935652" cy="639275"/>
      </dsp:txXfrm>
    </dsp:sp>
    <dsp:sp modelId="{FE77AE2E-A1B4-43FA-8D28-850AB2C5B114}">
      <dsp:nvSpPr>
        <dsp:cNvPr id="0" name=""/>
        <dsp:cNvSpPr/>
      </dsp:nvSpPr>
      <dsp:spPr>
        <a:xfrm>
          <a:off x="81885" y="4073949"/>
          <a:ext cx="799094" cy="799094"/>
        </a:xfrm>
        <a:prstGeom prst="ellipse">
          <a:avLst/>
        </a:prstGeom>
        <a:solidFill>
          <a:schemeClr val="lt1">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0275B-AF3D-4299-B200-D296AD9C71FB}">
      <dsp:nvSpPr>
        <dsp:cNvPr id="0" name=""/>
        <dsp:cNvSpPr/>
      </dsp:nvSpPr>
      <dsp:spPr>
        <a:xfrm>
          <a:off x="3094" y="40626"/>
          <a:ext cx="1860500" cy="3744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回归</a:t>
          </a:r>
          <a:endParaRPr lang="zh-CN" altLang="en-US" sz="1300" kern="1200" dirty="0"/>
        </a:p>
      </dsp:txBody>
      <dsp:txXfrm>
        <a:off x="3094" y="40626"/>
        <a:ext cx="1860500" cy="374400"/>
      </dsp:txXfrm>
    </dsp:sp>
    <dsp:sp modelId="{EE23FAF4-8768-4D90-A6BC-9C48AEA9AA1F}">
      <dsp:nvSpPr>
        <dsp:cNvPr id="0" name=""/>
        <dsp:cNvSpPr/>
      </dsp:nvSpPr>
      <dsp:spPr>
        <a:xfrm>
          <a:off x="3094" y="415026"/>
          <a:ext cx="1860500" cy="264069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多项式拟合</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最小二乘法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岭回归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Lasso</a:t>
          </a:r>
          <a:r>
            <a:rPr lang="zh-CN" altLang="en-US" sz="1300" kern="1200" dirty="0" smtClean="0"/>
            <a:t>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贝叶斯回归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Logistic</a:t>
          </a:r>
          <a:r>
            <a:rPr lang="zh-CN" altLang="en-US" sz="1300" kern="1200" dirty="0" smtClean="0"/>
            <a:t>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主成分回归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支持向量回归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最邻近回归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神经网络回归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3094" y="415026"/>
        <a:ext cx="1860500" cy="2640690"/>
      </dsp:txXfrm>
    </dsp:sp>
    <dsp:sp modelId="{FD00538C-AD46-44D4-BAD8-E2AF5D733166}">
      <dsp:nvSpPr>
        <dsp:cNvPr id="0" name=""/>
        <dsp:cNvSpPr/>
      </dsp:nvSpPr>
      <dsp:spPr>
        <a:xfrm>
          <a:off x="2124064" y="40626"/>
          <a:ext cx="1860500" cy="374400"/>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分类</a:t>
          </a:r>
          <a:endParaRPr lang="zh-CN" altLang="en-US" sz="1300" kern="1200" dirty="0"/>
        </a:p>
      </dsp:txBody>
      <dsp:txXfrm>
        <a:off x="2124064" y="40626"/>
        <a:ext cx="1860500" cy="374400"/>
      </dsp:txXfrm>
    </dsp:sp>
    <dsp:sp modelId="{20287C72-3AAB-4957-B6C5-CFD412CA4004}">
      <dsp:nvSpPr>
        <dsp:cNvPr id="0" name=""/>
        <dsp:cNvSpPr/>
      </dsp:nvSpPr>
      <dsp:spPr>
        <a:xfrm>
          <a:off x="2124064" y="415026"/>
          <a:ext cx="1860500" cy="2640690"/>
        </a:xfrm>
        <a:prstGeom prst="rect">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3580161"/>
              <a:satOff val="16084"/>
              <a:lumOff val="11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支持向量机</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最邻近分类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贝叶斯分类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决策树分类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随机森林分类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神经网络分类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2124064" y="415026"/>
        <a:ext cx="1860500" cy="2640690"/>
      </dsp:txXfrm>
    </dsp:sp>
    <dsp:sp modelId="{7399F8E4-3398-4F24-8B93-EF205C1A17DD}">
      <dsp:nvSpPr>
        <dsp:cNvPr id="0" name=""/>
        <dsp:cNvSpPr/>
      </dsp:nvSpPr>
      <dsp:spPr>
        <a:xfrm>
          <a:off x="4245035" y="40626"/>
          <a:ext cx="1860500" cy="374400"/>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聚类</a:t>
          </a:r>
          <a:endParaRPr lang="zh-CN" altLang="en-US" sz="1300" kern="1200" dirty="0"/>
        </a:p>
      </dsp:txBody>
      <dsp:txXfrm>
        <a:off x="4245035" y="40626"/>
        <a:ext cx="1860500" cy="374400"/>
      </dsp:txXfrm>
    </dsp:sp>
    <dsp:sp modelId="{6D9D0ABC-12BC-42FD-B32D-F484BB2E955B}">
      <dsp:nvSpPr>
        <dsp:cNvPr id="0" name=""/>
        <dsp:cNvSpPr/>
      </dsp:nvSpPr>
      <dsp:spPr>
        <a:xfrm>
          <a:off x="4245035" y="415026"/>
          <a:ext cx="1860500" cy="2640690"/>
        </a:xfrm>
        <a:prstGeom prst="rect">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7160321"/>
              <a:satOff val="32169"/>
              <a:lumOff val="2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t>K</a:t>
          </a:r>
          <a:r>
            <a:rPr lang="zh-CN" altLang="en-US" sz="1300" kern="1200" dirty="0" smtClean="0"/>
            <a:t>均值聚类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CLARANS</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CURE</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DBSCAN</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BIRCH</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CLIQUE</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4245035" y="415026"/>
        <a:ext cx="1860500" cy="2640690"/>
      </dsp:txXfrm>
    </dsp:sp>
    <dsp:sp modelId="{FAF5B232-2A05-4F6E-9405-2E49A439F1EF}">
      <dsp:nvSpPr>
        <dsp:cNvPr id="0" name=""/>
        <dsp:cNvSpPr/>
      </dsp:nvSpPr>
      <dsp:spPr>
        <a:xfrm>
          <a:off x="6366005" y="40626"/>
          <a:ext cx="1860500" cy="3744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优化</a:t>
          </a:r>
          <a:endParaRPr lang="zh-CN" altLang="en-US" sz="1300" kern="1200" dirty="0"/>
        </a:p>
      </dsp:txBody>
      <dsp:txXfrm>
        <a:off x="6366005" y="40626"/>
        <a:ext cx="1860500" cy="374400"/>
      </dsp:txXfrm>
    </dsp:sp>
    <dsp:sp modelId="{796411D0-3C4E-434A-B4E1-D99091C107BB}">
      <dsp:nvSpPr>
        <dsp:cNvPr id="0" name=""/>
        <dsp:cNvSpPr/>
      </dsp:nvSpPr>
      <dsp:spPr>
        <a:xfrm>
          <a:off x="6366005" y="415026"/>
          <a:ext cx="1860500" cy="264069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粒子群优化</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蚁群算法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遗传算法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梯度下降法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牛顿多项式法</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6366005" y="415026"/>
        <a:ext cx="1860500" cy="26406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5281E-69A8-4514-9071-8DB630A32FB7}">
      <dsp:nvSpPr>
        <dsp:cNvPr id="0" name=""/>
        <dsp:cNvSpPr/>
      </dsp:nvSpPr>
      <dsp:spPr>
        <a:xfrm>
          <a:off x="255675" y="102257"/>
          <a:ext cx="1936916" cy="2051991"/>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B13539-A34F-4237-A450-FD07D983CF2B}">
      <dsp:nvSpPr>
        <dsp:cNvPr id="0" name=""/>
        <dsp:cNvSpPr/>
      </dsp:nvSpPr>
      <dsp:spPr>
        <a:xfrm>
          <a:off x="317726" y="436817"/>
          <a:ext cx="1812814" cy="76761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316A29-2B91-40FE-BB22-AFE684D9F9DA}">
      <dsp:nvSpPr>
        <dsp:cNvPr id="0" name=""/>
        <dsp:cNvSpPr/>
      </dsp:nvSpPr>
      <dsp:spPr>
        <a:xfrm>
          <a:off x="352521" y="1789102"/>
          <a:ext cx="1743224" cy="38736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算法</a:t>
          </a:r>
          <a:r>
            <a:rPr lang="en-US" altLang="zh-CN" sz="1700" kern="1200" dirty="0" smtClean="0"/>
            <a:t>jar</a:t>
          </a:r>
          <a:r>
            <a:rPr lang="zh-CN" altLang="en-US" sz="1700" kern="1200" dirty="0" smtClean="0"/>
            <a:t>包</a:t>
          </a:r>
          <a:endParaRPr lang="zh-CN" altLang="en-US" sz="1700" kern="1200" dirty="0"/>
        </a:p>
      </dsp:txBody>
      <dsp:txXfrm>
        <a:off x="352521" y="1789102"/>
        <a:ext cx="1743224" cy="387365"/>
      </dsp:txXfrm>
    </dsp:sp>
    <dsp:sp modelId="{92643E68-9BEE-4958-85EB-5D2904F4F80D}">
      <dsp:nvSpPr>
        <dsp:cNvPr id="0" name=""/>
        <dsp:cNvSpPr/>
      </dsp:nvSpPr>
      <dsp:spPr>
        <a:xfrm>
          <a:off x="352521" y="1561211"/>
          <a:ext cx="1743224" cy="22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52521" y="1561211"/>
        <a:ext cx="1743224" cy="227890"/>
      </dsp:txXfrm>
    </dsp:sp>
    <dsp:sp modelId="{DF2806BF-C887-4380-A34B-9628A847EFA7}">
      <dsp:nvSpPr>
        <dsp:cNvPr id="0" name=""/>
        <dsp:cNvSpPr/>
      </dsp:nvSpPr>
      <dsp:spPr>
        <a:xfrm>
          <a:off x="2982853" y="0"/>
          <a:ext cx="1936916" cy="2278725"/>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6E025EC-9DB3-4D9B-9BD5-ECD1A06E620D}">
      <dsp:nvSpPr>
        <dsp:cNvPr id="0" name=""/>
        <dsp:cNvSpPr/>
      </dsp:nvSpPr>
      <dsp:spPr>
        <a:xfrm>
          <a:off x="3004557" y="155002"/>
          <a:ext cx="1893508" cy="1353464"/>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2E6B8-3955-46DA-8110-8A0C627B1F95}">
      <dsp:nvSpPr>
        <dsp:cNvPr id="0" name=""/>
        <dsp:cNvSpPr/>
      </dsp:nvSpPr>
      <dsp:spPr>
        <a:xfrm>
          <a:off x="3079699" y="1800210"/>
          <a:ext cx="1743224" cy="387365"/>
        </a:xfrm>
        <a:prstGeom prst="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算法类</a:t>
          </a:r>
          <a:endParaRPr lang="zh-CN" altLang="en-US" sz="1700" kern="1200" dirty="0"/>
        </a:p>
      </dsp:txBody>
      <dsp:txXfrm>
        <a:off x="3079699" y="1800210"/>
        <a:ext cx="1743224" cy="387365"/>
      </dsp:txXfrm>
    </dsp:sp>
    <dsp:sp modelId="{A2941941-898A-4CDC-8D24-7861806B0B26}">
      <dsp:nvSpPr>
        <dsp:cNvPr id="0" name=""/>
        <dsp:cNvSpPr/>
      </dsp:nvSpPr>
      <dsp:spPr>
        <a:xfrm>
          <a:off x="3079699" y="1572320"/>
          <a:ext cx="1743224" cy="22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079699" y="1572320"/>
        <a:ext cx="1743224" cy="227890"/>
      </dsp:txXfrm>
    </dsp:sp>
    <dsp:sp modelId="{A88284D9-0731-4E7D-8024-03380EC2AD12}">
      <dsp:nvSpPr>
        <dsp:cNvPr id="0" name=""/>
        <dsp:cNvSpPr/>
      </dsp:nvSpPr>
      <dsp:spPr>
        <a:xfrm>
          <a:off x="5710032" y="0"/>
          <a:ext cx="1936916" cy="2278725"/>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9EF129-54C7-4074-920C-150E51B2C589}">
      <dsp:nvSpPr>
        <dsp:cNvPr id="0" name=""/>
        <dsp:cNvSpPr/>
      </dsp:nvSpPr>
      <dsp:spPr>
        <a:xfrm>
          <a:off x="5834787" y="81773"/>
          <a:ext cx="1827736" cy="1481171"/>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FB0DFD-BDB7-42E7-B51A-A9EDA431B9CE}">
      <dsp:nvSpPr>
        <dsp:cNvPr id="0" name=""/>
        <dsp:cNvSpPr/>
      </dsp:nvSpPr>
      <dsp:spPr>
        <a:xfrm>
          <a:off x="5806878" y="1800210"/>
          <a:ext cx="1743224" cy="387365"/>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算法接口说明</a:t>
          </a:r>
          <a:endParaRPr lang="zh-CN" altLang="en-US" sz="1700" kern="1200" dirty="0"/>
        </a:p>
      </dsp:txBody>
      <dsp:txXfrm>
        <a:off x="5806878" y="1800210"/>
        <a:ext cx="1743224" cy="387365"/>
      </dsp:txXfrm>
    </dsp:sp>
    <dsp:sp modelId="{067AB27D-936A-4F15-B275-3B420C014A32}">
      <dsp:nvSpPr>
        <dsp:cNvPr id="0" name=""/>
        <dsp:cNvSpPr/>
      </dsp:nvSpPr>
      <dsp:spPr>
        <a:xfrm>
          <a:off x="5806878" y="1572320"/>
          <a:ext cx="1743224" cy="22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5806878" y="1572320"/>
        <a:ext cx="1743224" cy="2278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A07E-00E0-439E-B175-DB5730A92B92}">
      <dsp:nvSpPr>
        <dsp:cNvPr id="0" name=""/>
        <dsp:cNvSpPr/>
      </dsp:nvSpPr>
      <dsp:spPr>
        <a:xfrm>
          <a:off x="0" y="237833"/>
          <a:ext cx="8496944" cy="21735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59457" tIns="312420" rIns="659457"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蠕变数据的杂乱性</a:t>
          </a:r>
          <a:r>
            <a:rPr lang="en-US" altLang="zh-CN" sz="1600" kern="1200" dirty="0" smtClean="0"/>
            <a:t>(</a:t>
          </a:r>
          <a:r>
            <a:rPr lang="zh-CN" altLang="en-US" sz="1600" kern="1200" dirty="0" smtClean="0"/>
            <a:t>体系多、制造工艺不同等</a:t>
          </a:r>
          <a:r>
            <a:rPr lang="en-US" altLang="zh-CN" sz="1600" kern="1200" dirty="0" smtClean="0"/>
            <a:t>)</a:t>
          </a:r>
          <a:r>
            <a:rPr lang="zh-CN" altLang="en-US" sz="1600" kern="1200" dirty="0" smtClean="0"/>
            <a:t>、缺失性、缺精度性、数据来源的不稳定性都会导致最后预测的结果出现偏差，</a:t>
          </a:r>
          <a:r>
            <a:rPr lang="zh-CN" altLang="en-US" sz="1600" kern="1200" dirty="0" smtClean="0">
              <a:solidFill>
                <a:srgbClr val="FF0000"/>
              </a:solidFill>
            </a:rPr>
            <a:t>所以一方面需要专家经验的引入，另一方面希望能有一些完整统一的数据</a:t>
          </a:r>
          <a:endParaRPr lang="zh-CN" altLang="en-US" sz="1600" kern="1200" dirty="0">
            <a:solidFill>
              <a:srgbClr val="FF0000"/>
            </a:solidFill>
          </a:endParaRPr>
        </a:p>
        <a:p>
          <a:pPr marL="171450" lvl="1" indent="-171450" algn="l" defTabSz="711200">
            <a:lnSpc>
              <a:spcPct val="90000"/>
            </a:lnSpc>
            <a:spcBef>
              <a:spcPct val="0"/>
            </a:spcBef>
            <a:spcAft>
              <a:spcPct val="15000"/>
            </a:spcAft>
            <a:buChar char="••"/>
          </a:pPr>
          <a:r>
            <a:rPr lang="zh-CN" altLang="en-US" sz="1600" kern="1200" dirty="0" smtClean="0"/>
            <a:t>收集到的蠕变数据的只有宏观属性，缺少</a:t>
          </a:r>
          <a:r>
            <a:rPr lang="zh-CN" altLang="en-US" sz="1600" kern="1200" dirty="0" smtClean="0">
              <a:solidFill>
                <a:schemeClr val="tx1"/>
              </a:solidFill>
            </a:rPr>
            <a:t>微观描述因子，从而难以形成跨层次、多尺度研究</a:t>
          </a:r>
          <a:r>
            <a:rPr lang="zh-CN" altLang="en-US" sz="1600" kern="1200" dirty="0" smtClean="0">
              <a:solidFill>
                <a:srgbClr val="FF0000"/>
              </a:solidFill>
            </a:rPr>
            <a:t>，所以需要从理论层面从已有的宏观数据计算出微观描述因子</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由于蠕变数据难以获取，建立一个完整、统一的蠕变数据库难度较大，</a:t>
          </a:r>
          <a:r>
            <a:rPr lang="zh-CN" altLang="en-US" sz="1600" kern="1200" dirty="0" smtClean="0">
              <a:solidFill>
                <a:srgbClr val="FF0000"/>
              </a:solidFill>
            </a:rPr>
            <a:t>所以需要一个稳定统一的数据来源</a:t>
          </a:r>
          <a:endParaRPr lang="zh-CN" altLang="en-US" sz="1600" kern="1200" dirty="0">
            <a:solidFill>
              <a:srgbClr val="FF0000"/>
            </a:solidFill>
          </a:endParaRPr>
        </a:p>
      </dsp:txBody>
      <dsp:txXfrm>
        <a:off x="0" y="237833"/>
        <a:ext cx="8496944" cy="2173500"/>
      </dsp:txXfrm>
    </dsp:sp>
    <dsp:sp modelId="{82B8F324-4473-4363-9379-BABC72DB3E69}">
      <dsp:nvSpPr>
        <dsp:cNvPr id="0" name=""/>
        <dsp:cNvSpPr/>
      </dsp:nvSpPr>
      <dsp:spPr>
        <a:xfrm>
          <a:off x="424847" y="14633"/>
          <a:ext cx="5947860" cy="442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4815" tIns="0" rIns="224815" bIns="0" numCol="1" spcCol="1270" anchor="ctr" anchorCtr="0">
          <a:noAutofit/>
        </a:bodyPr>
        <a:lstStyle/>
        <a:p>
          <a:pPr lvl="0" algn="l" defTabSz="666750">
            <a:lnSpc>
              <a:spcPct val="90000"/>
            </a:lnSpc>
            <a:spcBef>
              <a:spcPct val="0"/>
            </a:spcBef>
            <a:spcAft>
              <a:spcPct val="35000"/>
            </a:spcAft>
          </a:pPr>
          <a:r>
            <a:rPr lang="zh-CN" altLang="en-US" sz="1500" kern="1200" dirty="0" smtClean="0"/>
            <a:t>数据的质与量问题并存</a:t>
          </a:r>
          <a:endParaRPr lang="zh-CN" altLang="en-US" sz="1500" kern="1200" dirty="0"/>
        </a:p>
      </dsp:txBody>
      <dsp:txXfrm>
        <a:off x="446463" y="36249"/>
        <a:ext cx="5904628" cy="399568"/>
      </dsp:txXfrm>
    </dsp:sp>
    <dsp:sp modelId="{A123AF92-FA86-45DD-A56F-CA19266C6E76}">
      <dsp:nvSpPr>
        <dsp:cNvPr id="0" name=""/>
        <dsp:cNvSpPr/>
      </dsp:nvSpPr>
      <dsp:spPr>
        <a:xfrm>
          <a:off x="0" y="2699207"/>
          <a:ext cx="8496944" cy="321300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59457" tIns="312420" rIns="659457"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若引入第一性原理来增加新的微观的描述因子，算出的结果和真实的数据会存在一定的偏差，</a:t>
          </a:r>
          <a:r>
            <a:rPr lang="zh-CN" altLang="en-US" sz="1600" kern="1200" dirty="0" smtClean="0">
              <a:solidFill>
                <a:srgbClr val="FF0000"/>
              </a:solidFill>
            </a:rPr>
            <a:t>所以需要专家来给出处理这些偏差的意见</a:t>
          </a:r>
          <a:r>
            <a:rPr lang="zh-CN" altLang="en-US" sz="1600" kern="1200" dirty="0" smtClean="0"/>
            <a:t>。</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49</a:t>
          </a:r>
          <a:r>
            <a:rPr lang="zh-CN" altLang="en-US" sz="1600" kern="1200" dirty="0" smtClean="0"/>
            <a:t>篇文献中所给出的计算方法</a:t>
          </a:r>
          <a:r>
            <a:rPr lang="en-US" altLang="zh-CN" sz="1600" kern="1200" dirty="0" smtClean="0"/>
            <a:t>(</a:t>
          </a:r>
          <a:r>
            <a:rPr lang="zh-CN" altLang="en-US" sz="1600" kern="1200" dirty="0" smtClean="0"/>
            <a:t>第一性原理计算、分子动力学方法等</a:t>
          </a:r>
          <a:r>
            <a:rPr lang="en-US" altLang="zh-CN" sz="1600" kern="1200" dirty="0" smtClean="0"/>
            <a:t>)</a:t>
          </a:r>
          <a:r>
            <a:rPr lang="zh-CN" altLang="en-US" sz="1600" kern="1200" dirty="0" smtClean="0"/>
            <a:t>能够计算出影响蠕变性能的微观描述因子</a:t>
          </a:r>
          <a:r>
            <a:rPr lang="en-US" altLang="zh-CN" sz="1600" kern="1200" dirty="0" smtClean="0"/>
            <a:t>,</a:t>
          </a:r>
          <a:r>
            <a:rPr lang="zh-CN" altLang="en-US" sz="1600" kern="1200" dirty="0" smtClean="0">
              <a:solidFill>
                <a:srgbClr val="FF0000"/>
              </a:solidFill>
            </a:rPr>
            <a:t>但本团队对其计算方法的进一步理解需要专家的指导</a:t>
          </a:r>
          <a:r>
            <a:rPr lang="zh-CN" altLang="en-US" sz="1600" kern="1200" dirty="0" smtClean="0"/>
            <a:t>。</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49</a:t>
          </a:r>
          <a:r>
            <a:rPr lang="zh-CN" altLang="en-US" sz="1600" kern="1200" dirty="0" smtClean="0"/>
            <a:t>篇文献从原子层面和能量学角度</a:t>
          </a:r>
          <a:r>
            <a:rPr lang="en-US" altLang="zh-CN" sz="1600" kern="1200" dirty="0" smtClean="0"/>
            <a:t>(</a:t>
          </a:r>
          <a:r>
            <a:rPr lang="zh-CN" altLang="en-US" sz="1600" kern="1200" dirty="0" smtClean="0"/>
            <a:t>微观</a:t>
          </a:r>
          <a:r>
            <a:rPr lang="en-US" altLang="zh-CN" sz="1600" kern="1200" dirty="0" smtClean="0"/>
            <a:t>)</a:t>
          </a:r>
          <a:r>
            <a:rPr lang="zh-CN" altLang="en-US" sz="1600" kern="1200" dirty="0" smtClean="0"/>
            <a:t>，通过理论计算研究合金的占位与相分配、位错、扩散等因素对合金蠕变性能、力学性能的影响，</a:t>
          </a:r>
          <a:r>
            <a:rPr lang="zh-CN" altLang="en-US" sz="1600" kern="1200" dirty="0" smtClean="0">
              <a:solidFill>
                <a:srgbClr val="FF0000"/>
              </a:solidFill>
            </a:rPr>
            <a:t>可通过整合文献中的这些微观描述因子来完善我们自己的蠕变数据库</a:t>
          </a:r>
          <a:r>
            <a:rPr lang="zh-CN" altLang="en-US" sz="1600" kern="1200" dirty="0" smtClean="0"/>
            <a:t>。</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有关蠕变解析式的文献中涉及到大量跨层次、多尺度的微观参量，可能有助于我们从多层次、多角度去研究和挖掘各个参量与蠕变性能之间的关联关系，</a:t>
          </a:r>
          <a:r>
            <a:rPr lang="zh-CN" altLang="en-US" sz="1600" kern="1200" dirty="0" smtClean="0">
              <a:solidFill>
                <a:srgbClr val="FF0000"/>
              </a:solidFill>
            </a:rPr>
            <a:t>但理解和应用这些参量需要专家的意见和反馈。</a:t>
          </a:r>
          <a:endParaRPr lang="zh-CN" altLang="en-US" sz="1600" kern="1200" dirty="0">
            <a:solidFill>
              <a:srgbClr val="FF0000"/>
            </a:solidFill>
          </a:endParaRPr>
        </a:p>
      </dsp:txBody>
      <dsp:txXfrm>
        <a:off x="0" y="2699207"/>
        <a:ext cx="8496944" cy="3213000"/>
      </dsp:txXfrm>
    </dsp:sp>
    <dsp:sp modelId="{338940AF-D85D-41E2-BBCF-B9A226AAED37}">
      <dsp:nvSpPr>
        <dsp:cNvPr id="0" name=""/>
        <dsp:cNvSpPr/>
      </dsp:nvSpPr>
      <dsp:spPr>
        <a:xfrm>
          <a:off x="424847" y="2490534"/>
          <a:ext cx="5947860" cy="44280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4815" tIns="0" rIns="224815" bIns="0" numCol="1" spcCol="1270" anchor="ctr" anchorCtr="0">
          <a:noAutofit/>
        </a:bodyPr>
        <a:lstStyle/>
        <a:p>
          <a:pPr lvl="0" algn="l" defTabSz="666750">
            <a:lnSpc>
              <a:spcPct val="90000"/>
            </a:lnSpc>
            <a:spcBef>
              <a:spcPct val="0"/>
            </a:spcBef>
            <a:spcAft>
              <a:spcPct val="35000"/>
            </a:spcAft>
          </a:pPr>
          <a:r>
            <a:rPr lang="zh-CN" altLang="en-US" sz="1500" kern="1200" dirty="0" smtClean="0"/>
            <a:t>如何进行数据整合和深度挖掘</a:t>
          </a:r>
          <a:endParaRPr lang="zh-CN" altLang="en-US" sz="1500" kern="1200" dirty="0"/>
        </a:p>
      </dsp:txBody>
      <dsp:txXfrm>
        <a:off x="446463" y="2512150"/>
        <a:ext cx="590462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2018/2/13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16</a:t>
            </a:fld>
            <a:endParaRPr lang="zh-CN" altLang="en-US"/>
          </a:p>
        </p:txBody>
      </p:sp>
    </p:spTree>
    <p:extLst>
      <p:ext uri="{BB962C8B-B14F-4D97-AF65-F5344CB8AC3E}">
        <p14:creationId xmlns:p14="http://schemas.microsoft.com/office/powerpoint/2010/main" val="59903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17</a:t>
            </a:fld>
            <a:endParaRPr lang="zh-CN" altLang="en-US"/>
          </a:p>
        </p:txBody>
      </p:sp>
    </p:spTree>
    <p:extLst>
      <p:ext uri="{BB962C8B-B14F-4D97-AF65-F5344CB8AC3E}">
        <p14:creationId xmlns:p14="http://schemas.microsoft.com/office/powerpoint/2010/main" val="220430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缺失性</a:t>
            </a:r>
            <a:r>
              <a:rPr lang="en-US" altLang="zh-CN" dirty="0" smtClean="0"/>
              <a:t>:</a:t>
            </a:r>
            <a:r>
              <a:rPr lang="en-US" altLang="zh-CN" baseline="0" dirty="0" smtClean="0"/>
              <a:t> </a:t>
            </a:r>
            <a:r>
              <a:rPr lang="zh-CN" altLang="en-US" baseline="0" dirty="0" smtClean="0"/>
              <a:t>值缺失的属性太多，关于时效处理的部分的缺失填补是个大问题</a:t>
            </a:r>
            <a:endParaRPr lang="en-US" altLang="zh-CN" baseline="0" dirty="0" smtClean="0"/>
          </a:p>
          <a:p>
            <a:r>
              <a:rPr lang="zh-CN" altLang="en-US" baseline="0" dirty="0" smtClean="0"/>
              <a:t>缺精度性：来源于图片的信息的数据有一定的偏差</a:t>
            </a:r>
            <a:r>
              <a:rPr lang="en-US" altLang="zh-CN" baseline="0" dirty="0" smtClean="0"/>
              <a:t>(</a:t>
            </a:r>
            <a:r>
              <a:rPr lang="zh-CN" altLang="en-US" baseline="0" dirty="0" smtClean="0"/>
              <a:t>不可避免的误差</a:t>
            </a:r>
            <a:r>
              <a:rPr lang="en-US" altLang="zh-CN" baseline="0" dirty="0" smtClean="0"/>
              <a:t>)</a:t>
            </a:r>
          </a:p>
          <a:p>
            <a:r>
              <a:rPr lang="zh-CN" altLang="en-US" baseline="0" dirty="0" smtClean="0"/>
              <a:t>来源的不稳定性</a:t>
            </a:r>
            <a:r>
              <a:rPr lang="en-US" altLang="zh-CN" baseline="0" dirty="0" smtClean="0"/>
              <a:t>: </a:t>
            </a:r>
            <a:r>
              <a:rPr lang="zh-CN" altLang="en-US" baseline="0" dirty="0" smtClean="0"/>
              <a:t>数据来源是不同研究者不同的研究成果，体系不同，方法不同，工艺细节不同，所以样本样本之间的差异性很大，稳定性很存在一定的问题。</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26</a:t>
            </a:fld>
            <a:endParaRPr lang="zh-CN" altLang="en-US"/>
          </a:p>
        </p:txBody>
      </p:sp>
    </p:spTree>
    <p:extLst>
      <p:ext uri="{BB962C8B-B14F-4D97-AF65-F5344CB8AC3E}">
        <p14:creationId xmlns:p14="http://schemas.microsoft.com/office/powerpoint/2010/main" val="14530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253180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67988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2263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10890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这里一共有</a:t>
            </a:r>
            <a:r>
              <a:rPr lang="en-US" altLang="zh-CN" dirty="0" smtClean="0"/>
              <a:t>57</a:t>
            </a:r>
            <a:r>
              <a:rPr lang="zh-CN" altLang="en-US" dirty="0" smtClean="0"/>
              <a:t>篇论文，包括外文</a:t>
            </a:r>
            <a:r>
              <a:rPr lang="en-US" altLang="zh-CN" dirty="0" smtClean="0"/>
              <a:t>39</a:t>
            </a:r>
            <a:r>
              <a:rPr lang="zh-CN" altLang="en-US" dirty="0" smtClean="0"/>
              <a:t>篇，中文文献</a:t>
            </a:r>
            <a:r>
              <a:rPr lang="en-US" altLang="zh-CN" dirty="0" smtClean="0"/>
              <a:t>18</a:t>
            </a:r>
            <a:r>
              <a:rPr lang="zh-CN" altLang="en-US" dirty="0" smtClean="0"/>
              <a:t>篇，但有的论文还有待筛查，可能会被删掉</a:t>
            </a:r>
            <a:endParaRPr lang="en-US" altLang="zh-CN" dirty="0" smtClean="0"/>
          </a:p>
          <a:p>
            <a:r>
              <a:rPr lang="zh-CN" altLang="en-US" dirty="0" smtClean="0"/>
              <a:t>要从这文献中提取三类数据</a:t>
            </a:r>
            <a:endParaRPr lang="en-US" altLang="zh-CN" dirty="0" smtClean="0"/>
          </a:p>
          <a:p>
            <a:r>
              <a:rPr lang="zh-CN" altLang="en-US" dirty="0" smtClean="0"/>
              <a:t>文献信息：数据的可溯源</a:t>
            </a:r>
            <a:endParaRPr lang="en-US" altLang="zh-CN" dirty="0" smtClean="0"/>
          </a:p>
          <a:p>
            <a:r>
              <a:rPr lang="zh-CN" altLang="en-US" dirty="0" smtClean="0"/>
              <a:t>表格数据：通过阅读文献内容可以筛选出可以训练的有关数据</a:t>
            </a:r>
            <a:endParaRPr lang="en-US" altLang="zh-CN" dirty="0" smtClean="0"/>
          </a:p>
          <a:p>
            <a:r>
              <a:rPr lang="zh-CN" altLang="en-US" dirty="0" smtClean="0"/>
              <a:t>图片信息：部分数据需通过描点得出，最后转换成表格数据</a:t>
            </a:r>
            <a:endParaRPr lang="en-US" altLang="zh-CN" dirty="0" smtClean="0"/>
          </a:p>
          <a:p>
            <a:r>
              <a:rPr lang="zh-CN" altLang="en-US" dirty="0" smtClean="0"/>
              <a:t>专利中有很多完整的信息</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7</a:t>
            </a:fld>
            <a:endParaRPr lang="zh-CN" altLang="en-US"/>
          </a:p>
        </p:txBody>
      </p:sp>
    </p:spTree>
    <p:extLst>
      <p:ext uri="{BB962C8B-B14F-4D97-AF65-F5344CB8AC3E}">
        <p14:creationId xmlns:p14="http://schemas.microsoft.com/office/powerpoint/2010/main" val="375744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8</a:t>
            </a:fld>
            <a:endParaRPr lang="zh-CN" altLang="en-US"/>
          </a:p>
        </p:txBody>
      </p:sp>
    </p:spTree>
    <p:extLst>
      <p:ext uri="{BB962C8B-B14F-4D97-AF65-F5344CB8AC3E}">
        <p14:creationId xmlns:p14="http://schemas.microsoft.com/office/powerpoint/2010/main" val="3647205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的研究者只考虑成分、温度、应力和热参数最主要是因为没有可靠的数据来源，蠕变机器学习的发展更多的可以说是对这些残缺数据的处理不断加强完善！有的实验者有自己试验的数据，所以考虑的因素更多。</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9</a:t>
            </a:fld>
            <a:endParaRPr lang="zh-CN" altLang="en-US"/>
          </a:p>
        </p:txBody>
      </p:sp>
    </p:spTree>
    <p:extLst>
      <p:ext uri="{BB962C8B-B14F-4D97-AF65-F5344CB8AC3E}">
        <p14:creationId xmlns:p14="http://schemas.microsoft.com/office/powerpoint/2010/main" val="2592395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王院士团队</a:t>
            </a:r>
            <a:r>
              <a:rPr lang="en-US" altLang="zh-CN" dirty="0" smtClean="0"/>
              <a:t>49</a:t>
            </a:r>
            <a:r>
              <a:rPr lang="zh-CN" altLang="en-US" dirty="0" smtClean="0"/>
              <a:t>篇文献的工作：给定不同组元，不同原子堆垛结构，晶胞原子个数等，建立模型，然后从原子层面和能量学角度通过理论计算（第一性原理、分子动力学方法）得到微观因素数据。</a:t>
            </a:r>
            <a:endParaRPr lang="en-US" altLang="zh-CN" dirty="0" smtClean="0"/>
          </a:p>
          <a:p>
            <a:r>
              <a:rPr lang="zh-CN" altLang="en-US" dirty="0" smtClean="0"/>
              <a:t>基础性工作：现有的机器学习在蠕变方面的应用，大部分是基于易获得影响蠕变的宏观因素数据，如成分、温度、热处理等，缺少关于更微观的描述因子。</a:t>
            </a:r>
            <a:endParaRPr lang="en-US" altLang="zh-CN" dirty="0" smtClean="0"/>
          </a:p>
          <a:p>
            <a:r>
              <a:rPr lang="zh-CN" altLang="en-US" dirty="0" smtClean="0"/>
              <a:t>鲁老师团队工作：（</a:t>
            </a:r>
            <a:r>
              <a:rPr lang="en-US" altLang="zh-CN" dirty="0" smtClean="0"/>
              <a:t>1</a:t>
            </a:r>
            <a:r>
              <a:rPr lang="zh-CN" altLang="en-US" dirty="0" smtClean="0"/>
              <a:t>）是否可以通过王院士</a:t>
            </a:r>
            <a:r>
              <a:rPr lang="en-US" altLang="zh-CN" dirty="0" smtClean="0"/>
              <a:t>49</a:t>
            </a:r>
            <a:r>
              <a:rPr lang="zh-CN" altLang="en-US" dirty="0" smtClean="0"/>
              <a:t>篇文献中提供的理论计算方法来获得蠕变性能的微观描述因子；（</a:t>
            </a:r>
            <a:r>
              <a:rPr lang="en-US" altLang="zh-CN" dirty="0" smtClean="0"/>
              <a:t>2</a:t>
            </a:r>
            <a:r>
              <a:rPr lang="zh-CN" altLang="en-US" dirty="0" smtClean="0"/>
              <a:t>）直接利用王院士</a:t>
            </a:r>
            <a:r>
              <a:rPr lang="en-US" altLang="zh-CN" dirty="0" smtClean="0"/>
              <a:t>49</a:t>
            </a:r>
            <a:r>
              <a:rPr lang="zh-CN" altLang="en-US" dirty="0" smtClean="0"/>
              <a:t>篇文献中计算得到的数据，并对其数据进行一些预处理工作，然后与我们已收集和处理过的蠕变数据进行整合</a:t>
            </a:r>
            <a:endParaRPr lang="en-US" altLang="zh-CN" dirty="0" smtClean="0"/>
          </a:p>
        </p:txBody>
      </p:sp>
      <p:sp>
        <p:nvSpPr>
          <p:cNvPr id="4" name="灯片编号占位符 3"/>
          <p:cNvSpPr>
            <a:spLocks noGrp="1"/>
          </p:cNvSpPr>
          <p:nvPr>
            <p:ph type="sldNum" sz="quarter" idx="10"/>
          </p:nvPr>
        </p:nvSpPr>
        <p:spPr/>
        <p:txBody>
          <a:bodyPr/>
          <a:lstStyle/>
          <a:p>
            <a:fld id="{3B448A4E-E8D3-4150-9B5A-9DA8F69BCB64}" type="slidenum">
              <a:rPr lang="zh-CN" altLang="en-US" smtClean="0"/>
              <a:t>10</a:t>
            </a:fld>
            <a:endParaRPr lang="zh-CN" altLang="en-US"/>
          </a:p>
        </p:txBody>
      </p:sp>
    </p:spTree>
    <p:extLst>
      <p:ext uri="{BB962C8B-B14F-4D97-AF65-F5344CB8AC3E}">
        <p14:creationId xmlns:p14="http://schemas.microsoft.com/office/powerpoint/2010/main" val="30193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448A4E-E8D3-4150-9B5A-9DA8F69BCB64}" type="slidenum">
              <a:rPr lang="zh-CN" altLang="en-US" smtClean="0"/>
              <a:t>11</a:t>
            </a:fld>
            <a:endParaRPr lang="zh-CN" altLang="en-US"/>
          </a:p>
        </p:txBody>
      </p:sp>
    </p:spTree>
    <p:extLst>
      <p:ext uri="{BB962C8B-B14F-4D97-AF65-F5344CB8AC3E}">
        <p14:creationId xmlns:p14="http://schemas.microsoft.com/office/powerpoint/2010/main" val="3324860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5175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89001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28267788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56659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61478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8369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34138505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1116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36346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latinLnBrk="0">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solidFill>
                <a:prstClr val="black"/>
              </a:solidFill>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00FF">
                    <a:lumMod val="75000"/>
                  </a:srgbClr>
                </a:solidFill>
                <a:latin typeface="华文宋体" panose="02010600040101010101" pitchFamily="2" charset="-122"/>
                <a:ea typeface="华文宋体" panose="02010600040101010101" pitchFamily="2" charset="-122"/>
              </a:rPr>
              <a:t>报告人：</a:t>
            </a:r>
            <a:r>
              <a:rPr lang="en-US" altLang="zh-CN" sz="2400" b="1" dirty="0">
                <a:solidFill>
                  <a:srgbClr val="0000FF">
                    <a:lumMod val="75000"/>
                  </a:srgb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0063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gi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3.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2018/2/13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8397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39.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diagramColors" Target="../diagrams/colors5.xml"/><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20.png"/><Relationship Id="rId5" Type="http://schemas.openxmlformats.org/officeDocument/2006/relationships/diagramLayout" Target="../diagrams/layout5.xml"/><Relationship Id="rId10" Type="http://schemas.openxmlformats.org/officeDocument/2006/relationships/image" Target="../media/image19.png"/><Relationship Id="rId4" Type="http://schemas.openxmlformats.org/officeDocument/2006/relationships/diagramData" Target="../diagrams/data5.xml"/><Relationship Id="rId9" Type="http://schemas.openxmlformats.org/officeDocument/2006/relationships/image" Target="../media/image18.png"/><Relationship Id="rId1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r>
              <a:rPr lang="en-US" altLang="zh-CN" b="1" dirty="0">
                <a:solidFill>
                  <a:schemeClr val="tx1"/>
                </a:solidFill>
              </a:rPr>
              <a:t/>
            </a:r>
            <a:br>
              <a:rPr lang="en-US" altLang="zh-CN" b="1" dirty="0">
                <a:solidFill>
                  <a:schemeClr val="tx1"/>
                </a:solidFill>
              </a:rPr>
            </a:br>
            <a:r>
              <a:rPr lang="zh-CN" altLang="en-US" b="1" dirty="0" smtClean="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smtClean="0"/>
              <a:t>上海大学  刘悦、施思齐</a:t>
            </a:r>
            <a:endParaRPr lang="en-US" altLang="zh-CN" sz="2400" dirty="0" smtClean="0"/>
          </a:p>
          <a:p>
            <a:pPr eaLnBrk="1" hangingPunct="1"/>
            <a:fld id="{CC69852C-4AA5-48D6-969A-322DEAAD4E07}" type="datetime2">
              <a:rPr lang="zh-CN" altLang="en-US" sz="2400" smtClean="0"/>
              <a:t>2018年2月13日</a:t>
            </a:fld>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4475"/>
            <a:ext cx="8229600" cy="796950"/>
          </a:xfrm>
        </p:spPr>
        <p:txBody>
          <a:bodyPr/>
          <a:lstStyle/>
          <a:p>
            <a:r>
              <a:rPr lang="zh-CN" altLang="en-US" dirty="0"/>
              <a:t>工</a:t>
            </a:r>
            <a:r>
              <a:rPr lang="zh-CN" altLang="en-US" dirty="0" smtClean="0"/>
              <a:t>作四：</a:t>
            </a:r>
            <a:r>
              <a:rPr lang="en-US" altLang="zh-CN" dirty="0" smtClean="0"/>
              <a:t>49</a:t>
            </a:r>
            <a:r>
              <a:rPr lang="zh-CN" altLang="en-US" dirty="0"/>
              <a:t>篇文献与蠕变的初步结合</a:t>
            </a:r>
          </a:p>
        </p:txBody>
      </p:sp>
      <p:grpSp>
        <p:nvGrpSpPr>
          <p:cNvPr id="5" name="组合 4"/>
          <p:cNvGrpSpPr/>
          <p:nvPr/>
        </p:nvGrpSpPr>
        <p:grpSpPr>
          <a:xfrm>
            <a:off x="120682" y="821425"/>
            <a:ext cx="9023318" cy="5937456"/>
            <a:chOff x="120682" y="821425"/>
            <a:chExt cx="9023318" cy="5937456"/>
          </a:xfrm>
        </p:grpSpPr>
        <p:sp>
          <p:nvSpPr>
            <p:cNvPr id="90" name="右箭头 89"/>
            <p:cNvSpPr/>
            <p:nvPr/>
          </p:nvSpPr>
          <p:spPr>
            <a:xfrm rot="1178444">
              <a:off x="3456420" y="4599332"/>
              <a:ext cx="557094" cy="31631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1331746" y="1096465"/>
              <a:ext cx="7671082" cy="5228143"/>
              <a:chOff x="445357" y="760217"/>
              <a:chExt cx="8677388" cy="5797626"/>
            </a:xfrm>
          </p:grpSpPr>
          <p:grpSp>
            <p:nvGrpSpPr>
              <p:cNvPr id="1040" name="组合 1039"/>
              <p:cNvGrpSpPr/>
              <p:nvPr/>
            </p:nvGrpSpPr>
            <p:grpSpPr>
              <a:xfrm>
                <a:off x="660342" y="760217"/>
                <a:ext cx="8462403" cy="1905848"/>
                <a:chOff x="383764" y="1094530"/>
                <a:chExt cx="8554722" cy="2215231"/>
              </a:xfrm>
            </p:grpSpPr>
            <p:grpSp>
              <p:nvGrpSpPr>
                <p:cNvPr id="1035" name="组合 1034"/>
                <p:cNvGrpSpPr/>
                <p:nvPr/>
              </p:nvGrpSpPr>
              <p:grpSpPr>
                <a:xfrm>
                  <a:off x="383764" y="1124741"/>
                  <a:ext cx="6156606" cy="2185020"/>
                  <a:chOff x="959516" y="1142703"/>
                  <a:chExt cx="6320186" cy="2214289"/>
                </a:xfrm>
              </p:grpSpPr>
              <p:sp>
                <p:nvSpPr>
                  <p:cNvPr id="8" name="圆角矩形 7"/>
                  <p:cNvSpPr/>
                  <p:nvPr/>
                </p:nvSpPr>
                <p:spPr>
                  <a:xfrm>
                    <a:off x="959516" y="1173892"/>
                    <a:ext cx="1723577" cy="205055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666653" y="2061833"/>
                    <a:ext cx="626370" cy="30438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269969" y="1173895"/>
                    <a:ext cx="1647770" cy="2092005"/>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47606" y="1173894"/>
                    <a:ext cx="1224136" cy="456497"/>
                  </a:xfrm>
                  <a:prstGeom prst="rect">
                    <a:avLst/>
                  </a:prstGeom>
                  <a:noFill/>
                </p:spPr>
                <p:txBody>
                  <a:bodyPr wrap="square" rtlCol="0">
                    <a:spAutoFit/>
                  </a:bodyPr>
                  <a:lstStyle/>
                  <a:p>
                    <a:r>
                      <a:rPr lang="zh-CN" altLang="en-US" sz="1600" dirty="0" smtClean="0"/>
                      <a:t>模型建立</a:t>
                    </a:r>
                    <a:endParaRPr lang="zh-CN" altLang="en-US" sz="1600" dirty="0"/>
                  </a:p>
                </p:txBody>
              </p:sp>
              <p:sp>
                <p:nvSpPr>
                  <p:cNvPr id="28" name="右箭头 27"/>
                  <p:cNvSpPr/>
                  <p:nvPr/>
                </p:nvSpPr>
                <p:spPr>
                  <a:xfrm>
                    <a:off x="4964977" y="2052737"/>
                    <a:ext cx="680995" cy="31347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654627" y="1142703"/>
                    <a:ext cx="1625073" cy="2123196"/>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876259" y="1173894"/>
                    <a:ext cx="1224136" cy="448978"/>
                  </a:xfrm>
                  <a:prstGeom prst="rect">
                    <a:avLst/>
                  </a:prstGeom>
                  <a:noFill/>
                </p:spPr>
                <p:txBody>
                  <a:bodyPr wrap="square" rtlCol="0">
                    <a:spAutoFit/>
                  </a:bodyPr>
                  <a:lstStyle/>
                  <a:p>
                    <a:r>
                      <a:rPr lang="zh-CN" altLang="en-US" sz="1600" dirty="0" smtClean="0"/>
                      <a:t> </a:t>
                    </a:r>
                    <a:r>
                      <a:rPr lang="zh-CN" altLang="en-US" sz="1600" dirty="0"/>
                      <a:t>理论</a:t>
                    </a:r>
                    <a:r>
                      <a:rPr lang="zh-CN" altLang="en-US" sz="1600" dirty="0" smtClean="0"/>
                      <a:t>计算</a:t>
                    </a:r>
                    <a:endParaRPr lang="zh-CN" altLang="en-US" sz="1600" dirty="0"/>
                  </a:p>
                </p:txBody>
              </p:sp>
              <p:cxnSp>
                <p:nvCxnSpPr>
                  <p:cNvPr id="25" name="直接连接符 24"/>
                  <p:cNvCxnSpPr/>
                  <p:nvPr/>
                </p:nvCxnSpPr>
                <p:spPr>
                  <a:xfrm>
                    <a:off x="5654629" y="1592909"/>
                    <a:ext cx="1625073" cy="0"/>
                  </a:xfrm>
                  <a:prstGeom prst="line">
                    <a:avLst/>
                  </a:prstGeom>
                  <a:ln>
                    <a:solidFill>
                      <a:srgbClr val="00B0F0"/>
                    </a:solidFill>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30" idx="2"/>
                    <a:endCxn id="29" idx="2"/>
                  </p:cNvCxnSpPr>
                  <p:nvPr/>
                </p:nvCxnSpPr>
                <p:spPr>
                  <a:xfrm flipH="1">
                    <a:off x="6467163" y="1622872"/>
                    <a:ext cx="21164" cy="1643027"/>
                  </a:xfrm>
                  <a:prstGeom prst="line">
                    <a:avLst/>
                  </a:prstGeom>
                  <a:ln>
                    <a:solidFill>
                      <a:srgbClr val="33A8C7"/>
                    </a:solidFill>
                    <a:tailEnd type="none"/>
                  </a:ln>
                </p:spPr>
                <p:style>
                  <a:lnRef idx="2">
                    <a:schemeClr val="accent1"/>
                  </a:lnRef>
                  <a:fillRef idx="0">
                    <a:schemeClr val="accent1"/>
                  </a:fillRef>
                  <a:effectRef idx="1">
                    <a:schemeClr val="accent1"/>
                  </a:effectRef>
                  <a:fontRef idx="minor">
                    <a:schemeClr val="tx1"/>
                  </a:fontRef>
                </p:style>
              </p:cxnSp>
              <p:cxnSp>
                <p:nvCxnSpPr>
                  <p:cNvPr id="1028" name="直接连接符 1027"/>
                  <p:cNvCxnSpPr/>
                  <p:nvPr/>
                </p:nvCxnSpPr>
                <p:spPr>
                  <a:xfrm>
                    <a:off x="3292666" y="1607238"/>
                    <a:ext cx="1625073" cy="0"/>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031" name="文本框 1030"/>
                  <p:cNvSpPr txBox="1"/>
                  <p:nvPr/>
                </p:nvSpPr>
                <p:spPr>
                  <a:xfrm>
                    <a:off x="5681668" y="1618375"/>
                    <a:ext cx="690531" cy="1738617"/>
                  </a:xfrm>
                  <a:prstGeom prst="rect">
                    <a:avLst/>
                  </a:prstGeom>
                  <a:noFill/>
                </p:spPr>
                <p:txBody>
                  <a:bodyPr vert="eaVert" wrap="square" rtlCol="0">
                    <a:spAutoFit/>
                  </a:bodyPr>
                  <a:lstStyle/>
                  <a:p>
                    <a:r>
                      <a:rPr lang="zh-CN" altLang="en-US" sz="1200" dirty="0"/>
                      <a:t>第一</a:t>
                    </a:r>
                    <a:r>
                      <a:rPr lang="zh-CN" altLang="en-US" sz="1200" dirty="0" smtClean="0"/>
                      <a:t>性原理计算（</a:t>
                    </a:r>
                    <a:r>
                      <a:rPr lang="en-US" altLang="zh-CN" sz="1200" dirty="0" smtClean="0"/>
                      <a:t>Dmol</a:t>
                    </a:r>
                    <a:r>
                      <a:rPr lang="zh-CN" altLang="en-US" sz="1200" dirty="0" smtClean="0"/>
                      <a:t>、</a:t>
                    </a:r>
                    <a:r>
                      <a:rPr lang="en-US" altLang="zh-CN" sz="1200" dirty="0" smtClean="0"/>
                      <a:t>EAM</a:t>
                    </a:r>
                    <a:r>
                      <a:rPr lang="en-US" altLang="zh-CN" sz="1400" dirty="0" smtClean="0"/>
                      <a:t>)</a:t>
                    </a:r>
                    <a:endParaRPr lang="zh-CN" altLang="en-US" sz="1400" dirty="0"/>
                  </a:p>
                </p:txBody>
              </p:sp>
              <p:sp>
                <p:nvSpPr>
                  <p:cNvPr id="1034" name="文本框 1033"/>
                  <p:cNvSpPr txBox="1"/>
                  <p:nvPr/>
                </p:nvSpPr>
                <p:spPr>
                  <a:xfrm>
                    <a:off x="6656980" y="1607238"/>
                    <a:ext cx="431018" cy="1738617"/>
                  </a:xfrm>
                  <a:prstGeom prst="rect">
                    <a:avLst/>
                  </a:prstGeom>
                  <a:noFill/>
                </p:spPr>
                <p:txBody>
                  <a:bodyPr vert="eaVert" wrap="square" rtlCol="0">
                    <a:spAutoFit/>
                  </a:bodyPr>
                  <a:lstStyle/>
                  <a:p>
                    <a:r>
                      <a:rPr lang="zh-CN" altLang="en-US" sz="1200" dirty="0" smtClean="0"/>
                      <a:t>分子动力学方法</a:t>
                    </a:r>
                    <a:endParaRPr lang="zh-CN" altLang="en-US" sz="1200" dirty="0"/>
                  </a:p>
                </p:txBody>
              </p:sp>
            </p:grpSp>
            <p:sp>
              <p:nvSpPr>
                <p:cNvPr id="46" name="右箭头 45"/>
                <p:cNvSpPr/>
                <p:nvPr/>
              </p:nvSpPr>
              <p:spPr>
                <a:xfrm>
                  <a:off x="6548799" y="2025645"/>
                  <a:ext cx="537205" cy="3012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圆角矩形 1035"/>
                <p:cNvSpPr/>
                <p:nvPr/>
              </p:nvSpPr>
              <p:spPr>
                <a:xfrm>
                  <a:off x="7075309" y="1094530"/>
                  <a:ext cx="1863177" cy="2135500"/>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673337" y="3078262"/>
                <a:ext cx="1959450" cy="3436687"/>
                <a:chOff x="505178" y="3413205"/>
                <a:chExt cx="1959450" cy="3436687"/>
              </a:xfrm>
            </p:grpSpPr>
            <p:sp>
              <p:nvSpPr>
                <p:cNvPr id="51" name="TextBox 7"/>
                <p:cNvSpPr txBox="1"/>
                <p:nvPr/>
              </p:nvSpPr>
              <p:spPr>
                <a:xfrm>
                  <a:off x="505178" y="5314035"/>
                  <a:ext cx="1959450" cy="153585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l"/>
                  </a:pPr>
                  <a:r>
                    <a:rPr lang="zh-CN" altLang="en-US" sz="1400" dirty="0" smtClean="0">
                      <a:solidFill>
                        <a:prstClr val="black"/>
                      </a:solidFill>
                    </a:rPr>
                    <a:t>给定不同成分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a:solidFill>
                        <a:prstClr val="black"/>
                      </a:solidFill>
                    </a:rPr>
                    <a:t>给定不同热处</a:t>
                  </a:r>
                  <a:r>
                    <a:rPr lang="zh-CN" altLang="en-US" sz="1400" dirty="0" smtClean="0">
                      <a:solidFill>
                        <a:prstClr val="black"/>
                      </a:solidFill>
                    </a:rPr>
                    <a:t>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smtClean="0">
                      <a:solidFill>
                        <a:prstClr val="black"/>
                      </a:solidFill>
                    </a:rPr>
                    <a:t>不</a:t>
                  </a:r>
                  <a:r>
                    <a:rPr lang="zh-CN" altLang="en-US" sz="1400" dirty="0">
                      <a:solidFill>
                        <a:prstClr val="black"/>
                      </a:solidFill>
                    </a:rPr>
                    <a:t>同温度和应</a:t>
                  </a:r>
                  <a:r>
                    <a:rPr lang="zh-CN" altLang="en-US" sz="1400" dirty="0" smtClean="0">
                      <a:solidFill>
                        <a:prstClr val="black"/>
                      </a:solidFill>
                    </a:rPr>
                    <a:t>力</a:t>
                  </a:r>
                  <a:endParaRPr lang="en-US" altLang="zh-CN" sz="1400" dirty="0" smtClean="0">
                    <a:solidFill>
                      <a:prstClr val="black"/>
                    </a:solidFill>
                  </a:endParaRPr>
                </a:p>
                <a:p>
                  <a:pPr marL="285750" indent="-285750">
                    <a:buFont typeface="Wingdings" panose="05000000000000000000" pitchFamily="2" charset="2"/>
                    <a:buChar char="l"/>
                  </a:pPr>
                  <a:r>
                    <a:rPr lang="en-US" altLang="zh-CN" sz="1400" dirty="0" smtClean="0">
                      <a:solidFill>
                        <a:prstClr val="black"/>
                      </a:solidFill>
                    </a:rPr>
                    <a:t>...</a:t>
                  </a:r>
                  <a:endParaRPr lang="zh-CN" altLang="en-US" sz="1400" dirty="0">
                    <a:solidFill>
                      <a:prstClr val="black"/>
                    </a:solidFill>
                  </a:endParaRPr>
                </a:p>
                <a:p>
                  <a:endParaRPr lang="zh-CN" altLang="en-US" sz="1400" dirty="0">
                    <a:solidFill>
                      <a:prstClr val="black"/>
                    </a:solidFill>
                  </a:endParaRPr>
                </a:p>
                <a:p>
                  <a:endParaRPr lang="zh-CN" altLang="en-US" sz="1400" dirty="0">
                    <a:solidFill>
                      <a:prstClr val="black"/>
                    </a:solidFill>
                  </a:endParaRPr>
                </a:p>
              </p:txBody>
            </p:sp>
            <p:sp>
              <p:nvSpPr>
                <p:cNvPr id="57" name="TextBox 44"/>
                <p:cNvSpPr txBox="1"/>
                <p:nvPr/>
              </p:nvSpPr>
              <p:spPr>
                <a:xfrm>
                  <a:off x="567063" y="3413205"/>
                  <a:ext cx="1853574" cy="1455367"/>
                </a:xfrm>
                <a:prstGeom prst="rect">
                  <a:avLst/>
                </a:prstGeom>
                <a:solidFill>
                  <a:schemeClr val="accent6">
                    <a:lumMod val="60000"/>
                    <a:lumOff val="40000"/>
                  </a:schemeClr>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300" dirty="0" smtClean="0">
                      <a:solidFill>
                        <a:srgbClr val="FF0000"/>
                      </a:solidFill>
                    </a:rPr>
                    <a:t>微观因素</a:t>
                  </a:r>
                  <a:r>
                    <a:rPr lang="en-US" altLang="zh-CN" sz="1300" dirty="0" smtClean="0">
                      <a:solidFill>
                        <a:srgbClr val="FF0000"/>
                      </a:solidFill>
                    </a:rPr>
                    <a:t>(</a:t>
                  </a:r>
                  <a:r>
                    <a:rPr lang="zh-CN" altLang="en-US" sz="1300" dirty="0" smtClean="0">
                      <a:solidFill>
                        <a:srgbClr val="FF0000"/>
                      </a:solidFill>
                    </a:rPr>
                    <a:t>难获得的</a:t>
                  </a:r>
                  <a:r>
                    <a:rPr lang="en-US" altLang="zh-CN" sz="1300" dirty="0" smtClean="0">
                      <a:solidFill>
                        <a:srgbClr val="FF0000"/>
                      </a:solidFill>
                    </a:rPr>
                    <a:t>)</a:t>
                  </a:r>
                </a:p>
                <a:p>
                  <a:pPr marL="285750" indent="-285750">
                    <a:buFont typeface="Wingdings" pitchFamily="2" charset="2"/>
                    <a:buChar char="l"/>
                  </a:pPr>
                  <a:r>
                    <a:rPr lang="zh-CN" altLang="en-US" sz="1300" dirty="0" smtClean="0">
                      <a:solidFill>
                        <a:prstClr val="black"/>
                      </a:solidFill>
                      <a:latin typeface="宋体"/>
                    </a:rPr>
                    <a:t>晶格错配度</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smtClean="0">
                      <a:solidFill>
                        <a:prstClr val="black"/>
                      </a:solidFill>
                      <a:latin typeface="宋体"/>
                    </a:rPr>
                    <a:t>扩散系数</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a:solidFill>
                        <a:prstClr val="black"/>
                      </a:solidFill>
                      <a:latin typeface="宋体"/>
                    </a:rPr>
                    <a:t>扩</a:t>
                  </a:r>
                  <a:r>
                    <a:rPr lang="zh-CN" altLang="en-US" sz="1300" dirty="0" smtClean="0">
                      <a:solidFill>
                        <a:prstClr val="black"/>
                      </a:solidFill>
                      <a:latin typeface="宋体"/>
                    </a:rPr>
                    <a:t>散激活能</a:t>
                  </a:r>
                  <a:endParaRPr lang="en-US" altLang="zh-CN" sz="1300" dirty="0" smtClean="0">
                    <a:solidFill>
                      <a:prstClr val="black"/>
                    </a:solidFill>
                    <a:latin typeface="宋体"/>
                  </a:endParaRPr>
                </a:p>
                <a:p>
                  <a:pPr marL="285750" indent="-285750">
                    <a:buFont typeface="Wingdings" pitchFamily="2" charset="2"/>
                    <a:buChar char="l"/>
                  </a:pPr>
                  <a:r>
                    <a:rPr lang="el-GR" altLang="zh-CN" sz="1300" dirty="0" smtClean="0">
                      <a:solidFill>
                        <a:prstClr val="black"/>
                      </a:solidFill>
                      <a:latin typeface="宋体"/>
                    </a:rPr>
                    <a:t>γ</a:t>
                  </a:r>
                  <a:r>
                    <a:rPr lang="en-US" altLang="zh-CN" sz="1300" dirty="0" smtClean="0">
                      <a:solidFill>
                        <a:prstClr val="black"/>
                      </a:solidFill>
                      <a:latin typeface="宋体"/>
                    </a:rPr>
                    <a:t>’</a:t>
                  </a:r>
                  <a:r>
                    <a:rPr lang="zh-CN" altLang="en-US" sz="1300" dirty="0" smtClean="0">
                      <a:solidFill>
                        <a:prstClr val="black"/>
                      </a:solidFill>
                      <a:latin typeface="宋体"/>
                    </a:rPr>
                    <a:t>体积分数</a:t>
                  </a:r>
                  <a:endParaRPr lang="en-US" altLang="zh-CN" sz="1300" dirty="0" smtClean="0">
                    <a:solidFill>
                      <a:prstClr val="black"/>
                    </a:solidFill>
                    <a:latin typeface="宋体"/>
                  </a:endParaRPr>
                </a:p>
                <a:p>
                  <a:pPr marL="285750" indent="-285750">
                    <a:buFont typeface="Wingdings" pitchFamily="2" charset="2"/>
                    <a:buChar char="l"/>
                  </a:pPr>
                  <a:r>
                    <a:rPr lang="en-US" altLang="zh-CN" sz="1300" dirty="0" smtClean="0">
                      <a:solidFill>
                        <a:prstClr val="black"/>
                      </a:solidFill>
                      <a:latin typeface="宋体"/>
                    </a:rPr>
                    <a:t>…</a:t>
                  </a:r>
                </a:p>
              </p:txBody>
            </p:sp>
          </p:grpSp>
          <p:sp>
            <p:nvSpPr>
              <p:cNvPr id="1039" name="矩形 1038"/>
              <p:cNvSpPr/>
              <p:nvPr/>
            </p:nvSpPr>
            <p:spPr>
              <a:xfrm>
                <a:off x="745573" y="4710542"/>
                <a:ext cx="1854291" cy="159079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1" name="文本框 1040"/>
              <p:cNvSpPr txBox="1"/>
              <p:nvPr/>
            </p:nvSpPr>
            <p:spPr>
              <a:xfrm>
                <a:off x="745573" y="4710542"/>
                <a:ext cx="1914139" cy="329190"/>
              </a:xfrm>
              <a:prstGeom prst="rect">
                <a:avLst/>
              </a:prstGeom>
              <a:noFill/>
            </p:spPr>
            <p:txBody>
              <a:bodyPr wrap="square" rtlCol="0">
                <a:spAutoFit/>
              </a:bodyPr>
              <a:lstStyle/>
              <a:p>
                <a:r>
                  <a:rPr lang="zh-CN" altLang="en-US" sz="1300" dirty="0">
                    <a:solidFill>
                      <a:srgbClr val="FF0000"/>
                    </a:solidFill>
                  </a:rPr>
                  <a:t>宏</a:t>
                </a:r>
                <a:r>
                  <a:rPr lang="zh-CN" altLang="en-US" sz="1300" dirty="0" smtClean="0">
                    <a:solidFill>
                      <a:srgbClr val="FF0000"/>
                    </a:solidFill>
                  </a:rPr>
                  <a:t>观因素</a:t>
                </a:r>
                <a:r>
                  <a:rPr lang="en-US" altLang="zh-CN" sz="1300" dirty="0" smtClean="0">
                    <a:solidFill>
                      <a:srgbClr val="FF0000"/>
                    </a:solidFill>
                  </a:rPr>
                  <a:t>(</a:t>
                </a:r>
                <a:r>
                  <a:rPr lang="zh-CN" altLang="en-US" sz="1300" dirty="0" smtClean="0">
                    <a:solidFill>
                      <a:srgbClr val="FF0000"/>
                    </a:solidFill>
                  </a:rPr>
                  <a:t>易获得的</a:t>
                </a:r>
                <a:r>
                  <a:rPr lang="en-US" altLang="zh-CN" sz="1300" dirty="0" smtClean="0">
                    <a:solidFill>
                      <a:srgbClr val="FF0000"/>
                    </a:solidFill>
                  </a:rPr>
                  <a:t>)</a:t>
                </a:r>
                <a:endParaRPr lang="zh-CN" altLang="en-US" sz="1300" dirty="0">
                  <a:solidFill>
                    <a:srgbClr val="FF0000"/>
                  </a:solidFill>
                </a:endParaRPr>
              </a:p>
            </p:txBody>
          </p:sp>
          <p:sp>
            <p:nvSpPr>
              <p:cNvPr id="1051" name="圆角矩形 1050"/>
              <p:cNvSpPr/>
              <p:nvPr/>
            </p:nvSpPr>
            <p:spPr>
              <a:xfrm>
                <a:off x="445357" y="2715856"/>
                <a:ext cx="2403287" cy="3841987"/>
              </a:xfrm>
              <a:prstGeom prst="roundRect">
                <a:avLst/>
              </a:prstGeom>
              <a:noFill/>
              <a:ln>
                <a:solidFill>
                  <a:srgbClr val="F98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263048" y="857502"/>
                <a:ext cx="1779657" cy="2477587"/>
              </a:xfrm>
              <a:prstGeom prst="rect">
                <a:avLst/>
              </a:prstGeom>
              <a:noFill/>
            </p:spPr>
            <p:txBody>
              <a:bodyPr wrap="square" rtlCol="0">
                <a:spAutoFit/>
              </a:bodyPr>
              <a:lstStyle/>
              <a:p>
                <a:pPr fontAlgn="t"/>
                <a:endParaRPr lang="en-US" altLang="zh-CN" sz="1100" dirty="0" smtClean="0">
                  <a:solidFill>
                    <a:schemeClr val="tx2"/>
                  </a:solidFill>
                </a:endParaRPr>
              </a:p>
              <a:p>
                <a:pPr fontAlgn="t"/>
                <a:r>
                  <a:rPr lang="zh-CN" altLang="en-US" sz="1100" dirty="0" smtClean="0"/>
                  <a:t>晶</a:t>
                </a:r>
                <a:r>
                  <a:rPr lang="zh-CN" altLang="en-US" sz="1100" dirty="0"/>
                  <a:t>格常数</a:t>
                </a:r>
                <a:endParaRPr lang="en-US" altLang="zh-CN" sz="1100" dirty="0"/>
              </a:p>
              <a:p>
                <a:pPr fontAlgn="t"/>
                <a:r>
                  <a:rPr lang="zh-CN" altLang="en-US" sz="1100" dirty="0"/>
                  <a:t>晶格错配</a:t>
                </a:r>
                <a:r>
                  <a:rPr lang="zh-CN" altLang="en-US" sz="1100" dirty="0" smtClean="0"/>
                  <a:t>度</a:t>
                </a:r>
                <a:endParaRPr lang="en-US" altLang="zh-CN" sz="1100" dirty="0" smtClean="0"/>
              </a:p>
              <a:p>
                <a:pPr fontAlgn="t"/>
                <a:r>
                  <a:rPr lang="zh-CN" altLang="en-US" sz="1100" dirty="0"/>
                  <a:t>结合</a:t>
                </a:r>
                <a:r>
                  <a:rPr lang="zh-CN" altLang="en-US" sz="1100" dirty="0" smtClean="0"/>
                  <a:t>能</a:t>
                </a:r>
                <a:endParaRPr lang="en-US" altLang="zh-CN" sz="1100" dirty="0" smtClean="0"/>
              </a:p>
              <a:p>
                <a:pPr fontAlgn="t"/>
                <a:r>
                  <a:rPr lang="zh-CN" altLang="en-US" sz="1100" dirty="0"/>
                  <a:t>扩</a:t>
                </a:r>
                <a:r>
                  <a:rPr lang="zh-CN" altLang="en-US" sz="1100" dirty="0" smtClean="0"/>
                  <a:t>散系数</a:t>
                </a:r>
                <a:endParaRPr lang="en-US" altLang="zh-CN" sz="1100" dirty="0" smtClean="0"/>
              </a:p>
              <a:p>
                <a:pPr fontAlgn="t"/>
                <a:r>
                  <a:rPr lang="zh-CN" altLang="en-US" sz="1100" dirty="0"/>
                  <a:t>扩</a:t>
                </a:r>
                <a:r>
                  <a:rPr lang="zh-CN" altLang="en-US" sz="1100" dirty="0" smtClean="0"/>
                  <a:t>散激活能</a:t>
                </a:r>
                <a:endParaRPr lang="en-US" altLang="zh-CN" sz="1100" dirty="0" smtClean="0"/>
              </a:p>
              <a:p>
                <a:pPr fontAlgn="t"/>
                <a:r>
                  <a:rPr lang="zh-CN" altLang="en-US" sz="1100" dirty="0"/>
                  <a:t>空</a:t>
                </a:r>
                <a:r>
                  <a:rPr lang="zh-CN" altLang="en-US" sz="1100" dirty="0" smtClean="0"/>
                  <a:t>位形成能</a:t>
                </a:r>
                <a:endParaRPr lang="en-US" altLang="zh-CN" sz="1100" dirty="0" smtClean="0"/>
              </a:p>
              <a:p>
                <a:pPr fontAlgn="t"/>
                <a:r>
                  <a:rPr lang="zh-CN" altLang="en-US" sz="1100" dirty="0"/>
                  <a:t>原</a:t>
                </a:r>
                <a:r>
                  <a:rPr lang="zh-CN" altLang="en-US" sz="1100" dirty="0" smtClean="0"/>
                  <a:t>子迁移能</a:t>
                </a:r>
                <a:endParaRPr lang="en-US" altLang="zh-CN" sz="1100" dirty="0" smtClean="0"/>
              </a:p>
              <a:p>
                <a:pPr fontAlgn="t"/>
                <a:r>
                  <a:rPr lang="en-US" altLang="zh-CN" sz="1100" dirty="0" smtClean="0">
                    <a:solidFill>
                      <a:schemeClr val="tx2"/>
                    </a:solidFill>
                  </a:rPr>
                  <a:t>. ...</a:t>
                </a:r>
              </a:p>
              <a:p>
                <a:pPr fontAlgn="t"/>
                <a:endParaRPr lang="en-US" altLang="zh-CN" sz="1200" dirty="0">
                  <a:solidFill>
                    <a:schemeClr val="tx2"/>
                  </a:solidFill>
                </a:endParaRPr>
              </a:p>
              <a:p>
                <a:pPr fontAlgn="t"/>
                <a:endParaRPr lang="en-US" altLang="zh-CN" sz="1300" dirty="0">
                  <a:solidFill>
                    <a:schemeClr val="tx2"/>
                  </a:solidFill>
                </a:endParaRPr>
              </a:p>
              <a:p>
                <a:pPr fontAlgn="t"/>
                <a:endParaRPr lang="en-US" altLang="zh-CN" sz="1300" dirty="0" smtClean="0">
                  <a:solidFill>
                    <a:schemeClr val="tx2"/>
                  </a:solidFill>
                </a:endParaRPr>
              </a:p>
            </p:txBody>
          </p:sp>
        </p:grpSp>
        <p:sp>
          <p:nvSpPr>
            <p:cNvPr id="113" name="右箭头 112"/>
            <p:cNvSpPr/>
            <p:nvPr/>
          </p:nvSpPr>
          <p:spPr>
            <a:xfrm>
              <a:off x="580257" y="4347285"/>
              <a:ext cx="744194" cy="27042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文本框 1082"/>
            <p:cNvSpPr txBox="1"/>
            <p:nvPr/>
          </p:nvSpPr>
          <p:spPr>
            <a:xfrm>
              <a:off x="514067" y="1590466"/>
              <a:ext cx="1232284" cy="281231"/>
            </a:xfrm>
            <a:prstGeom prst="rect">
              <a:avLst/>
            </a:prstGeom>
            <a:noFill/>
          </p:spPr>
          <p:txBody>
            <a:bodyPr wrap="square" rtlCol="0">
              <a:spAutoFit/>
            </a:bodyPr>
            <a:lstStyle/>
            <a:p>
              <a:r>
                <a:rPr lang="en-US" altLang="zh-CN" sz="1200" dirty="0" smtClean="0">
                  <a:solidFill>
                    <a:srgbClr val="33A8C7"/>
                  </a:solidFill>
                </a:rPr>
                <a:t>49</a:t>
              </a:r>
              <a:r>
                <a:rPr lang="zh-CN" altLang="en-US" sz="1200" dirty="0" smtClean="0">
                  <a:solidFill>
                    <a:srgbClr val="33A8C7"/>
                  </a:solidFill>
                </a:rPr>
                <a:t>篇文献数据</a:t>
              </a:r>
              <a:endParaRPr lang="zh-CN" altLang="en-US" sz="1200" dirty="0">
                <a:solidFill>
                  <a:srgbClr val="33A8C7"/>
                </a:solidFill>
              </a:endParaRPr>
            </a:p>
          </p:txBody>
        </p:sp>
        <p:sp>
          <p:nvSpPr>
            <p:cNvPr id="1084" name="文本框 1083"/>
            <p:cNvSpPr txBox="1"/>
            <p:nvPr/>
          </p:nvSpPr>
          <p:spPr>
            <a:xfrm>
              <a:off x="518012" y="4129766"/>
              <a:ext cx="806440" cy="281231"/>
            </a:xfrm>
            <a:prstGeom prst="rect">
              <a:avLst/>
            </a:prstGeom>
            <a:noFill/>
          </p:spPr>
          <p:txBody>
            <a:bodyPr wrap="square" rtlCol="0">
              <a:spAutoFit/>
            </a:bodyPr>
            <a:lstStyle/>
            <a:p>
              <a:r>
                <a:rPr lang="zh-CN" altLang="en-US" sz="1200" dirty="0">
                  <a:solidFill>
                    <a:schemeClr val="accent6">
                      <a:lumMod val="75000"/>
                    </a:schemeClr>
                  </a:solidFill>
                </a:rPr>
                <a:t>蠕</a:t>
              </a:r>
              <a:r>
                <a:rPr lang="zh-CN" altLang="en-US" sz="1200" dirty="0" smtClean="0">
                  <a:solidFill>
                    <a:schemeClr val="accent6">
                      <a:lumMod val="75000"/>
                    </a:schemeClr>
                  </a:solidFill>
                </a:rPr>
                <a:t>变数据</a:t>
              </a:r>
              <a:endParaRPr lang="zh-CN" altLang="en-US" sz="1200" dirty="0">
                <a:solidFill>
                  <a:schemeClr val="accent6">
                    <a:lumMod val="75000"/>
                  </a:schemeClr>
                </a:solidFill>
              </a:endParaRPr>
            </a:p>
          </p:txBody>
        </p:sp>
        <p:sp>
          <p:nvSpPr>
            <p:cNvPr id="129" name="右箭头 128"/>
            <p:cNvSpPr/>
            <p:nvPr/>
          </p:nvSpPr>
          <p:spPr>
            <a:xfrm>
              <a:off x="583863" y="1816179"/>
              <a:ext cx="865966" cy="24041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7" name="文本框 1086"/>
            <p:cNvSpPr txBox="1"/>
            <p:nvPr/>
          </p:nvSpPr>
          <p:spPr>
            <a:xfrm>
              <a:off x="1524644" y="1219814"/>
              <a:ext cx="1410808" cy="14061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不</a:t>
              </a:r>
              <a:r>
                <a:rPr lang="zh-CN" altLang="en-US" sz="1400" dirty="0" smtClean="0"/>
                <a:t>同组元</a:t>
              </a:r>
              <a:endParaRPr lang="en-US" altLang="zh-CN" sz="1400" dirty="0" smtClean="0"/>
            </a:p>
            <a:p>
              <a:pPr marL="285750" indent="-285750">
                <a:buFont typeface="Wingdings" panose="05000000000000000000" pitchFamily="2" charset="2"/>
                <a:buChar char="l"/>
              </a:pPr>
              <a:r>
                <a:rPr lang="zh-CN" altLang="en-US" sz="1400" dirty="0" smtClean="0"/>
                <a:t>原子堆垛结构</a:t>
              </a:r>
              <a:endParaRPr lang="en-US" altLang="zh-CN" sz="1400" dirty="0" smtClean="0"/>
            </a:p>
            <a:p>
              <a:pPr marL="285750" indent="-285750">
                <a:buFont typeface="Wingdings" panose="05000000000000000000" pitchFamily="2" charset="2"/>
                <a:buChar char="l"/>
              </a:pPr>
              <a:r>
                <a:rPr lang="zh-CN" altLang="en-US" sz="1400" dirty="0" smtClean="0"/>
                <a:t>超晶胞原子个数</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pic>
          <p:nvPicPr>
            <p:cNvPr id="100" name="图片 99"/>
            <p:cNvPicPr>
              <a:picLocks noChangeAspect="1"/>
            </p:cNvPicPr>
            <p:nvPr/>
          </p:nvPicPr>
          <p:blipFill>
            <a:blip r:embed="rId3"/>
            <a:stretch>
              <a:fillRect/>
            </a:stretch>
          </p:blipFill>
          <p:spPr>
            <a:xfrm>
              <a:off x="3563888" y="1581687"/>
              <a:ext cx="1283508" cy="980155"/>
            </a:xfrm>
            <a:prstGeom prst="rect">
              <a:avLst/>
            </a:prstGeom>
          </p:spPr>
        </p:pic>
        <p:grpSp>
          <p:nvGrpSpPr>
            <p:cNvPr id="135" name="组合 134"/>
            <p:cNvGrpSpPr/>
            <p:nvPr/>
          </p:nvGrpSpPr>
          <p:grpSpPr>
            <a:xfrm>
              <a:off x="7375312" y="4641537"/>
              <a:ext cx="1706493" cy="1479270"/>
              <a:chOff x="7563259" y="4038347"/>
              <a:chExt cx="1555970" cy="1394686"/>
            </a:xfrm>
          </p:grpSpPr>
          <p:sp>
            <p:nvSpPr>
              <p:cNvPr id="127" name="矩形 126"/>
              <p:cNvSpPr/>
              <p:nvPr/>
            </p:nvSpPr>
            <p:spPr>
              <a:xfrm>
                <a:off x="7563259" y="4078765"/>
                <a:ext cx="1493495" cy="1354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567792" y="4038347"/>
                <a:ext cx="1551437" cy="1354268"/>
              </a:xfrm>
              <a:prstGeom prst="rect">
                <a:avLst/>
              </a:prstGeom>
              <a:noFill/>
            </p:spPr>
            <p:txBody>
              <a:bodyPr wrap="square" rtlCol="0">
                <a:spAutoFit/>
              </a:bodyPr>
              <a:lstStyle/>
              <a:p>
                <a:pPr algn="ctr"/>
                <a:r>
                  <a:rPr lang="zh-CN" altLang="en-US" sz="1600" b="1" dirty="0" smtClean="0"/>
                  <a:t>输出属性</a:t>
                </a:r>
                <a:endParaRPr lang="en-US" altLang="zh-CN" sz="1600" b="1" dirty="0" smtClean="0"/>
              </a:p>
              <a:p>
                <a:r>
                  <a:rPr lang="zh-CN" altLang="en-US" sz="1300" dirty="0" smtClean="0"/>
                  <a:t>蠕变性能评价指标</a:t>
                </a:r>
                <a:endParaRPr lang="en-US" altLang="zh-CN" sz="1300" dirty="0" smtClean="0"/>
              </a:p>
              <a:p>
                <a:pPr marL="285750" indent="-285750">
                  <a:buFont typeface="Wingdings" panose="05000000000000000000" pitchFamily="2" charset="2"/>
                  <a:buChar char="l"/>
                </a:pPr>
                <a:r>
                  <a:rPr lang="zh-CN" altLang="en-US" sz="1400" dirty="0" smtClean="0">
                    <a:solidFill>
                      <a:srgbClr val="FF0000"/>
                    </a:solidFill>
                  </a:rPr>
                  <a:t>蠕变断裂寿命</a:t>
                </a:r>
                <a:endParaRPr lang="en-US" altLang="zh-CN" sz="1400" dirty="0" smtClean="0">
                  <a:solidFill>
                    <a:srgbClr val="FF0000"/>
                  </a:solidFill>
                </a:endParaRPr>
              </a:p>
              <a:p>
                <a:pPr marL="285750" indent="-285750">
                  <a:buFont typeface="Wingdings" panose="05000000000000000000" pitchFamily="2" charset="2"/>
                  <a:buChar char="l"/>
                </a:pPr>
                <a:r>
                  <a:rPr lang="zh-CN" altLang="en-US" sz="1400" dirty="0" smtClean="0"/>
                  <a:t>持久强度</a:t>
                </a:r>
                <a:endParaRPr lang="en-US" altLang="zh-CN" sz="1400" dirty="0" smtClean="0"/>
              </a:p>
              <a:p>
                <a:pPr marL="285750" indent="-285750">
                  <a:buFont typeface="Wingdings" panose="05000000000000000000" pitchFamily="2" charset="2"/>
                  <a:buChar char="l"/>
                </a:pPr>
                <a:r>
                  <a:rPr lang="zh-CN" altLang="en-US" sz="1400" dirty="0"/>
                  <a:t>持</a:t>
                </a:r>
                <a:r>
                  <a:rPr lang="zh-CN" altLang="en-US" sz="1400" dirty="0" smtClean="0"/>
                  <a:t>久塑形</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grpSp>
        <p:cxnSp>
          <p:nvCxnSpPr>
            <p:cNvPr id="139" name="直接箭头连接符 138"/>
            <p:cNvCxnSpPr>
              <a:stCxn id="29" idx="2"/>
            </p:cNvCxnSpPr>
            <p:nvPr/>
          </p:nvCxnSpPr>
          <p:spPr>
            <a:xfrm flipH="1">
              <a:off x="3179895" y="2745369"/>
              <a:ext cx="3033635" cy="9431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5" name="直接箭头连接符 154"/>
            <p:cNvCxnSpPr/>
            <p:nvPr/>
          </p:nvCxnSpPr>
          <p:spPr>
            <a:xfrm flipH="1">
              <a:off x="3192400" y="2752582"/>
              <a:ext cx="4981419" cy="15110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3" name="直接连接符 162"/>
            <p:cNvCxnSpPr>
              <a:stCxn id="1036" idx="0"/>
            </p:cNvCxnSpPr>
            <p:nvPr/>
          </p:nvCxnSpPr>
          <p:spPr>
            <a:xfrm flipH="1">
              <a:off x="8188161" y="1096465"/>
              <a:ext cx="1" cy="1648904"/>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380287" y="1352193"/>
              <a:ext cx="1637239" cy="20423"/>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7499368" y="1090247"/>
              <a:ext cx="848993" cy="281231"/>
            </a:xfrm>
            <a:prstGeom prst="rect">
              <a:avLst/>
            </a:prstGeom>
            <a:noFill/>
          </p:spPr>
          <p:txBody>
            <a:bodyPr wrap="square" rtlCol="0">
              <a:spAutoFit/>
            </a:bodyPr>
            <a:lstStyle/>
            <a:p>
              <a:r>
                <a:rPr lang="zh-CN" altLang="en-US" sz="1200" dirty="0">
                  <a:solidFill>
                    <a:srgbClr val="FF0000"/>
                  </a:solidFill>
                </a:rPr>
                <a:t>扩散</a:t>
              </a:r>
            </a:p>
          </p:txBody>
        </p:sp>
        <p:sp>
          <p:nvSpPr>
            <p:cNvPr id="200" name="文本框 199"/>
            <p:cNvSpPr txBox="1"/>
            <p:nvPr/>
          </p:nvSpPr>
          <p:spPr>
            <a:xfrm>
              <a:off x="8171376" y="1092524"/>
              <a:ext cx="848993" cy="281231"/>
            </a:xfrm>
            <a:prstGeom prst="rect">
              <a:avLst/>
            </a:prstGeom>
            <a:noFill/>
          </p:spPr>
          <p:txBody>
            <a:bodyPr wrap="square" rtlCol="0">
              <a:spAutoFit/>
            </a:bodyPr>
            <a:lstStyle/>
            <a:p>
              <a:r>
                <a:rPr lang="zh-CN" altLang="en-US" sz="1200" dirty="0" smtClean="0">
                  <a:solidFill>
                    <a:srgbClr val="FF0000"/>
                  </a:solidFill>
                </a:rPr>
                <a:t>错配位错</a:t>
              </a:r>
              <a:endParaRPr lang="zh-CN" altLang="en-US" sz="1200" dirty="0">
                <a:solidFill>
                  <a:srgbClr val="FF0000"/>
                </a:solidFill>
              </a:endParaRPr>
            </a:p>
          </p:txBody>
        </p:sp>
        <p:sp>
          <p:nvSpPr>
            <p:cNvPr id="169" name="文本框 168"/>
            <p:cNvSpPr txBox="1"/>
            <p:nvPr/>
          </p:nvSpPr>
          <p:spPr>
            <a:xfrm>
              <a:off x="8188161" y="1371478"/>
              <a:ext cx="830457" cy="1107996"/>
            </a:xfrm>
            <a:prstGeom prst="rect">
              <a:avLst/>
            </a:prstGeom>
            <a:noFill/>
          </p:spPr>
          <p:txBody>
            <a:bodyPr wrap="square" rtlCol="0">
              <a:spAutoFit/>
            </a:bodyPr>
            <a:lstStyle/>
            <a:p>
              <a:r>
                <a:rPr lang="zh-CN" altLang="en-US" sz="1100" dirty="0" smtClean="0"/>
                <a:t>位错速率</a:t>
              </a:r>
              <a:endParaRPr lang="en-US" altLang="zh-CN" sz="1100" dirty="0" smtClean="0"/>
            </a:p>
            <a:p>
              <a:r>
                <a:rPr lang="zh-CN" altLang="en-US" sz="1100" dirty="0" smtClean="0"/>
                <a:t>裂纹扩展速率</a:t>
              </a:r>
              <a:endParaRPr lang="en-US" altLang="zh-CN" sz="1100" dirty="0" smtClean="0"/>
            </a:p>
            <a:p>
              <a:r>
                <a:rPr lang="zh-CN" altLang="en-US" sz="1100" dirty="0" smtClean="0"/>
                <a:t>位错密度</a:t>
              </a:r>
              <a:endParaRPr lang="en-US" altLang="zh-CN" sz="1100" dirty="0" smtClean="0"/>
            </a:p>
            <a:p>
              <a:r>
                <a:rPr lang="zh-CN" altLang="en-US" sz="1100" dirty="0" smtClean="0"/>
                <a:t>裂尖形状</a:t>
              </a:r>
              <a:endParaRPr lang="en-US" altLang="zh-CN" sz="1100" dirty="0" smtClean="0"/>
            </a:p>
            <a:p>
              <a:r>
                <a:rPr lang="en-US" altLang="zh-CN" sz="1100" dirty="0" smtClean="0"/>
                <a:t>...</a:t>
              </a:r>
              <a:endParaRPr lang="en-US" altLang="zh-CN" sz="1100" dirty="0"/>
            </a:p>
          </p:txBody>
        </p:sp>
        <p:sp>
          <p:nvSpPr>
            <p:cNvPr id="171" name="圆角矩形 170"/>
            <p:cNvSpPr/>
            <p:nvPr/>
          </p:nvSpPr>
          <p:spPr>
            <a:xfrm>
              <a:off x="7380287" y="2997414"/>
              <a:ext cx="1551783" cy="145307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3" name="直接连接符 172"/>
            <p:cNvCxnSpPr/>
            <p:nvPr/>
          </p:nvCxnSpPr>
          <p:spPr>
            <a:xfrm>
              <a:off x="7387902" y="3299847"/>
              <a:ext cx="1606036" cy="23298"/>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75" name="文本框 174"/>
            <p:cNvSpPr txBox="1"/>
            <p:nvPr/>
          </p:nvSpPr>
          <p:spPr>
            <a:xfrm>
              <a:off x="7726176" y="3025241"/>
              <a:ext cx="1320709" cy="281231"/>
            </a:xfrm>
            <a:prstGeom prst="rect">
              <a:avLst/>
            </a:prstGeom>
            <a:noFill/>
          </p:spPr>
          <p:txBody>
            <a:bodyPr wrap="square" rtlCol="0">
              <a:spAutoFit/>
            </a:bodyPr>
            <a:lstStyle/>
            <a:p>
              <a:r>
                <a:rPr lang="zh-CN" altLang="en-US" sz="1200" dirty="0" smtClean="0">
                  <a:solidFill>
                    <a:srgbClr val="FF0000"/>
                  </a:solidFill>
                </a:rPr>
                <a:t>力学性能</a:t>
              </a:r>
              <a:endParaRPr lang="zh-CN" altLang="en-US" sz="1200" dirty="0">
                <a:solidFill>
                  <a:srgbClr val="FF0000"/>
                </a:solidFill>
              </a:endParaRPr>
            </a:p>
          </p:txBody>
        </p:sp>
        <p:sp>
          <p:nvSpPr>
            <p:cNvPr id="176" name="下箭头 175"/>
            <p:cNvSpPr/>
            <p:nvPr/>
          </p:nvSpPr>
          <p:spPr>
            <a:xfrm rot="18169814">
              <a:off x="6987069" y="2581111"/>
              <a:ext cx="261613" cy="66383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文本框 176"/>
            <p:cNvSpPr txBox="1"/>
            <p:nvPr/>
          </p:nvSpPr>
          <p:spPr>
            <a:xfrm>
              <a:off x="7695182" y="3313686"/>
              <a:ext cx="1448818" cy="1384995"/>
            </a:xfrm>
            <a:prstGeom prst="rect">
              <a:avLst/>
            </a:prstGeom>
            <a:noFill/>
          </p:spPr>
          <p:txBody>
            <a:bodyPr wrap="square" rtlCol="0">
              <a:spAutoFit/>
            </a:bodyPr>
            <a:lstStyle/>
            <a:p>
              <a:r>
                <a:rPr lang="zh-CN" altLang="en-US" sz="1400" dirty="0"/>
                <a:t>拉</a:t>
              </a:r>
              <a:r>
                <a:rPr lang="zh-CN" altLang="en-US" sz="1400" dirty="0" smtClean="0"/>
                <a:t>伸强度</a:t>
              </a:r>
              <a:endParaRPr lang="en-US" altLang="zh-CN" sz="1400" dirty="0" smtClean="0"/>
            </a:p>
            <a:p>
              <a:r>
                <a:rPr lang="zh-CN" altLang="en-US" sz="1400" dirty="0"/>
                <a:t>剪</a:t>
              </a:r>
              <a:r>
                <a:rPr lang="zh-CN" altLang="en-US" sz="1400" dirty="0" smtClean="0"/>
                <a:t>切强度</a:t>
              </a:r>
              <a:endParaRPr lang="en-US" altLang="zh-CN" sz="1400" dirty="0" smtClean="0"/>
            </a:p>
            <a:p>
              <a:r>
                <a:rPr lang="zh-CN" altLang="en-US" sz="1400" dirty="0"/>
                <a:t>延展</a:t>
              </a:r>
              <a:r>
                <a:rPr lang="zh-CN" altLang="en-US" sz="1400" dirty="0" smtClean="0"/>
                <a:t>性</a:t>
              </a:r>
              <a:endParaRPr lang="en-US" altLang="zh-CN" sz="1400" dirty="0" smtClean="0"/>
            </a:p>
            <a:p>
              <a:r>
                <a:rPr lang="zh-CN" altLang="en-US" sz="1400" dirty="0"/>
                <a:t>脆</a:t>
              </a:r>
              <a:r>
                <a:rPr lang="zh-CN" altLang="en-US" sz="1400" dirty="0" smtClean="0"/>
                <a:t>性</a:t>
              </a:r>
              <a:endParaRPr lang="en-US" altLang="zh-CN" sz="1400" dirty="0" smtClean="0"/>
            </a:p>
            <a:p>
              <a:r>
                <a:rPr lang="en-US" altLang="zh-CN" sz="1400" dirty="0" smtClean="0"/>
                <a:t>...</a:t>
              </a:r>
            </a:p>
            <a:p>
              <a:endParaRPr lang="zh-CN" altLang="en-US" sz="1400" dirty="0"/>
            </a:p>
          </p:txBody>
        </p:sp>
        <p:sp>
          <p:nvSpPr>
            <p:cNvPr id="4" name="矩形 3"/>
            <p:cNvSpPr/>
            <p:nvPr/>
          </p:nvSpPr>
          <p:spPr>
            <a:xfrm>
              <a:off x="4569310" y="2849515"/>
              <a:ext cx="944466" cy="28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③</a:t>
              </a:r>
              <a:endParaRPr lang="zh-CN" altLang="en-US" dirty="0">
                <a:solidFill>
                  <a:schemeClr val="tx1">
                    <a:lumMod val="95000"/>
                    <a:lumOff val="5000"/>
                  </a:schemeClr>
                </a:solidFill>
              </a:endParaRPr>
            </a:p>
          </p:txBody>
        </p:sp>
        <p:sp>
          <p:nvSpPr>
            <p:cNvPr id="67" name="矩形 66"/>
            <p:cNvSpPr/>
            <p:nvPr/>
          </p:nvSpPr>
          <p:spPr>
            <a:xfrm>
              <a:off x="4560059" y="3412541"/>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②</a:t>
              </a:r>
              <a:endParaRPr lang="zh-CN" altLang="en-US" dirty="0">
                <a:solidFill>
                  <a:schemeClr val="tx1">
                    <a:lumMod val="95000"/>
                    <a:lumOff val="5000"/>
                  </a:schemeClr>
                </a:solidFill>
              </a:endParaRPr>
            </a:p>
          </p:txBody>
        </p:sp>
        <p:sp>
          <p:nvSpPr>
            <p:cNvPr id="16" name="文本框 15"/>
            <p:cNvSpPr txBox="1"/>
            <p:nvPr/>
          </p:nvSpPr>
          <p:spPr>
            <a:xfrm>
              <a:off x="1860298" y="2843089"/>
              <a:ext cx="1099745" cy="343726"/>
            </a:xfrm>
            <a:prstGeom prst="rect">
              <a:avLst/>
            </a:prstGeom>
            <a:noFill/>
          </p:spPr>
          <p:txBody>
            <a:bodyPr wrap="square" rtlCol="0">
              <a:spAutoFit/>
            </a:bodyPr>
            <a:lstStyle/>
            <a:p>
              <a:r>
                <a:rPr lang="zh-CN" altLang="en-US" sz="1600" b="1" dirty="0" smtClean="0"/>
                <a:t>输入属性</a:t>
              </a:r>
              <a:endParaRPr lang="zh-CN" altLang="en-US" sz="1600" b="1" dirty="0"/>
            </a:p>
          </p:txBody>
        </p:sp>
        <p:sp>
          <p:nvSpPr>
            <p:cNvPr id="3" name="文本框 2"/>
            <p:cNvSpPr txBox="1"/>
            <p:nvPr/>
          </p:nvSpPr>
          <p:spPr>
            <a:xfrm>
              <a:off x="120682" y="821425"/>
              <a:ext cx="461665" cy="1984419"/>
            </a:xfrm>
            <a:prstGeom prst="rect">
              <a:avLst/>
            </a:prstGeom>
            <a:solidFill>
              <a:srgbClr val="00B0F0"/>
            </a:solidFill>
          </p:spPr>
          <p:txBody>
            <a:bodyPr vert="eaVert" wrap="square" rtlCol="0">
              <a:spAutoFit/>
            </a:bodyPr>
            <a:lstStyle/>
            <a:p>
              <a:pPr algn="ctr"/>
              <a:r>
                <a:rPr lang="zh-CN" altLang="en-US" dirty="0" smtClean="0"/>
                <a:t>王院士团队工作</a:t>
              </a:r>
              <a:endParaRPr lang="zh-CN" altLang="en-US" dirty="0"/>
            </a:p>
          </p:txBody>
        </p:sp>
        <p:sp>
          <p:nvSpPr>
            <p:cNvPr id="58" name="文本框 57"/>
            <p:cNvSpPr txBox="1"/>
            <p:nvPr/>
          </p:nvSpPr>
          <p:spPr>
            <a:xfrm>
              <a:off x="121455" y="2805844"/>
              <a:ext cx="461665" cy="2207332"/>
            </a:xfrm>
            <a:prstGeom prst="rect">
              <a:avLst/>
            </a:prstGeom>
            <a:solidFill>
              <a:schemeClr val="accent6">
                <a:lumMod val="60000"/>
                <a:lumOff val="40000"/>
              </a:schemeClr>
            </a:solidFill>
          </p:spPr>
          <p:txBody>
            <a:bodyPr vert="eaVert" wrap="square" rtlCol="0">
              <a:spAutoFit/>
            </a:bodyPr>
            <a:lstStyle/>
            <a:p>
              <a:pPr algn="ctr"/>
              <a:r>
                <a:rPr lang="zh-CN" altLang="en-US" dirty="0" smtClean="0"/>
                <a:t>鲁老师团队工作</a:t>
              </a:r>
              <a:endParaRPr lang="zh-CN" altLang="en-US" dirty="0"/>
            </a:p>
          </p:txBody>
        </p:sp>
        <p:sp>
          <p:nvSpPr>
            <p:cNvPr id="59" name="文本框 58"/>
            <p:cNvSpPr txBox="1"/>
            <p:nvPr/>
          </p:nvSpPr>
          <p:spPr>
            <a:xfrm>
              <a:off x="122002" y="4955552"/>
              <a:ext cx="458957" cy="1646180"/>
            </a:xfrm>
            <a:prstGeom prst="rect">
              <a:avLst/>
            </a:prstGeom>
            <a:solidFill>
              <a:schemeClr val="accent4">
                <a:lumMod val="60000"/>
                <a:lumOff val="40000"/>
              </a:schemeClr>
            </a:solidFill>
          </p:spPr>
          <p:txBody>
            <a:bodyPr vert="eaVert" wrap="square" rtlCol="0">
              <a:spAutoFit/>
            </a:bodyPr>
            <a:lstStyle/>
            <a:p>
              <a:pPr algn="ctr"/>
              <a:r>
                <a:rPr lang="zh-CN" altLang="en-US" dirty="0" smtClean="0"/>
                <a:t>基础性工作</a:t>
              </a:r>
              <a:endParaRPr lang="zh-CN" altLang="en-US" dirty="0"/>
            </a:p>
          </p:txBody>
        </p:sp>
        <p:sp>
          <p:nvSpPr>
            <p:cNvPr id="64" name="右箭头 63"/>
            <p:cNvSpPr/>
            <p:nvPr/>
          </p:nvSpPr>
          <p:spPr>
            <a:xfrm>
              <a:off x="580258" y="5354072"/>
              <a:ext cx="1016887" cy="315303"/>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545954" y="5181436"/>
              <a:ext cx="806440" cy="281231"/>
            </a:xfrm>
            <a:prstGeom prst="rect">
              <a:avLst/>
            </a:prstGeom>
            <a:noFill/>
          </p:spPr>
          <p:txBody>
            <a:bodyPr wrap="square" rtlCol="0">
              <a:spAutoFit/>
            </a:bodyPr>
            <a:lstStyle/>
            <a:p>
              <a:r>
                <a:rPr lang="zh-CN" altLang="en-US" sz="1200" dirty="0">
                  <a:solidFill>
                    <a:schemeClr val="accent4">
                      <a:lumMod val="75000"/>
                    </a:schemeClr>
                  </a:solidFill>
                </a:rPr>
                <a:t>蠕</a:t>
              </a:r>
              <a:r>
                <a:rPr lang="zh-CN" altLang="en-US" sz="1200" dirty="0" smtClean="0">
                  <a:solidFill>
                    <a:schemeClr val="accent4">
                      <a:lumMod val="75000"/>
                    </a:schemeClr>
                  </a:solidFill>
                </a:rPr>
                <a:t>变数据</a:t>
              </a:r>
              <a:endParaRPr lang="zh-CN" altLang="en-US" sz="1200" dirty="0">
                <a:solidFill>
                  <a:schemeClr val="accent4">
                    <a:lumMod val="75000"/>
                  </a:schemeClr>
                </a:solidFill>
              </a:endParaRPr>
            </a:p>
          </p:txBody>
        </p:sp>
        <p:sp>
          <p:nvSpPr>
            <p:cNvPr id="68" name="右箭头 67"/>
            <p:cNvSpPr/>
            <p:nvPr/>
          </p:nvSpPr>
          <p:spPr>
            <a:xfrm>
              <a:off x="3229105" y="5375098"/>
              <a:ext cx="700817"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908597" y="4453442"/>
              <a:ext cx="3028723" cy="2063268"/>
              <a:chOff x="4218833" y="4453442"/>
              <a:chExt cx="3028770" cy="2063268"/>
            </a:xfrm>
          </p:grpSpPr>
          <p:sp>
            <p:nvSpPr>
              <p:cNvPr id="15" name="矩形 14"/>
              <p:cNvSpPr/>
              <p:nvPr/>
            </p:nvSpPr>
            <p:spPr>
              <a:xfrm>
                <a:off x="4264845" y="4453442"/>
                <a:ext cx="2921566" cy="206326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493146" y="4457728"/>
                <a:ext cx="2165105" cy="338554"/>
              </a:xfrm>
              <a:prstGeom prst="rect">
                <a:avLst/>
              </a:prstGeom>
              <a:noFill/>
            </p:spPr>
            <p:txBody>
              <a:bodyPr wrap="square" rtlCol="0">
                <a:spAutoFit/>
              </a:bodyPr>
              <a:lstStyle/>
              <a:p>
                <a:pPr algn="ctr"/>
                <a:r>
                  <a:rPr lang="zh-CN" altLang="en-US" sz="1600" b="1" dirty="0"/>
                  <a:t>机</a:t>
                </a:r>
                <a:r>
                  <a:rPr lang="zh-CN" altLang="en-US" sz="1600" b="1" dirty="0" smtClean="0"/>
                  <a:t>器学习方法</a:t>
                </a:r>
                <a:endParaRPr lang="zh-CN" altLang="en-US" sz="1600" b="1" dirty="0"/>
              </a:p>
            </p:txBody>
          </p:sp>
          <p:sp>
            <p:nvSpPr>
              <p:cNvPr id="18" name="文本框 17"/>
              <p:cNvSpPr txBox="1"/>
              <p:nvPr/>
            </p:nvSpPr>
            <p:spPr>
              <a:xfrm>
                <a:off x="4218833" y="4763288"/>
                <a:ext cx="3028770" cy="338554"/>
              </a:xfrm>
              <a:prstGeom prst="rect">
                <a:avLst/>
              </a:prstGeom>
              <a:noFill/>
            </p:spPr>
            <p:txBody>
              <a:bodyPr wrap="square" rtlCol="0">
                <a:spAutoFit/>
              </a:bodyPr>
              <a:lstStyle/>
              <a:p>
                <a:r>
                  <a:rPr lang="zh-CN" altLang="en-US" sz="1600" dirty="0" smtClean="0"/>
                  <a:t>  决策树        </a:t>
                </a:r>
                <a:r>
                  <a:rPr lang="en-US" altLang="zh-CN" sz="1600" dirty="0" smtClean="0"/>
                  <a:t>SVR         </a:t>
                </a:r>
                <a:r>
                  <a:rPr lang="zh-CN" altLang="en-US" sz="1600" dirty="0" smtClean="0"/>
                  <a:t>神经网络  </a:t>
                </a:r>
                <a:r>
                  <a:rPr lang="en-US" altLang="zh-CN" sz="1600" dirty="0" smtClean="0"/>
                  <a:t>...</a:t>
                </a:r>
                <a:endParaRPr lang="zh-CN" altLang="en-US" sz="1600" dirty="0"/>
              </a:p>
            </p:txBody>
          </p:sp>
          <p:pic>
            <p:nvPicPr>
              <p:cNvPr id="19" name="Picture 4" descr="http://s1.knowsky.com/20170221/ngnvdubua2w2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7363" y="5113385"/>
                <a:ext cx="920018" cy="911173"/>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5"/>
              <a:stretch>
                <a:fillRect/>
              </a:stretch>
            </p:blipFill>
            <p:spPr>
              <a:xfrm>
                <a:off x="5160266" y="5184243"/>
                <a:ext cx="1021166" cy="807622"/>
              </a:xfrm>
              <a:prstGeom prst="rect">
                <a:avLst/>
              </a:prstGeom>
              <a:noFill/>
            </p:spPr>
          </p:pic>
          <p:pic>
            <p:nvPicPr>
              <p:cNvPr id="23" name="Picture 10" descr="http://b.hiphotos.baidu.com/zhidao/pic/item/b812c8fcc3cec3fd6d5ca18ad188d43f869427e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227443" y="5244287"/>
                <a:ext cx="807962" cy="688718"/>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右箭头 78"/>
            <p:cNvSpPr/>
            <p:nvPr/>
          </p:nvSpPr>
          <p:spPr>
            <a:xfrm>
              <a:off x="6905847" y="5424257"/>
              <a:ext cx="505233"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rot="1178444">
              <a:off x="6862033" y="5061998"/>
              <a:ext cx="557094" cy="31631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endCxn id="29" idx="2"/>
            </p:cNvCxnSpPr>
            <p:nvPr/>
          </p:nvCxnSpPr>
          <p:spPr>
            <a:xfrm flipV="1">
              <a:off x="3233985" y="2745369"/>
              <a:ext cx="2979546" cy="2436067"/>
            </a:xfrm>
            <a:prstGeom prst="bentConnector2">
              <a:avLst/>
            </a:prstGeom>
            <a:ln>
              <a:tailEnd type="none"/>
            </a:ln>
          </p:spPr>
          <p:style>
            <a:lnRef idx="3">
              <a:schemeClr val="accent2"/>
            </a:lnRef>
            <a:fillRef idx="0">
              <a:schemeClr val="accent2"/>
            </a:fillRef>
            <a:effectRef idx="2">
              <a:schemeClr val="accent2"/>
            </a:effectRef>
            <a:fontRef idx="minor">
              <a:schemeClr val="tx1"/>
            </a:fontRef>
          </p:style>
        </p:cxnSp>
        <p:sp>
          <p:nvSpPr>
            <p:cNvPr id="97" name="矩形 96"/>
            <p:cNvSpPr/>
            <p:nvPr/>
          </p:nvSpPr>
          <p:spPr>
            <a:xfrm>
              <a:off x="3123004" y="5176394"/>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latin typeface="宋体" panose="02010600030101010101" pitchFamily="2" charset="-122"/>
                  <a:ea typeface="宋体" panose="02010600030101010101" pitchFamily="2" charset="-122"/>
                </a:rPr>
                <a:t>①</a:t>
              </a:r>
              <a:endParaRPr lang="zh-CN" altLang="en-US" dirty="0">
                <a:solidFill>
                  <a:schemeClr val="tx1">
                    <a:lumMod val="95000"/>
                    <a:lumOff val="5000"/>
                  </a:schemeClr>
                </a:solidFill>
              </a:endParaRPr>
            </a:p>
          </p:txBody>
        </p:sp>
        <p:grpSp>
          <p:nvGrpSpPr>
            <p:cNvPr id="27" name="组合 26"/>
            <p:cNvGrpSpPr/>
            <p:nvPr/>
          </p:nvGrpSpPr>
          <p:grpSpPr>
            <a:xfrm>
              <a:off x="5652447" y="3112130"/>
              <a:ext cx="1577112" cy="1074417"/>
              <a:chOff x="5652447" y="3112130"/>
              <a:chExt cx="1577112" cy="1074417"/>
            </a:xfrm>
          </p:grpSpPr>
          <p:sp>
            <p:nvSpPr>
              <p:cNvPr id="6" name="流程图: 多文档 5"/>
              <p:cNvSpPr/>
              <p:nvPr/>
            </p:nvSpPr>
            <p:spPr>
              <a:xfrm>
                <a:off x="5652447" y="3112130"/>
                <a:ext cx="1481462" cy="1074417"/>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 name="图片 19"/>
              <p:cNvPicPr>
                <a:picLocks noChangeAspect="1"/>
              </p:cNvPicPr>
              <p:nvPr/>
            </p:nvPicPr>
            <p:blipFill>
              <a:blip r:embed="rId7"/>
              <a:stretch>
                <a:fillRect/>
              </a:stretch>
            </p:blipFill>
            <p:spPr>
              <a:xfrm>
                <a:off x="5797894" y="3520756"/>
                <a:ext cx="1005573" cy="482472"/>
              </a:xfrm>
              <a:prstGeom prst="rect">
                <a:avLst/>
              </a:prstGeom>
            </p:spPr>
          </p:pic>
          <p:sp>
            <p:nvSpPr>
              <p:cNvPr id="21" name="文本框 20"/>
              <p:cNvSpPr txBox="1"/>
              <p:nvPr/>
            </p:nvSpPr>
            <p:spPr>
              <a:xfrm>
                <a:off x="5742043" y="3291795"/>
                <a:ext cx="1487516" cy="276999"/>
              </a:xfrm>
              <a:prstGeom prst="rect">
                <a:avLst/>
              </a:prstGeom>
              <a:noFill/>
            </p:spPr>
            <p:txBody>
              <a:bodyPr wrap="square" rtlCol="0">
                <a:spAutoFit/>
              </a:bodyPr>
              <a:lstStyle/>
              <a:p>
                <a:r>
                  <a:rPr lang="en-US" altLang="zh-CN" sz="1200" b="1" dirty="0">
                    <a:solidFill>
                      <a:schemeClr val="accent6">
                        <a:lumMod val="75000"/>
                      </a:schemeClr>
                    </a:solidFill>
                  </a:rPr>
                  <a:t>u</a:t>
                </a:r>
                <a:r>
                  <a:rPr lang="en-US" altLang="zh-CN" sz="1200" b="1" dirty="0" smtClean="0">
                    <a:solidFill>
                      <a:schemeClr val="accent6">
                        <a:lumMod val="75000"/>
                      </a:schemeClr>
                    </a:solidFill>
                  </a:rPr>
                  <a:t>nlabeled data</a:t>
                </a:r>
                <a:endParaRPr lang="zh-CN" altLang="en-US" sz="1200" b="1" dirty="0">
                  <a:solidFill>
                    <a:schemeClr val="accent6">
                      <a:lumMod val="75000"/>
                    </a:schemeClr>
                  </a:solidFill>
                </a:endParaRPr>
              </a:p>
            </p:txBody>
          </p:sp>
        </p:grpSp>
        <p:sp>
          <p:nvSpPr>
            <p:cNvPr id="26" name="下箭头 25"/>
            <p:cNvSpPr/>
            <p:nvPr/>
          </p:nvSpPr>
          <p:spPr>
            <a:xfrm>
              <a:off x="6395978" y="4087804"/>
              <a:ext cx="346415" cy="37918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下箭头 77"/>
            <p:cNvSpPr/>
            <p:nvPr/>
          </p:nvSpPr>
          <p:spPr>
            <a:xfrm rot="17959721">
              <a:off x="6950028" y="4638950"/>
              <a:ext cx="346415" cy="50868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4031207" y="1036782"/>
              <a:ext cx="3502487" cy="1618467"/>
              <a:chOff x="4031207" y="1036782"/>
              <a:chExt cx="3502487" cy="1618467"/>
            </a:xfrm>
          </p:grpSpPr>
          <p:sp>
            <p:nvSpPr>
              <p:cNvPr id="9" name="圆角矩形标注 8"/>
              <p:cNvSpPr/>
              <p:nvPr/>
            </p:nvSpPr>
            <p:spPr>
              <a:xfrm>
                <a:off x="4031207" y="1036782"/>
                <a:ext cx="3502487" cy="1618467"/>
              </a:xfrm>
              <a:prstGeom prst="wedgeRoundRect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4045619" y="1080099"/>
                <a:ext cx="3452575" cy="1476979"/>
              </a:xfrm>
              <a:prstGeom prst="rect">
                <a:avLst/>
              </a:prstGeom>
              <a:noFill/>
            </p:spPr>
            <p:txBody>
              <a:bodyPr wrap="square" rtlCol="0">
                <a:spAutoFit/>
              </a:bodyPr>
              <a:lstStyle/>
              <a:p>
                <a:r>
                  <a:rPr lang="zh-CN" altLang="en-US" b="1" dirty="0"/>
                  <a:t>现有的机器学习在蠕变方面的应用，大部分是基于易获得影响蠕变的宏观因</a:t>
                </a:r>
                <a:r>
                  <a:rPr lang="zh-CN" altLang="en-US" b="1" dirty="0" smtClean="0"/>
                  <a:t>素，可以引入</a:t>
                </a:r>
                <a:r>
                  <a:rPr lang="zh-CN" altLang="en-US" b="1" dirty="0" smtClean="0">
                    <a:solidFill>
                      <a:srgbClr val="FF0000"/>
                    </a:solidFill>
                  </a:rPr>
                  <a:t>王院士</a:t>
                </a:r>
                <a:r>
                  <a:rPr lang="en-US" altLang="zh-CN" b="1" dirty="0" smtClean="0">
                    <a:solidFill>
                      <a:srgbClr val="FF0000"/>
                    </a:solidFill>
                  </a:rPr>
                  <a:t>49</a:t>
                </a:r>
                <a:r>
                  <a:rPr lang="zh-CN" altLang="en-US" b="1" dirty="0" smtClean="0">
                    <a:solidFill>
                      <a:srgbClr val="FF0000"/>
                    </a:solidFill>
                  </a:rPr>
                  <a:t>篇文献中提供的计算方法</a:t>
                </a:r>
                <a:r>
                  <a:rPr lang="zh-CN" altLang="en-US" b="1" dirty="0" smtClean="0"/>
                  <a:t>来获得一些蠕变的微观描述因子</a:t>
                </a:r>
                <a:endParaRPr lang="zh-CN" altLang="en-US" dirty="0"/>
              </a:p>
            </p:txBody>
          </p:sp>
        </p:grpSp>
        <p:grpSp>
          <p:nvGrpSpPr>
            <p:cNvPr id="37" name="组合 36"/>
            <p:cNvGrpSpPr/>
            <p:nvPr/>
          </p:nvGrpSpPr>
          <p:grpSpPr>
            <a:xfrm>
              <a:off x="2803894" y="3861184"/>
              <a:ext cx="3174889" cy="1147486"/>
              <a:chOff x="2742287" y="3903048"/>
              <a:chExt cx="3174889" cy="1147486"/>
            </a:xfrm>
          </p:grpSpPr>
          <p:sp>
            <p:nvSpPr>
              <p:cNvPr id="80" name="右箭头 79"/>
              <p:cNvSpPr/>
              <p:nvPr/>
            </p:nvSpPr>
            <p:spPr>
              <a:xfrm rot="1178444">
                <a:off x="3454350" y="4351810"/>
                <a:ext cx="541349" cy="30498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标注 33"/>
              <p:cNvSpPr/>
              <p:nvPr/>
            </p:nvSpPr>
            <p:spPr>
              <a:xfrm rot="10800000">
                <a:off x="2742287" y="3903048"/>
                <a:ext cx="3174889" cy="1147486"/>
              </a:xfrm>
              <a:prstGeom prst="wedgeRoundRect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2810315" y="3995677"/>
                <a:ext cx="3044989" cy="923330"/>
              </a:xfrm>
              <a:prstGeom prst="rect">
                <a:avLst/>
              </a:prstGeom>
              <a:noFill/>
            </p:spPr>
            <p:txBody>
              <a:bodyPr wrap="square" rtlCol="0">
                <a:spAutoFit/>
              </a:bodyPr>
              <a:lstStyle/>
              <a:p>
                <a:r>
                  <a:rPr lang="zh-CN" altLang="en-US" b="1" dirty="0" smtClean="0"/>
                  <a:t>直接利用王院士</a:t>
                </a:r>
                <a:r>
                  <a:rPr lang="en-US" altLang="zh-CN" b="1" dirty="0" smtClean="0"/>
                  <a:t>49</a:t>
                </a:r>
                <a:r>
                  <a:rPr lang="zh-CN" altLang="en-US" b="1" dirty="0" smtClean="0"/>
                  <a:t>篇文献中通过理论计算得到的微观因素数据</a:t>
                </a:r>
                <a:endParaRPr lang="zh-CN" altLang="en-US" b="1" dirty="0"/>
              </a:p>
            </p:txBody>
          </p:sp>
        </p:grpSp>
        <p:grpSp>
          <p:nvGrpSpPr>
            <p:cNvPr id="40" name="组合 39"/>
            <p:cNvGrpSpPr/>
            <p:nvPr/>
          </p:nvGrpSpPr>
          <p:grpSpPr>
            <a:xfrm>
              <a:off x="1757609" y="5607274"/>
              <a:ext cx="2630551" cy="1151607"/>
              <a:chOff x="1769372" y="5607274"/>
              <a:chExt cx="2630551" cy="1151607"/>
            </a:xfrm>
          </p:grpSpPr>
          <p:sp>
            <p:nvSpPr>
              <p:cNvPr id="38" name="圆角矩形标注 37"/>
              <p:cNvSpPr/>
              <p:nvPr/>
            </p:nvSpPr>
            <p:spPr>
              <a:xfrm rot="10800000">
                <a:off x="1769372" y="5607274"/>
                <a:ext cx="2608051" cy="1151607"/>
              </a:xfrm>
              <a:prstGeom prst="wedgeRound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794068" y="5668376"/>
                <a:ext cx="2605855" cy="923330"/>
              </a:xfrm>
              <a:prstGeom prst="rect">
                <a:avLst/>
              </a:prstGeom>
              <a:noFill/>
            </p:spPr>
            <p:txBody>
              <a:bodyPr wrap="square" rtlCol="0">
                <a:spAutoFit/>
              </a:bodyPr>
              <a:lstStyle/>
              <a:p>
                <a:r>
                  <a:rPr lang="zh-CN" altLang="en-US" b="1" dirty="0" smtClean="0"/>
                  <a:t>数据挖掘和机器学习方法在蠕变性能预测做了初步的探索性工作</a:t>
                </a:r>
                <a:endParaRPr lang="zh-CN" altLang="en-US" b="1" dirty="0"/>
              </a:p>
            </p:txBody>
          </p:sp>
        </p:grpSp>
      </p:grpSp>
    </p:spTree>
    <p:extLst>
      <p:ext uri="{BB962C8B-B14F-4D97-AF65-F5344CB8AC3E}">
        <p14:creationId xmlns:p14="http://schemas.microsoft.com/office/powerpoint/2010/main" val="2174539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4475"/>
            <a:ext cx="8229600" cy="796950"/>
          </a:xfrm>
        </p:spPr>
        <p:txBody>
          <a:bodyPr/>
          <a:lstStyle/>
          <a:p>
            <a:r>
              <a:rPr lang="zh-CN" altLang="en-US" dirty="0"/>
              <a:t>工</a:t>
            </a:r>
            <a:r>
              <a:rPr lang="zh-CN" altLang="en-US" dirty="0" smtClean="0"/>
              <a:t>作五：蠕变解析式的初步探索</a:t>
            </a:r>
            <a:endParaRPr lang="zh-CN" altLang="en-US" dirty="0"/>
          </a:p>
        </p:txBody>
      </p:sp>
      <p:pic>
        <p:nvPicPr>
          <p:cNvPr id="14" name="图片 13"/>
          <p:cNvPicPr>
            <a:picLocks noChangeAspect="1"/>
          </p:cNvPicPr>
          <p:nvPr/>
        </p:nvPicPr>
        <p:blipFill>
          <a:blip r:embed="rId3"/>
          <a:stretch>
            <a:fillRect/>
          </a:stretch>
        </p:blipFill>
        <p:spPr>
          <a:xfrm>
            <a:off x="198897" y="3893416"/>
            <a:ext cx="4892097" cy="2847952"/>
          </a:xfrm>
          <a:prstGeom prst="rect">
            <a:avLst/>
          </a:prstGeom>
        </p:spPr>
      </p:pic>
      <p:pic>
        <p:nvPicPr>
          <p:cNvPr id="41" name="图片 40"/>
          <p:cNvPicPr>
            <a:picLocks noChangeAspect="1"/>
          </p:cNvPicPr>
          <p:nvPr/>
        </p:nvPicPr>
        <p:blipFill>
          <a:blip r:embed="rId4"/>
          <a:stretch>
            <a:fillRect/>
          </a:stretch>
        </p:blipFill>
        <p:spPr>
          <a:xfrm>
            <a:off x="204077" y="787152"/>
            <a:ext cx="4832667" cy="3106264"/>
          </a:xfrm>
          <a:prstGeom prst="rect">
            <a:avLst/>
          </a:prstGeom>
        </p:spPr>
      </p:pic>
      <p:pic>
        <p:nvPicPr>
          <p:cNvPr id="91" name="图片 90" descr="C:\Users\Administrator\Desktop\捕获.JPG"/>
          <p:cNvPicPr/>
          <p:nvPr/>
        </p:nvPicPr>
        <p:blipFill>
          <a:blip r:embed="rId5">
            <a:extLst>
              <a:ext uri="{28A0092B-C50C-407E-A947-70E740481C1C}">
                <a14:useLocalDpi xmlns:a14="http://schemas.microsoft.com/office/drawing/2010/main" val="0"/>
              </a:ext>
            </a:extLst>
          </a:blip>
          <a:srcRect/>
          <a:stretch>
            <a:fillRect/>
          </a:stretch>
        </p:blipFill>
        <p:spPr bwMode="auto">
          <a:xfrm>
            <a:off x="5090994" y="2204864"/>
            <a:ext cx="4104456" cy="3568032"/>
          </a:xfrm>
          <a:prstGeom prst="rect">
            <a:avLst/>
          </a:prstGeom>
          <a:noFill/>
          <a:ln>
            <a:noFill/>
          </a:ln>
        </p:spPr>
      </p:pic>
      <p:sp>
        <p:nvSpPr>
          <p:cNvPr id="3" name="文本框 2"/>
          <p:cNvSpPr txBox="1"/>
          <p:nvPr/>
        </p:nvSpPr>
        <p:spPr>
          <a:xfrm>
            <a:off x="198897" y="2348880"/>
            <a:ext cx="4373103" cy="432048"/>
          </a:xfrm>
          <a:prstGeom prst="rect">
            <a:avLst/>
          </a:prstGeom>
          <a:noFill/>
          <a:ln>
            <a:solidFill>
              <a:srgbClr val="FF0000"/>
            </a:solidFill>
          </a:ln>
        </p:spPr>
        <p:txBody>
          <a:bodyPr wrap="square" rtlCol="0">
            <a:spAutoFit/>
          </a:bodyPr>
          <a:lstStyle/>
          <a:p>
            <a:endParaRPr lang="zh-CN" altLang="en-US" dirty="0"/>
          </a:p>
        </p:txBody>
      </p:sp>
      <p:sp>
        <p:nvSpPr>
          <p:cNvPr id="7" name="文本框 6"/>
          <p:cNvSpPr txBox="1"/>
          <p:nvPr/>
        </p:nvSpPr>
        <p:spPr>
          <a:xfrm>
            <a:off x="224647" y="5204846"/>
            <a:ext cx="4347353" cy="456401"/>
          </a:xfrm>
          <a:prstGeom prst="rect">
            <a:avLst/>
          </a:prstGeom>
          <a:noFill/>
          <a:ln>
            <a:solidFill>
              <a:srgbClr val="FF0000"/>
            </a:solidFill>
          </a:ln>
        </p:spPr>
        <p:txBody>
          <a:bodyPr wrap="square" rtlCol="0">
            <a:spAutoFit/>
          </a:bodyPr>
          <a:lstStyle/>
          <a:p>
            <a:endParaRPr lang="zh-CN" altLang="en-US" dirty="0"/>
          </a:p>
        </p:txBody>
      </p:sp>
      <p:pic>
        <p:nvPicPr>
          <p:cNvPr id="8" name="图片 7"/>
          <p:cNvPicPr>
            <a:picLocks noChangeAspect="1"/>
          </p:cNvPicPr>
          <p:nvPr/>
        </p:nvPicPr>
        <p:blipFill>
          <a:blip r:embed="rId4"/>
          <a:stretch>
            <a:fillRect/>
          </a:stretch>
        </p:blipFill>
        <p:spPr>
          <a:xfrm>
            <a:off x="198897" y="787152"/>
            <a:ext cx="4832667" cy="3106264"/>
          </a:xfrm>
          <a:prstGeom prst="rect">
            <a:avLst/>
          </a:prstGeom>
        </p:spPr>
      </p:pic>
    </p:spTree>
    <p:extLst>
      <p:ext uri="{BB962C8B-B14F-4D97-AF65-F5344CB8AC3E}">
        <p14:creationId xmlns:p14="http://schemas.microsoft.com/office/powerpoint/2010/main" val="2117979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工</a:t>
            </a:r>
            <a:r>
              <a:rPr lang="zh-CN" altLang="en-US" dirty="0" smtClean="0"/>
              <a:t>作</a:t>
            </a:r>
            <a:r>
              <a:rPr lang="zh-CN" altLang="en-US" dirty="0"/>
              <a:t>六</a:t>
            </a:r>
            <a:r>
              <a:rPr lang="zh-CN" altLang="en-US" dirty="0" smtClean="0"/>
              <a:t>：算法研究与实现</a:t>
            </a:r>
            <a:endParaRPr lang="zh-CN" altLang="en-US" dirty="0"/>
          </a:p>
        </p:txBody>
      </p:sp>
      <p:graphicFrame>
        <p:nvGraphicFramePr>
          <p:cNvPr id="5" name="图示 4"/>
          <p:cNvGraphicFramePr/>
          <p:nvPr>
            <p:extLst>
              <p:ext uri="{D42A27DB-BD31-4B8C-83A1-F6EECF244321}">
                <p14:modId xmlns:p14="http://schemas.microsoft.com/office/powerpoint/2010/main" val="2558930830"/>
              </p:ext>
            </p:extLst>
          </p:nvPr>
        </p:nvGraphicFramePr>
        <p:xfrm>
          <a:off x="1115616" y="1196752"/>
          <a:ext cx="7488832"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1379286" y="1374809"/>
            <a:ext cx="470000" cy="769441"/>
          </a:xfrm>
          <a:prstGeom prst="rect">
            <a:avLst/>
          </a:prstGeom>
          <a:noFill/>
        </p:spPr>
        <p:txBody>
          <a:bodyPr wrap="none" lIns="91440" tIns="45720" rIns="91440" bIns="45720">
            <a:spAutoFit/>
          </a:bodyPr>
          <a:lstStyle/>
          <a:p>
            <a:pPr algn="ctr"/>
            <a:r>
              <a:rPr lang="en-US" altLang="zh-CN" sz="4400" b="0" cap="none" spc="0" dirty="0" smtClean="0">
                <a:ln w="0"/>
                <a:solidFill>
                  <a:schemeClr val="accent1"/>
                </a:solidFill>
                <a:effectLst>
                  <a:outerShdw blurRad="38100" dist="25400" dir="5400000" algn="ctr" rotWithShape="0">
                    <a:srgbClr val="6E747A">
                      <a:alpha val="43000"/>
                    </a:srgbClr>
                  </a:outerShdw>
                </a:effectLst>
              </a:rPr>
              <a:t>1</a:t>
            </a:r>
            <a:endParaRPr lang="zh-CN" alt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6" name="矩形 5"/>
          <p:cNvSpPr/>
          <p:nvPr/>
        </p:nvSpPr>
        <p:spPr>
          <a:xfrm>
            <a:off x="1853061" y="2322306"/>
            <a:ext cx="470000" cy="769441"/>
          </a:xfrm>
          <a:prstGeom prst="rect">
            <a:avLst/>
          </a:prstGeom>
          <a:noFill/>
        </p:spPr>
        <p:txBody>
          <a:bodyPr wrap="none" lIns="91440" tIns="45720" rIns="91440" bIns="45720">
            <a:spAutoFit/>
          </a:bodyPr>
          <a:lstStyle/>
          <a:p>
            <a:pPr algn="ctr"/>
            <a:r>
              <a:rPr lang="en-US" altLang="zh-CN" sz="4400" dirty="0">
                <a:ln w="0"/>
                <a:solidFill>
                  <a:schemeClr val="accent1"/>
                </a:solidFill>
                <a:effectLst>
                  <a:outerShdw blurRad="38100" dist="25400" dir="5400000" algn="ctr" rotWithShape="0">
                    <a:srgbClr val="6E747A">
                      <a:alpha val="43000"/>
                    </a:srgbClr>
                  </a:outerShdw>
                </a:effectLst>
              </a:rPr>
              <a:t>2</a:t>
            </a:r>
            <a:endParaRPr lang="zh-CN" altLang="en-US" sz="4400" dirty="0">
              <a:ln w="0"/>
              <a:solidFill>
                <a:schemeClr val="accent1"/>
              </a:solidFill>
              <a:effectLst>
                <a:outerShdw blurRad="38100" dist="25400" dir="5400000" algn="ctr" rotWithShape="0">
                  <a:srgbClr val="6E747A">
                    <a:alpha val="43000"/>
                  </a:srgbClr>
                </a:outerShdw>
              </a:effectLst>
            </a:endParaRPr>
          </a:p>
        </p:txBody>
      </p:sp>
      <p:sp>
        <p:nvSpPr>
          <p:cNvPr id="7" name="矩形 6"/>
          <p:cNvSpPr/>
          <p:nvPr/>
        </p:nvSpPr>
        <p:spPr>
          <a:xfrm>
            <a:off x="1993337" y="3337537"/>
            <a:ext cx="470000" cy="769441"/>
          </a:xfrm>
          <a:prstGeom prst="rect">
            <a:avLst/>
          </a:prstGeom>
          <a:noFill/>
        </p:spPr>
        <p:txBody>
          <a:bodyPr wrap="none" lIns="91440" tIns="45720" rIns="91440" bIns="45720">
            <a:spAutoFit/>
          </a:bodyPr>
          <a:lstStyle/>
          <a:p>
            <a:pPr algn="ctr"/>
            <a:r>
              <a:rPr lang="en-US" altLang="zh-CN" sz="4400" dirty="0">
                <a:ln w="0"/>
                <a:solidFill>
                  <a:schemeClr val="accent1"/>
                </a:solidFill>
                <a:effectLst>
                  <a:outerShdw blurRad="38100" dist="25400" dir="5400000" algn="ctr" rotWithShape="0">
                    <a:srgbClr val="6E747A">
                      <a:alpha val="43000"/>
                    </a:srgbClr>
                  </a:outerShdw>
                </a:effectLst>
              </a:rPr>
              <a:t>3</a:t>
            </a:r>
            <a:endParaRPr lang="zh-CN" altLang="en-US" sz="4400" dirty="0">
              <a:ln w="0"/>
              <a:solidFill>
                <a:schemeClr val="accent1"/>
              </a:solidFill>
              <a:effectLst>
                <a:outerShdw blurRad="38100" dist="25400" dir="5400000" algn="ctr" rotWithShape="0">
                  <a:srgbClr val="6E747A">
                    <a:alpha val="43000"/>
                  </a:srgbClr>
                </a:outerShdw>
              </a:effectLst>
            </a:endParaRPr>
          </a:p>
        </p:txBody>
      </p:sp>
      <p:sp>
        <p:nvSpPr>
          <p:cNvPr id="8" name="矩形 7"/>
          <p:cNvSpPr/>
          <p:nvPr/>
        </p:nvSpPr>
        <p:spPr>
          <a:xfrm>
            <a:off x="1821754" y="4278857"/>
            <a:ext cx="470000" cy="769441"/>
          </a:xfrm>
          <a:prstGeom prst="rect">
            <a:avLst/>
          </a:prstGeom>
          <a:noFill/>
        </p:spPr>
        <p:txBody>
          <a:bodyPr wrap="none" lIns="91440" tIns="45720" rIns="91440" bIns="45720">
            <a:spAutoFit/>
          </a:bodyPr>
          <a:lstStyle/>
          <a:p>
            <a:pPr algn="ctr"/>
            <a:r>
              <a:rPr lang="en-US" altLang="zh-CN" sz="4400" dirty="0">
                <a:ln w="0"/>
                <a:solidFill>
                  <a:schemeClr val="accent1"/>
                </a:solidFill>
                <a:effectLst>
                  <a:outerShdw blurRad="38100" dist="25400" dir="5400000" algn="ctr" rotWithShape="0">
                    <a:srgbClr val="6E747A">
                      <a:alpha val="43000"/>
                    </a:srgbClr>
                  </a:outerShdw>
                </a:effectLst>
              </a:rPr>
              <a:t>4</a:t>
            </a:r>
            <a:endParaRPr lang="zh-CN" altLang="en-US" sz="4400" dirty="0">
              <a:ln w="0"/>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1365660" y="5220177"/>
            <a:ext cx="470000" cy="769441"/>
          </a:xfrm>
          <a:prstGeom prst="rect">
            <a:avLst/>
          </a:prstGeom>
          <a:noFill/>
        </p:spPr>
        <p:txBody>
          <a:bodyPr wrap="none" lIns="91440" tIns="45720" rIns="91440" bIns="45720">
            <a:spAutoFit/>
          </a:bodyPr>
          <a:lstStyle/>
          <a:p>
            <a:pPr algn="ctr"/>
            <a:r>
              <a:rPr lang="en-US" altLang="zh-CN" sz="4400" dirty="0">
                <a:ln w="0"/>
                <a:solidFill>
                  <a:schemeClr val="accent1"/>
                </a:solidFill>
                <a:effectLst>
                  <a:outerShdw blurRad="38100" dist="25400" dir="5400000" algn="ctr" rotWithShape="0">
                    <a:srgbClr val="6E747A">
                      <a:alpha val="43000"/>
                    </a:srgbClr>
                  </a:outerShdw>
                </a:effectLst>
              </a:rPr>
              <a:t>5</a:t>
            </a:r>
            <a:endParaRPr lang="zh-CN" altLang="en-US" sz="4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23083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2536"/>
            <a:ext cx="8229600" cy="796950"/>
          </a:xfrm>
        </p:spPr>
        <p:txBody>
          <a:bodyPr/>
          <a:lstStyle/>
          <a:p>
            <a:r>
              <a:rPr lang="en-US" altLang="zh-CN" dirty="0" smtClean="0"/>
              <a:t>1. </a:t>
            </a:r>
            <a:r>
              <a:rPr lang="zh-CN" altLang="en-US" dirty="0" smtClean="0"/>
              <a:t>算法规范</a:t>
            </a:r>
            <a:endParaRPr lang="zh-CN" altLang="en-US" dirty="0"/>
          </a:p>
        </p:txBody>
      </p:sp>
      <p:grpSp>
        <p:nvGrpSpPr>
          <p:cNvPr id="6" name="组合 5"/>
          <p:cNvGrpSpPr/>
          <p:nvPr/>
        </p:nvGrpSpPr>
        <p:grpSpPr>
          <a:xfrm>
            <a:off x="683568" y="980728"/>
            <a:ext cx="7776864" cy="5616624"/>
            <a:chOff x="1851526" y="1124744"/>
            <a:chExt cx="7040954" cy="5256584"/>
          </a:xfrm>
        </p:grpSpPr>
        <p:grpSp>
          <p:nvGrpSpPr>
            <p:cNvPr id="3" name="组合 2"/>
            <p:cNvGrpSpPr/>
            <p:nvPr/>
          </p:nvGrpSpPr>
          <p:grpSpPr>
            <a:xfrm>
              <a:off x="2232993" y="1416480"/>
              <a:ext cx="6303083" cy="4601104"/>
              <a:chOff x="756249" y="965942"/>
              <a:chExt cx="7618653" cy="5111393"/>
            </a:xfrm>
          </p:grpSpPr>
          <p:grpSp>
            <p:nvGrpSpPr>
              <p:cNvPr id="14" name="组合 13"/>
              <p:cNvGrpSpPr/>
              <p:nvPr/>
            </p:nvGrpSpPr>
            <p:grpSpPr>
              <a:xfrm>
                <a:off x="756249" y="965942"/>
                <a:ext cx="7618652" cy="2683539"/>
                <a:chOff x="756249" y="1087967"/>
                <a:chExt cx="7618652" cy="2683539"/>
              </a:xfrm>
            </p:grpSpPr>
            <p:sp>
              <p:nvSpPr>
                <p:cNvPr id="15" name="任意多边形 14"/>
                <p:cNvSpPr/>
                <p:nvPr/>
              </p:nvSpPr>
              <p:spPr>
                <a:xfrm>
                  <a:off x="756249"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命名标准化</a:t>
                  </a:r>
                  <a:endParaRPr lang="zh-CN" altLang="en-US" sz="1600" kern="1200" dirty="0"/>
                </a:p>
              </p:txBody>
            </p:sp>
            <p:sp>
              <p:nvSpPr>
                <p:cNvPr id="16" name="任意多边形 15"/>
                <p:cNvSpPr/>
                <p:nvPr/>
              </p:nvSpPr>
              <p:spPr>
                <a:xfrm>
                  <a:off x="988764" y="1692767"/>
                  <a:ext cx="1929242" cy="1426210"/>
                </a:xfrm>
                <a:custGeom>
                  <a:avLst/>
                  <a:gdLst>
                    <a:gd name="connsiteX0" fmla="*/ 0 w 1929242"/>
                    <a:gd name="connsiteY0" fmla="*/ 170100 h 1701000"/>
                    <a:gd name="connsiteX1" fmla="*/ 170100 w 1929242"/>
                    <a:gd name="connsiteY1" fmla="*/ 0 h 1701000"/>
                    <a:gd name="connsiteX2" fmla="*/ 1759142 w 1929242"/>
                    <a:gd name="connsiteY2" fmla="*/ 0 h 1701000"/>
                    <a:gd name="connsiteX3" fmla="*/ 1929242 w 1929242"/>
                    <a:gd name="connsiteY3" fmla="*/ 170100 h 1701000"/>
                    <a:gd name="connsiteX4" fmla="*/ 1929242 w 1929242"/>
                    <a:gd name="connsiteY4" fmla="*/ 1530900 h 1701000"/>
                    <a:gd name="connsiteX5" fmla="*/ 1759142 w 1929242"/>
                    <a:gd name="connsiteY5" fmla="*/ 1701000 h 1701000"/>
                    <a:gd name="connsiteX6" fmla="*/ 170100 w 1929242"/>
                    <a:gd name="connsiteY6" fmla="*/ 1701000 h 1701000"/>
                    <a:gd name="connsiteX7" fmla="*/ 0 w 1929242"/>
                    <a:gd name="connsiteY7" fmla="*/ 1530900 h 1701000"/>
                    <a:gd name="connsiteX8" fmla="*/ 0 w 1929242"/>
                    <a:gd name="connsiteY8" fmla="*/ 17010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242" h="1701000">
                      <a:moveTo>
                        <a:pt x="0" y="170100"/>
                      </a:moveTo>
                      <a:cubicBezTo>
                        <a:pt x="0" y="76156"/>
                        <a:pt x="76156" y="0"/>
                        <a:pt x="170100" y="0"/>
                      </a:cubicBezTo>
                      <a:lnTo>
                        <a:pt x="1759142" y="0"/>
                      </a:lnTo>
                      <a:cubicBezTo>
                        <a:pt x="1853086" y="0"/>
                        <a:pt x="1929242" y="76156"/>
                        <a:pt x="1929242" y="170100"/>
                      </a:cubicBezTo>
                      <a:lnTo>
                        <a:pt x="1929242" y="1530900"/>
                      </a:lnTo>
                      <a:cubicBezTo>
                        <a:pt x="1929242" y="1624844"/>
                        <a:pt x="1853086" y="1701000"/>
                        <a:pt x="1759142" y="1701000"/>
                      </a:cubicBezTo>
                      <a:lnTo>
                        <a:pt x="170100" y="1701000"/>
                      </a:lnTo>
                      <a:cubicBezTo>
                        <a:pt x="76156" y="1701000"/>
                        <a:pt x="0" y="1624844"/>
                        <a:pt x="0" y="1530900"/>
                      </a:cubicBezTo>
                      <a:lnTo>
                        <a:pt x="0" y="170100"/>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149389" tIns="149389" rIns="149389" bIns="149389"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类、编译单元命名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字段、属性命名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局部变量命名</a:t>
                  </a:r>
                  <a:endParaRPr lang="zh-CN" altLang="en-US" sz="1200" kern="1200" dirty="0"/>
                </a:p>
              </p:txBody>
            </p:sp>
            <p:sp>
              <p:nvSpPr>
                <p:cNvPr id="17" name="任意多边形 16"/>
                <p:cNvSpPr/>
                <p:nvPr/>
              </p:nvSpPr>
              <p:spPr>
                <a:xfrm rot="5400000">
                  <a:off x="1438437" y="3256558"/>
                  <a:ext cx="607018" cy="422877"/>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18" name="任意多边形 17"/>
                <p:cNvSpPr/>
                <p:nvPr/>
              </p:nvSpPr>
              <p:spPr>
                <a:xfrm>
                  <a:off x="3600067"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注释规范化</a:t>
                  </a:r>
                  <a:endParaRPr lang="zh-CN" altLang="en-US" sz="1600" kern="1200" dirty="0"/>
                </a:p>
              </p:txBody>
            </p:sp>
            <p:sp>
              <p:nvSpPr>
                <p:cNvPr id="19" name="任意多边形 18"/>
                <p:cNvSpPr/>
                <p:nvPr/>
              </p:nvSpPr>
              <p:spPr>
                <a:xfrm>
                  <a:off x="3779912" y="1692767"/>
                  <a:ext cx="1866541"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成员函数参数注释</a:t>
                  </a:r>
                  <a:endParaRPr lang="zh-CN" altLang="en-US" sz="1200" kern="1200" dirty="0"/>
                </a:p>
              </p:txBody>
            </p:sp>
            <p:sp>
              <p:nvSpPr>
                <p:cNvPr id="20" name="任意多边形 19"/>
                <p:cNvSpPr/>
                <p:nvPr/>
              </p:nvSpPr>
              <p:spPr>
                <a:xfrm rot="5400000">
                  <a:off x="7081018" y="3234445"/>
                  <a:ext cx="616370" cy="422877"/>
                </a:xfrm>
                <a:custGeom>
                  <a:avLst/>
                  <a:gdLst>
                    <a:gd name="connsiteX0" fmla="*/ 0 w 545871"/>
                    <a:gd name="connsiteY0" fmla="*/ 84575 h 422877"/>
                    <a:gd name="connsiteX1" fmla="*/ 334433 w 545871"/>
                    <a:gd name="connsiteY1" fmla="*/ 84575 h 422877"/>
                    <a:gd name="connsiteX2" fmla="*/ 334433 w 545871"/>
                    <a:gd name="connsiteY2" fmla="*/ 0 h 422877"/>
                    <a:gd name="connsiteX3" fmla="*/ 545871 w 545871"/>
                    <a:gd name="connsiteY3" fmla="*/ 211439 h 422877"/>
                    <a:gd name="connsiteX4" fmla="*/ 334433 w 545871"/>
                    <a:gd name="connsiteY4" fmla="*/ 422877 h 422877"/>
                    <a:gd name="connsiteX5" fmla="*/ 334433 w 545871"/>
                    <a:gd name="connsiteY5" fmla="*/ 338302 h 422877"/>
                    <a:gd name="connsiteX6" fmla="*/ 0 w 545871"/>
                    <a:gd name="connsiteY6" fmla="*/ 338302 h 422877"/>
                    <a:gd name="connsiteX7" fmla="*/ 0 w 545871"/>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871" h="422877">
                      <a:moveTo>
                        <a:pt x="0" y="84575"/>
                      </a:moveTo>
                      <a:lnTo>
                        <a:pt x="334433" y="84575"/>
                      </a:lnTo>
                      <a:lnTo>
                        <a:pt x="334433" y="0"/>
                      </a:lnTo>
                      <a:lnTo>
                        <a:pt x="545871" y="211439"/>
                      </a:lnTo>
                      <a:lnTo>
                        <a:pt x="334433" y="422877"/>
                      </a:lnTo>
                      <a:lnTo>
                        <a:pt x="334433" y="338302"/>
                      </a:lnTo>
                      <a:lnTo>
                        <a:pt x="0" y="338302"/>
                      </a:lnTo>
                      <a:lnTo>
                        <a:pt x="0" y="84575"/>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0" tIns="84573"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21" name="任意多边形 20"/>
                <p:cNvSpPr/>
                <p:nvPr/>
              </p:nvSpPr>
              <p:spPr>
                <a:xfrm>
                  <a:off x="6328515"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编码统一化</a:t>
                  </a:r>
                  <a:endParaRPr lang="zh-CN" altLang="en-US" sz="1600" kern="1200" dirty="0"/>
                </a:p>
              </p:txBody>
            </p:sp>
            <p:sp>
              <p:nvSpPr>
                <p:cNvPr id="22" name="任意多边形 21"/>
                <p:cNvSpPr/>
                <p:nvPr/>
              </p:nvSpPr>
              <p:spPr>
                <a:xfrm>
                  <a:off x="6588224" y="1692767"/>
                  <a:ext cx="1786677"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存储成员函数的标准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字段属性标准</a:t>
                  </a:r>
                  <a:endParaRPr lang="en-US" altLang="zh-CN" sz="1200" dirty="0" smtClean="0"/>
                </a:p>
                <a:p>
                  <a:pPr marL="114300" lvl="1" indent="-114300" algn="l" defTabSz="622300">
                    <a:lnSpc>
                      <a:spcPct val="90000"/>
                    </a:lnSpc>
                    <a:spcBef>
                      <a:spcPct val="0"/>
                    </a:spcBef>
                    <a:spcAft>
                      <a:spcPct val="15000"/>
                    </a:spcAft>
                    <a:buChar char="••"/>
                  </a:pPr>
                  <a:r>
                    <a:rPr lang="zh-CN" altLang="en-US" sz="1200" kern="1200" dirty="0" smtClean="0"/>
                    <a:t>类成分标准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局部变量标准</a:t>
                  </a:r>
                  <a:endParaRPr lang="en-US" altLang="zh-CN" sz="1200" dirty="0" smtClean="0"/>
                </a:p>
                <a:p>
                  <a:pPr marL="114300" lvl="1" indent="-114300" algn="l" defTabSz="622300">
                    <a:lnSpc>
                      <a:spcPct val="90000"/>
                    </a:lnSpc>
                    <a:spcBef>
                      <a:spcPct val="0"/>
                    </a:spcBef>
                    <a:spcAft>
                      <a:spcPct val="15000"/>
                    </a:spcAft>
                    <a:buChar char="••"/>
                  </a:pPr>
                  <a:endParaRPr lang="zh-CN" altLang="en-US" sz="1200" kern="1200" dirty="0"/>
                </a:p>
              </p:txBody>
            </p:sp>
          </p:grpSp>
          <p:sp>
            <p:nvSpPr>
              <p:cNvPr id="23" name="流程图: 可选过程 22"/>
              <p:cNvSpPr/>
              <p:nvPr/>
            </p:nvSpPr>
            <p:spPr>
              <a:xfrm>
                <a:off x="865539" y="4814727"/>
                <a:ext cx="7509363" cy="126260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流程图: 可选过程 23"/>
              <p:cNvSpPr/>
              <p:nvPr/>
            </p:nvSpPr>
            <p:spPr>
              <a:xfrm>
                <a:off x="992675" y="4952046"/>
                <a:ext cx="1639020" cy="97457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可读性</a:t>
                </a:r>
                <a:endParaRPr lang="en-US" altLang="zh-CN" dirty="0" smtClean="0"/>
              </a:p>
              <a:p>
                <a:pPr algn="ctr"/>
                <a:r>
                  <a:rPr lang="zh-CN" altLang="en-US" dirty="0" smtClean="0"/>
                  <a:t>增强</a:t>
                </a:r>
                <a:endParaRPr lang="zh-CN" altLang="en-US" dirty="0"/>
              </a:p>
            </p:txBody>
          </p:sp>
          <p:sp>
            <p:nvSpPr>
              <p:cNvPr id="26" name="流程图: 可选过程 25"/>
              <p:cNvSpPr/>
              <p:nvPr/>
            </p:nvSpPr>
            <p:spPr>
              <a:xfrm>
                <a:off x="3820706" y="4958743"/>
                <a:ext cx="1639020" cy="97457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可用性</a:t>
                </a:r>
                <a:endParaRPr lang="en-US" altLang="zh-CN" dirty="0" smtClean="0"/>
              </a:p>
              <a:p>
                <a:pPr algn="ctr"/>
                <a:r>
                  <a:rPr lang="zh-CN" altLang="en-US" dirty="0" smtClean="0"/>
                  <a:t>增强</a:t>
                </a:r>
                <a:endParaRPr lang="zh-CN" altLang="en-US" dirty="0"/>
              </a:p>
            </p:txBody>
          </p:sp>
          <p:sp>
            <p:nvSpPr>
              <p:cNvPr id="27" name="流程图: 可选过程 26"/>
              <p:cNvSpPr/>
              <p:nvPr/>
            </p:nvSpPr>
            <p:spPr>
              <a:xfrm>
                <a:off x="6535353" y="4956590"/>
                <a:ext cx="1639020" cy="97457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可完善性</a:t>
                </a:r>
                <a:endParaRPr lang="en-US" altLang="zh-CN" dirty="0" smtClean="0"/>
              </a:p>
              <a:p>
                <a:pPr algn="ctr"/>
                <a:r>
                  <a:rPr lang="zh-CN" altLang="en-US" dirty="0" smtClean="0"/>
                  <a:t>增强</a:t>
                </a:r>
                <a:endParaRPr lang="zh-CN" altLang="en-US" dirty="0"/>
              </a:p>
            </p:txBody>
          </p:sp>
          <p:sp>
            <p:nvSpPr>
              <p:cNvPr id="25" name="流程图: 磁盘 24"/>
              <p:cNvSpPr/>
              <p:nvPr/>
            </p:nvSpPr>
            <p:spPr>
              <a:xfrm>
                <a:off x="865539" y="3619387"/>
                <a:ext cx="7178936" cy="623887"/>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标准</a:t>
                </a:r>
                <a:r>
                  <a:rPr lang="en-US" altLang="zh-CN" dirty="0" smtClean="0"/>
                  <a:t>API</a:t>
                </a:r>
                <a:endParaRPr lang="zh-CN" altLang="en-US" dirty="0"/>
              </a:p>
            </p:txBody>
          </p:sp>
        </p:grpSp>
        <p:sp>
          <p:nvSpPr>
            <p:cNvPr id="4" name="圆角矩形 3"/>
            <p:cNvSpPr/>
            <p:nvPr/>
          </p:nvSpPr>
          <p:spPr>
            <a:xfrm>
              <a:off x="1851526" y="1124744"/>
              <a:ext cx="7040954" cy="5256584"/>
            </a:xfrm>
            <a:prstGeom prst="roundRect">
              <a:avLst/>
            </a:prstGeom>
            <a:noFill/>
            <a:ln>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任意多边形 27"/>
          <p:cNvSpPr/>
          <p:nvPr/>
        </p:nvSpPr>
        <p:spPr>
          <a:xfrm rot="5400000">
            <a:off x="4384800" y="3348690"/>
            <a:ext cx="568873" cy="379266"/>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30" name="任意多边形 29"/>
          <p:cNvSpPr/>
          <p:nvPr/>
        </p:nvSpPr>
        <p:spPr>
          <a:xfrm rot="5400000">
            <a:off x="4444109" y="4514786"/>
            <a:ext cx="519528" cy="379267"/>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Tree>
    <p:extLst>
      <p:ext uri="{BB962C8B-B14F-4D97-AF65-F5344CB8AC3E}">
        <p14:creationId xmlns:p14="http://schemas.microsoft.com/office/powerpoint/2010/main" val="1330543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68787"/>
            <a:ext cx="8229600" cy="687846"/>
          </a:xfrm>
        </p:spPr>
        <p:txBody>
          <a:bodyPr>
            <a:normAutofit/>
          </a:bodyPr>
          <a:lstStyle/>
          <a:p>
            <a:r>
              <a:rPr lang="en-US" altLang="zh-CN" dirty="0" smtClean="0"/>
              <a:t>2. </a:t>
            </a:r>
            <a:r>
              <a:rPr lang="zh-CN" altLang="en-US" dirty="0" smtClean="0"/>
              <a:t>机</a:t>
            </a:r>
            <a:r>
              <a:rPr lang="zh-CN" altLang="en-US" dirty="0"/>
              <a:t>器学</a:t>
            </a:r>
            <a:r>
              <a:rPr lang="zh-CN" altLang="en-US" dirty="0" smtClean="0"/>
              <a:t>习算法库</a:t>
            </a:r>
            <a:endParaRPr lang="zh-CN" altLang="en-US" dirty="0"/>
          </a:p>
        </p:txBody>
      </p:sp>
      <p:grpSp>
        <p:nvGrpSpPr>
          <p:cNvPr id="3" name="组合 2"/>
          <p:cNvGrpSpPr/>
          <p:nvPr/>
        </p:nvGrpSpPr>
        <p:grpSpPr>
          <a:xfrm>
            <a:off x="149894" y="980728"/>
            <a:ext cx="8994106" cy="5688632"/>
            <a:chOff x="149894" y="980728"/>
            <a:chExt cx="8994106" cy="5688632"/>
          </a:xfrm>
        </p:grpSpPr>
        <p:graphicFrame>
          <p:nvGraphicFramePr>
            <p:cNvPr id="7" name="图示 6"/>
            <p:cNvGraphicFramePr/>
            <p:nvPr>
              <p:extLst>
                <p:ext uri="{D42A27DB-BD31-4B8C-83A1-F6EECF244321}">
                  <p14:modId xmlns:p14="http://schemas.microsoft.com/office/powerpoint/2010/main" val="3746451595"/>
                </p:ext>
              </p:extLst>
            </p:nvPr>
          </p:nvGraphicFramePr>
          <p:xfrm>
            <a:off x="745232" y="980728"/>
            <a:ext cx="8229600"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图示 17"/>
            <p:cNvGraphicFramePr/>
            <p:nvPr>
              <p:extLst>
                <p:ext uri="{D42A27DB-BD31-4B8C-83A1-F6EECF244321}">
                  <p14:modId xmlns:p14="http://schemas.microsoft.com/office/powerpoint/2010/main" val="3874716469"/>
                </p:ext>
              </p:extLst>
            </p:nvPr>
          </p:nvGraphicFramePr>
          <p:xfrm>
            <a:off x="899592" y="4301167"/>
            <a:ext cx="7902624" cy="2278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6" name="直接连接符 25"/>
            <p:cNvCxnSpPr/>
            <p:nvPr/>
          </p:nvCxnSpPr>
          <p:spPr>
            <a:xfrm>
              <a:off x="149894" y="4172896"/>
              <a:ext cx="8994106" cy="12517"/>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32" name="直接连接符 31"/>
            <p:cNvCxnSpPr/>
            <p:nvPr/>
          </p:nvCxnSpPr>
          <p:spPr>
            <a:xfrm>
              <a:off x="149894" y="980728"/>
              <a:ext cx="0" cy="5688632"/>
            </a:xfrm>
            <a:prstGeom prst="line">
              <a:avLst/>
            </a:prstGeom>
          </p:spPr>
          <p:style>
            <a:lnRef idx="3">
              <a:schemeClr val="accent3"/>
            </a:lnRef>
            <a:fillRef idx="0">
              <a:schemeClr val="accent3"/>
            </a:fillRef>
            <a:effectRef idx="2">
              <a:schemeClr val="accent3"/>
            </a:effectRef>
            <a:fontRef idx="minor">
              <a:schemeClr val="tx1"/>
            </a:fontRef>
          </p:style>
        </p:cxnSp>
        <p:sp>
          <p:nvSpPr>
            <p:cNvPr id="38" name="文本框 37"/>
            <p:cNvSpPr txBox="1"/>
            <p:nvPr/>
          </p:nvSpPr>
          <p:spPr>
            <a:xfrm>
              <a:off x="149895" y="1484784"/>
              <a:ext cx="461665" cy="2295526"/>
            </a:xfrm>
            <a:prstGeom prst="rect">
              <a:avLst/>
            </a:prstGeom>
            <a:noFill/>
          </p:spPr>
          <p:txBody>
            <a:bodyPr vert="eaVert" wrap="square" rtlCol="0">
              <a:spAutoFit/>
            </a:bodyPr>
            <a:lstStyle/>
            <a:p>
              <a:pPr algn="ctr"/>
              <a:r>
                <a:rPr lang="zh-CN" altLang="en-US" dirty="0" smtClean="0"/>
                <a:t>算法分类</a:t>
              </a:r>
              <a:endParaRPr lang="zh-CN" altLang="en-US" dirty="0"/>
            </a:p>
          </p:txBody>
        </p:sp>
        <p:sp>
          <p:nvSpPr>
            <p:cNvPr id="41" name="文本框 40"/>
            <p:cNvSpPr txBox="1"/>
            <p:nvPr/>
          </p:nvSpPr>
          <p:spPr>
            <a:xfrm>
              <a:off x="149894" y="4157151"/>
              <a:ext cx="461665" cy="2295526"/>
            </a:xfrm>
            <a:prstGeom prst="rect">
              <a:avLst/>
            </a:prstGeom>
            <a:noFill/>
          </p:spPr>
          <p:txBody>
            <a:bodyPr vert="eaVert" wrap="square" rtlCol="0">
              <a:spAutoFit/>
            </a:bodyPr>
            <a:lstStyle/>
            <a:p>
              <a:pPr algn="ctr"/>
              <a:r>
                <a:rPr lang="zh-CN" altLang="en-US" dirty="0" smtClean="0"/>
                <a:t>算法库</a:t>
              </a:r>
              <a:endParaRPr lang="zh-CN" altLang="en-US" dirty="0"/>
            </a:p>
          </p:txBody>
        </p:sp>
      </p:grpSp>
    </p:spTree>
    <p:extLst>
      <p:ext uri="{BB962C8B-B14F-4D97-AF65-F5344CB8AC3E}">
        <p14:creationId xmlns:p14="http://schemas.microsoft.com/office/powerpoint/2010/main" val="3173472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22907"/>
            <a:ext cx="8229600" cy="687846"/>
          </a:xfrm>
        </p:spPr>
        <p:txBody>
          <a:bodyPr>
            <a:normAutofit/>
          </a:bodyPr>
          <a:lstStyle/>
          <a:p>
            <a:r>
              <a:rPr lang="en-US" altLang="zh-CN" sz="2300" dirty="0" smtClean="0"/>
              <a:t>3. </a:t>
            </a:r>
            <a:r>
              <a:rPr lang="zh-CN" altLang="en-US" sz="2300" dirty="0" smtClean="0"/>
              <a:t>基</a:t>
            </a:r>
            <a:r>
              <a:rPr lang="zh-CN" altLang="en-US" sz="2300" dirty="0"/>
              <a:t>于主动学习的多层级交互式特</a:t>
            </a:r>
            <a:r>
              <a:rPr lang="zh-CN" altLang="en-US" sz="2300" dirty="0" smtClean="0"/>
              <a:t>征</a:t>
            </a:r>
            <a:r>
              <a:rPr lang="zh-CN" altLang="en-US" sz="2300" dirty="0"/>
              <a:t>分</a:t>
            </a:r>
            <a:r>
              <a:rPr lang="zh-CN" altLang="en-US" sz="2300" dirty="0" smtClean="0"/>
              <a:t>析算法</a:t>
            </a:r>
            <a:endParaRPr lang="zh-CN" altLang="en-US" sz="2300" dirty="0"/>
          </a:p>
        </p:txBody>
      </p:sp>
      <p:grpSp>
        <p:nvGrpSpPr>
          <p:cNvPr id="36" name="组合 35"/>
          <p:cNvGrpSpPr/>
          <p:nvPr/>
        </p:nvGrpSpPr>
        <p:grpSpPr>
          <a:xfrm>
            <a:off x="745232" y="879057"/>
            <a:ext cx="8250467" cy="5286247"/>
            <a:chOff x="963469" y="591925"/>
            <a:chExt cx="8024099" cy="4685933"/>
          </a:xfrm>
        </p:grpSpPr>
        <p:sp>
          <p:nvSpPr>
            <p:cNvPr id="11" name="文本框 10"/>
            <p:cNvSpPr txBox="1"/>
            <p:nvPr/>
          </p:nvSpPr>
          <p:spPr>
            <a:xfrm>
              <a:off x="6611304" y="621847"/>
              <a:ext cx="2376264" cy="369332"/>
            </a:xfrm>
            <a:prstGeom prst="rect">
              <a:avLst/>
            </a:prstGeom>
            <a:noFill/>
          </p:spPr>
          <p:txBody>
            <a:bodyPr wrap="square" rtlCol="0">
              <a:spAutoFit/>
            </a:bodyPr>
            <a:lstStyle/>
            <a:p>
              <a:pPr algn="ctr"/>
              <a:r>
                <a:rPr lang="zh-CN" altLang="en-US" dirty="0">
                  <a:solidFill>
                    <a:schemeClr val="accent6">
                      <a:lumMod val="75000"/>
                    </a:schemeClr>
                  </a:solidFill>
                </a:rPr>
                <a:t>结果</a:t>
              </a:r>
            </a:p>
          </p:txBody>
        </p:sp>
        <p:grpSp>
          <p:nvGrpSpPr>
            <p:cNvPr id="35" name="组合 34"/>
            <p:cNvGrpSpPr/>
            <p:nvPr/>
          </p:nvGrpSpPr>
          <p:grpSpPr>
            <a:xfrm>
              <a:off x="963469" y="591925"/>
              <a:ext cx="7712987" cy="4685933"/>
              <a:chOff x="963469" y="591925"/>
              <a:chExt cx="7712987" cy="4685933"/>
            </a:xfrm>
          </p:grpSpPr>
          <p:sp>
            <p:nvSpPr>
              <p:cNvPr id="9" name="文本框 8"/>
              <p:cNvSpPr txBox="1"/>
              <p:nvPr/>
            </p:nvSpPr>
            <p:spPr>
              <a:xfrm>
                <a:off x="963469" y="599619"/>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特征筛</a:t>
                </a:r>
                <a:endParaRPr lang="zh-CN" altLang="en-US" dirty="0">
                  <a:solidFill>
                    <a:schemeClr val="accent6">
                      <a:lumMod val="75000"/>
                    </a:schemeClr>
                  </a:solidFill>
                </a:endParaRPr>
              </a:p>
            </p:txBody>
          </p:sp>
          <p:sp>
            <p:nvSpPr>
              <p:cNvPr id="10" name="文本框 9"/>
              <p:cNvSpPr txBox="1"/>
              <p:nvPr/>
            </p:nvSpPr>
            <p:spPr>
              <a:xfrm>
                <a:off x="4214173" y="591925"/>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数据集</a:t>
                </a:r>
                <a:endParaRPr lang="zh-CN" altLang="en-US" dirty="0">
                  <a:solidFill>
                    <a:schemeClr val="accent6">
                      <a:lumMod val="75000"/>
                    </a:schemeClr>
                  </a:solidFill>
                </a:endParaRPr>
              </a:p>
            </p:txBody>
          </p:sp>
          <p:sp>
            <p:nvSpPr>
              <p:cNvPr id="12" name="矩形 11"/>
              <p:cNvSpPr/>
              <p:nvPr/>
            </p:nvSpPr>
            <p:spPr>
              <a:xfrm>
                <a:off x="5004048" y="1334438"/>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银</a:t>
                </a:r>
                <a:r>
                  <a:rPr lang="zh-CN" altLang="en-US" sz="1600" dirty="0" smtClean="0">
                    <a:solidFill>
                      <a:schemeClr val="tx1"/>
                    </a:solidFill>
                  </a:rPr>
                  <a:t>行数据</a:t>
                </a:r>
                <a:endParaRPr lang="zh-CN" altLang="en-US" sz="1600" dirty="0">
                  <a:solidFill>
                    <a:schemeClr val="tx1"/>
                  </a:solidFill>
                </a:endParaRPr>
              </a:p>
            </p:txBody>
          </p:sp>
          <p:sp>
            <p:nvSpPr>
              <p:cNvPr id="13" name="矩形 12"/>
              <p:cNvSpPr/>
              <p:nvPr/>
            </p:nvSpPr>
            <p:spPr>
              <a:xfrm>
                <a:off x="5004048" y="214916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Ge</a:t>
                </a:r>
                <a:r>
                  <a:rPr lang="zh-CN" altLang="en-US" sz="1600" dirty="0" smtClean="0">
                    <a:solidFill>
                      <a:schemeClr val="tx1"/>
                    </a:solidFill>
                  </a:rPr>
                  <a:t>玻璃数据</a:t>
                </a:r>
                <a:endParaRPr lang="zh-CN" altLang="en-US" sz="1600" dirty="0">
                  <a:solidFill>
                    <a:schemeClr val="tx1"/>
                  </a:solidFill>
                </a:endParaRPr>
              </a:p>
            </p:txBody>
          </p:sp>
          <p:sp>
            <p:nvSpPr>
              <p:cNvPr id="14" name="矩形 13"/>
              <p:cNvSpPr/>
              <p:nvPr/>
            </p:nvSpPr>
            <p:spPr>
              <a:xfrm>
                <a:off x="5019918" y="2965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CATL</a:t>
                </a:r>
                <a:r>
                  <a:rPr lang="zh-CN" altLang="en-US" sz="1600" dirty="0" smtClean="0">
                    <a:solidFill>
                      <a:schemeClr val="tx1"/>
                    </a:solidFill>
                  </a:rPr>
                  <a:t>数据</a:t>
                </a:r>
                <a:endParaRPr lang="zh-CN" altLang="en-US" sz="1600" dirty="0">
                  <a:solidFill>
                    <a:schemeClr val="tx1"/>
                  </a:solidFill>
                </a:endParaRPr>
              </a:p>
            </p:txBody>
          </p:sp>
          <p:sp>
            <p:nvSpPr>
              <p:cNvPr id="15" name="矩形 14"/>
              <p:cNvSpPr/>
              <p:nvPr/>
            </p:nvSpPr>
            <p:spPr>
              <a:xfrm>
                <a:off x="5033440" y="3821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高温合金</a:t>
                </a:r>
                <a:endParaRPr lang="en-US" altLang="zh-CN" sz="1600" dirty="0" smtClean="0">
                  <a:solidFill>
                    <a:schemeClr val="tx1"/>
                  </a:solidFill>
                </a:endParaRPr>
              </a:p>
              <a:p>
                <a:pPr algn="ctr"/>
                <a:r>
                  <a:rPr lang="zh-CN" altLang="en-US" sz="1600" dirty="0" smtClean="0">
                    <a:solidFill>
                      <a:schemeClr val="tx1"/>
                    </a:solidFill>
                  </a:rPr>
                  <a:t>数据</a:t>
                </a:r>
                <a:endParaRPr lang="zh-CN" altLang="en-US" sz="1600" dirty="0">
                  <a:solidFill>
                    <a:schemeClr val="tx1"/>
                  </a:solidFill>
                </a:endParaRPr>
              </a:p>
            </p:txBody>
          </p:sp>
          <p:sp>
            <p:nvSpPr>
              <p:cNvPr id="16" name="矩形 15"/>
              <p:cNvSpPr/>
              <p:nvPr/>
            </p:nvSpPr>
            <p:spPr>
              <a:xfrm>
                <a:off x="5038062" y="4582429"/>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其他数据</a:t>
                </a:r>
                <a:endParaRPr lang="zh-CN" altLang="en-US" sz="1600" dirty="0">
                  <a:solidFill>
                    <a:schemeClr val="tx1"/>
                  </a:solidFill>
                </a:endParaRPr>
              </a:p>
            </p:txBody>
          </p:sp>
          <p:sp>
            <p:nvSpPr>
              <p:cNvPr id="17" name="右箭头 16"/>
              <p:cNvSpPr/>
              <p:nvPr/>
            </p:nvSpPr>
            <p:spPr>
              <a:xfrm>
                <a:off x="6394831" y="1517623"/>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236296" y="1342352"/>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264518" y="1363858"/>
                <a:ext cx="1239699" cy="584775"/>
              </a:xfrm>
              <a:prstGeom prst="rect">
                <a:avLst/>
              </a:prstGeom>
            </p:spPr>
            <p:txBody>
              <a:bodyPr wrap="square">
                <a:spAutoFit/>
              </a:bodyPr>
              <a:lstStyle/>
              <a:p>
                <a:r>
                  <a:rPr lang="en-US" altLang="zh-CN" sz="1600" dirty="0"/>
                  <a:t>1024</a:t>
                </a:r>
                <a:r>
                  <a:rPr lang="zh-CN" altLang="en-US" sz="1600" dirty="0"/>
                  <a:t>维降到</a:t>
                </a:r>
                <a:r>
                  <a:rPr lang="en-US" altLang="zh-CN" sz="1600" dirty="0"/>
                  <a:t>106</a:t>
                </a:r>
                <a:r>
                  <a:rPr lang="zh-CN" altLang="en-US" sz="1600" dirty="0"/>
                  <a:t>维</a:t>
                </a:r>
              </a:p>
            </p:txBody>
          </p:sp>
          <p:sp>
            <p:nvSpPr>
              <p:cNvPr id="21" name="圆角矩形 20"/>
              <p:cNvSpPr/>
              <p:nvPr/>
            </p:nvSpPr>
            <p:spPr>
              <a:xfrm>
                <a:off x="7236296" y="2179101"/>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7</a:t>
                </a:r>
                <a:r>
                  <a:rPr lang="zh-CN" altLang="en-US" sz="1600" dirty="0" smtClean="0">
                    <a:solidFill>
                      <a:schemeClr val="tx1"/>
                    </a:solidFill>
                  </a:rPr>
                  <a:t>维降到</a:t>
                </a:r>
                <a:r>
                  <a:rPr lang="en-US" altLang="zh-CN" sz="1600" dirty="0" smtClean="0">
                    <a:solidFill>
                      <a:schemeClr val="tx1"/>
                    </a:solidFill>
                  </a:rPr>
                  <a:t>3</a:t>
                </a:r>
                <a:r>
                  <a:rPr lang="zh-CN" altLang="en-US" sz="1600" dirty="0" smtClean="0">
                    <a:solidFill>
                      <a:schemeClr val="tx1"/>
                    </a:solidFill>
                  </a:rPr>
                  <a:t>维</a:t>
                </a:r>
                <a:endParaRPr lang="zh-CN" altLang="en-US" sz="1600" dirty="0">
                  <a:solidFill>
                    <a:schemeClr val="tx1"/>
                  </a:solidFill>
                </a:endParaRPr>
              </a:p>
            </p:txBody>
          </p:sp>
          <p:sp>
            <p:nvSpPr>
              <p:cNvPr id="22" name="右箭头 21"/>
              <p:cNvSpPr/>
              <p:nvPr/>
            </p:nvSpPr>
            <p:spPr>
              <a:xfrm>
                <a:off x="6394831" y="2353439"/>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6364069" y="3137021"/>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7236296" y="2965809"/>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15</a:t>
                </a:r>
                <a:r>
                  <a:rPr lang="zh-CN" altLang="en-US" sz="1600" dirty="0" smtClean="0">
                    <a:solidFill>
                      <a:schemeClr val="tx1"/>
                    </a:solidFill>
                  </a:rPr>
                  <a:t>维降到</a:t>
                </a:r>
                <a:endParaRPr lang="en-US" altLang="zh-CN" sz="1600" dirty="0" smtClean="0">
                  <a:solidFill>
                    <a:schemeClr val="tx1"/>
                  </a:solidFill>
                </a:endParaRPr>
              </a:p>
              <a:p>
                <a:pPr algn="ctr"/>
                <a:r>
                  <a:rPr lang="en-US" altLang="zh-CN" sz="1600" dirty="0" smtClean="0">
                    <a:solidFill>
                      <a:schemeClr val="tx1"/>
                    </a:solidFill>
                  </a:rPr>
                  <a:t>11</a:t>
                </a:r>
                <a:r>
                  <a:rPr lang="zh-CN" altLang="en-US" sz="1600" dirty="0" smtClean="0">
                    <a:solidFill>
                      <a:schemeClr val="tx1"/>
                    </a:solidFill>
                  </a:rPr>
                  <a:t>维</a:t>
                </a:r>
                <a:endParaRPr lang="zh-CN" altLang="en-US" sz="1600" dirty="0">
                  <a:solidFill>
                    <a:schemeClr val="tx1"/>
                  </a:solidFill>
                </a:endParaRPr>
              </a:p>
            </p:txBody>
          </p:sp>
          <p:sp>
            <p:nvSpPr>
              <p:cNvPr id="27" name="右箭头 26"/>
              <p:cNvSpPr/>
              <p:nvPr/>
            </p:nvSpPr>
            <p:spPr>
              <a:xfrm>
                <a:off x="6501473" y="4333520"/>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4907426" y="3709753"/>
                <a:ext cx="1512168" cy="1534622"/>
              </a:xfrm>
              <a:prstGeom prst="rect">
                <a:avLst/>
              </a:prstGeom>
              <a:noFill/>
              <a:ln w="28575">
                <a:solidFill>
                  <a:srgbClr val="00B0F0"/>
                </a:solidFill>
              </a:ln>
            </p:spPr>
            <p:txBody>
              <a:bodyPr wrap="square" rtlCol="0">
                <a:spAutoFit/>
              </a:bodyPr>
              <a:lstStyle/>
              <a:p>
                <a:endParaRPr lang="zh-CN" altLang="en-US" dirty="0"/>
              </a:p>
            </p:txBody>
          </p:sp>
          <p:sp>
            <p:nvSpPr>
              <p:cNvPr id="29" name="圆角矩形 28"/>
              <p:cNvSpPr/>
              <p:nvPr/>
            </p:nvSpPr>
            <p:spPr>
              <a:xfrm>
                <a:off x="7264518" y="3821810"/>
                <a:ext cx="1411938" cy="1456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降维后的最优合金性能数据</a:t>
                </a:r>
                <a:r>
                  <a:rPr lang="zh-CN" altLang="en-US" sz="1600" dirty="0">
                    <a:solidFill>
                      <a:schemeClr val="tx1"/>
                    </a:solidFill>
                  </a:rPr>
                  <a:t>子集</a:t>
                </a:r>
                <a:r>
                  <a:rPr lang="zh-CN" altLang="en-US" sz="1600" dirty="0" smtClean="0">
                    <a:solidFill>
                      <a:schemeClr val="tx1"/>
                    </a:solidFill>
                  </a:rPr>
                  <a:t>或降维后的其他数据子集</a:t>
                </a:r>
                <a:endParaRPr lang="zh-CN" altLang="en-US" sz="1600" dirty="0">
                  <a:solidFill>
                    <a:schemeClr val="tx1"/>
                  </a:solidFill>
                </a:endParaRPr>
              </a:p>
            </p:txBody>
          </p:sp>
        </p:grpSp>
      </p:grpSp>
      <p:pic>
        <p:nvPicPr>
          <p:cNvPr id="37" name="图片 36"/>
          <p:cNvPicPr>
            <a:picLocks noChangeAspect="1"/>
          </p:cNvPicPr>
          <p:nvPr/>
        </p:nvPicPr>
        <p:blipFill>
          <a:blip r:embed="rId2"/>
          <a:stretch>
            <a:fillRect/>
          </a:stretch>
        </p:blipFill>
        <p:spPr>
          <a:xfrm>
            <a:off x="37771" y="1484763"/>
            <a:ext cx="4676300" cy="4709949"/>
          </a:xfrm>
          <a:prstGeom prst="rect">
            <a:avLst/>
          </a:prstGeom>
        </p:spPr>
      </p:pic>
      <p:cxnSp>
        <p:nvCxnSpPr>
          <p:cNvPr id="4" name="直接连接符 3"/>
          <p:cNvCxnSpPr/>
          <p:nvPr/>
        </p:nvCxnSpPr>
        <p:spPr>
          <a:xfrm>
            <a:off x="323528" y="1275978"/>
            <a:ext cx="8245265" cy="2333"/>
          </a:xfrm>
          <a:prstGeom prst="line">
            <a:avLst/>
          </a:prstGeom>
          <a:ln>
            <a:prstDash val="sysDash"/>
            <a:tailEnd type="non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9234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544" y="0"/>
            <a:ext cx="8229600" cy="796950"/>
          </a:xfrm>
        </p:spPr>
        <p:txBody>
          <a:bodyPr>
            <a:noAutofit/>
          </a:bodyPr>
          <a:lstStyle/>
          <a:p>
            <a:pPr algn="ctr"/>
            <a:r>
              <a:rPr lang="en-US" altLang="zh-CN" sz="2300" dirty="0" smtClean="0"/>
              <a:t> 4. </a:t>
            </a:r>
            <a:r>
              <a:rPr lang="zh-CN" altLang="en-US" sz="2300" dirty="0" smtClean="0"/>
              <a:t>基</a:t>
            </a:r>
            <a:r>
              <a:rPr lang="zh-CN" altLang="en-US" sz="2300" dirty="0"/>
              <a:t>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34076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a:t>
            </a:r>
            <a:r>
              <a:rPr lang="zh-CN" altLang="en-US" dirty="0"/>
              <a:t>属性</a:t>
            </a:r>
            <a:r>
              <a:rPr lang="zh-CN" altLang="en-US" dirty="0" smtClean="0"/>
              <a:t>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873181" y="2348880"/>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915643" y="4797152"/>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412776"/>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89040"/>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a:t>
            </a:r>
            <a:r>
              <a:rPr lang="zh-CN" altLang="zh-CN" dirty="0" smtClean="0"/>
              <a:t>对</a:t>
            </a:r>
            <a:r>
              <a:rPr lang="zh-CN" altLang="en-US" dirty="0" smtClean="0"/>
              <a:t>合</a:t>
            </a:r>
            <a:r>
              <a:rPr lang="zh-CN" altLang="en-US" dirty="0"/>
              <a:t>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68" y="939155"/>
            <a:ext cx="3762375" cy="544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586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en-US" altLang="zh-CN" sz="2300" dirty="0" smtClean="0"/>
              <a:t>5. </a:t>
            </a:r>
            <a:r>
              <a:rPr lang="zh-CN" altLang="en-US" sz="2300" dirty="0" smtClean="0"/>
              <a:t>基</a:t>
            </a:r>
            <a:r>
              <a:rPr lang="zh-CN" altLang="en-US" sz="2300" dirty="0"/>
              <a:t>于规则抽取的可解释性方法</a:t>
            </a:r>
            <a:r>
              <a:rPr lang="zh-CN" altLang="en-US" dirty="0">
                <a:solidFill>
                  <a:srgbClr val="FF0000"/>
                </a:solidFill>
              </a:rPr>
              <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519799" y="781058"/>
            <a:ext cx="1415297" cy="141599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419990"/>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099758" y="1390635"/>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455" y="1328737"/>
            <a:ext cx="456898" cy="62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52045" y="2311317"/>
            <a:ext cx="825718"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487773"/>
            <a:ext cx="2107509" cy="382277"/>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0" name="流程图: 数据 9"/>
          <p:cNvSpPr/>
          <p:nvPr/>
        </p:nvSpPr>
        <p:spPr>
          <a:xfrm>
            <a:off x="303692" y="1114729"/>
            <a:ext cx="2356827" cy="97270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dirty="0">
                <a:latin typeface="Calibri" pitchFamily="34" charset="0"/>
              </a:rPr>
              <a:t>合金类别</a:t>
            </a:r>
            <a:r>
              <a:rPr lang="en-US" altLang="zh-CN" dirty="0">
                <a:latin typeface="Calibri" pitchFamily="34" charset="0"/>
              </a:rPr>
              <a:t>1</a:t>
            </a:r>
          </a:p>
          <a:p>
            <a:pPr algn="ctr">
              <a:spcBef>
                <a:spcPct val="0"/>
              </a:spcBef>
            </a:pPr>
            <a:r>
              <a:rPr lang="zh-CN" altLang="en-US" dirty="0">
                <a:latin typeface="Calibri" pitchFamily="34" charset="0"/>
              </a:rPr>
              <a:t>合金类别</a:t>
            </a:r>
            <a:r>
              <a:rPr lang="en-US" altLang="zh-CN" dirty="0">
                <a:latin typeface="Calibri" pitchFamily="34" charset="0"/>
              </a:rPr>
              <a:t>2</a:t>
            </a:r>
          </a:p>
          <a:p>
            <a:pPr algn="ctr">
              <a:spcBef>
                <a:spcPct val="0"/>
              </a:spcBef>
            </a:pPr>
            <a:r>
              <a:rPr lang="en-US" altLang="zh-CN" dirty="0">
                <a:latin typeface="Calibri" pitchFamily="34" charset="0"/>
              </a:rPr>
              <a:t>……</a:t>
            </a:r>
            <a:endParaRPr lang="en-US" altLang="zh-CN" b="1" dirty="0">
              <a:latin typeface="Calibri" pitchFamily="34" charset="0"/>
            </a:endParaRPr>
          </a:p>
        </p:txBody>
      </p:sp>
      <p:sp>
        <p:nvSpPr>
          <p:cNvPr id="15" name="流程图: 数据 14"/>
          <p:cNvSpPr/>
          <p:nvPr/>
        </p:nvSpPr>
        <p:spPr>
          <a:xfrm>
            <a:off x="5905980" y="1060847"/>
            <a:ext cx="2335457" cy="107639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合金性能</a:t>
            </a:r>
            <a:r>
              <a:rPr lang="en-US" altLang="zh-CN" dirty="0" smtClean="0"/>
              <a:t>1</a:t>
            </a:r>
          </a:p>
          <a:p>
            <a:pPr algn="ctr"/>
            <a:r>
              <a:rPr lang="zh-CN" altLang="en-US" dirty="0"/>
              <a:t>合</a:t>
            </a:r>
            <a:r>
              <a:rPr lang="zh-CN" altLang="en-US" dirty="0" smtClean="0"/>
              <a:t>金性能</a:t>
            </a:r>
            <a:r>
              <a:rPr lang="en-US" altLang="zh-CN" dirty="0" smtClean="0"/>
              <a:t>2</a:t>
            </a:r>
          </a:p>
          <a:p>
            <a:pPr algn="ctr"/>
            <a:r>
              <a:rPr lang="en-US" altLang="zh-CN" dirty="0" smtClean="0"/>
              <a:t>......</a:t>
            </a:r>
            <a:endParaRPr lang="zh-CN" altLang="en-US" dirty="0"/>
          </a:p>
        </p:txBody>
      </p:sp>
      <p:sp>
        <p:nvSpPr>
          <p:cNvPr id="38" name="矩形 37"/>
          <p:cNvSpPr/>
          <p:nvPr/>
        </p:nvSpPr>
        <p:spPr>
          <a:xfrm>
            <a:off x="298570" y="3588205"/>
            <a:ext cx="2467613" cy="2405672"/>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000" dirty="0" smtClean="0"/>
              <a:t>采用面向结构和面向性能两种方法进行对基于集成学习的自适应混合式性能预测模型学习结果进行</a:t>
            </a:r>
            <a:r>
              <a:rPr lang="zh-CN" altLang="en-US" sz="2000" dirty="0" smtClean="0"/>
              <a:t>关系</a:t>
            </a:r>
            <a:r>
              <a:rPr lang="zh-CN" altLang="zh-CN" sz="2000" dirty="0" smtClean="0"/>
              <a:t>规则抽取</a:t>
            </a:r>
            <a:endParaRPr lang="zh-CN" altLang="en-US" sz="2400" dirty="0"/>
          </a:p>
        </p:txBody>
      </p:sp>
      <p:grpSp>
        <p:nvGrpSpPr>
          <p:cNvPr id="51" name="组合 50"/>
          <p:cNvGrpSpPr/>
          <p:nvPr/>
        </p:nvGrpSpPr>
        <p:grpSpPr>
          <a:xfrm>
            <a:off x="3145926" y="2329646"/>
            <a:ext cx="5019374" cy="4446720"/>
            <a:chOff x="3530318" y="2836191"/>
            <a:chExt cx="5019374" cy="3919831"/>
          </a:xfrm>
        </p:grpSpPr>
        <p:sp>
          <p:nvSpPr>
            <p:cNvPr id="13" name="立方体 12"/>
            <p:cNvSpPr/>
            <p:nvPr/>
          </p:nvSpPr>
          <p:spPr bwMode="auto">
            <a:xfrm>
              <a:off x="3530318" y="4109947"/>
              <a:ext cx="1618117"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397" y="4536743"/>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合</a:t>
              </a:r>
              <a:r>
                <a:rPr lang="zh-CN" altLang="en-US" sz="1600" dirty="0" smtClean="0">
                  <a:solidFill>
                    <a:schemeClr val="tx1"/>
                  </a:solidFill>
                </a:rPr>
                <a:t>金性能和合金属性分析结果</a:t>
              </a:r>
              <a:endParaRPr lang="zh-CN" altLang="en-US" sz="1600" dirty="0">
                <a:solidFill>
                  <a:schemeClr val="tx1"/>
                </a:solidFill>
              </a:endParaRPr>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7" y="3978539"/>
              <a:ext cx="3090085" cy="331704"/>
            </a:xfrm>
            <a:prstGeom prst="flowChartProcess">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抽取合金属性与性能关系的模型</a:t>
              </a:r>
              <a:endParaRPr lang="zh-CN" altLang="en-US" sz="1600" dirty="0">
                <a:solidFill>
                  <a:schemeClr val="tx1"/>
                </a:solidFill>
              </a:endParaRPr>
            </a:p>
          </p:txBody>
        </p:sp>
        <p:sp>
          <p:nvSpPr>
            <p:cNvPr id="24" name="流程图: 手动操作 23"/>
            <p:cNvSpPr/>
            <p:nvPr/>
          </p:nvSpPr>
          <p:spPr>
            <a:xfrm>
              <a:off x="5400958" y="4345205"/>
              <a:ext cx="3090084" cy="799460"/>
            </a:xfrm>
            <a:prstGeom prst="flowChartManualOperation">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smtClean="0"/>
                <a:t>基于结构的搜索</a:t>
              </a:r>
              <a:endParaRPr lang="zh-CN" altLang="en-US" sz="1200" dirty="0"/>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smtClean="0"/>
                <a:t>基于性能的学习</a:t>
              </a:r>
              <a:endParaRPr lang="zh-CN" altLang="en-US" sz="1200" dirty="0"/>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合金属性与性能关系融合模型</a:t>
              </a:r>
              <a:endParaRPr lang="zh-CN" altLang="en-US" sz="1600" dirty="0">
                <a:solidFill>
                  <a:schemeClr val="tx1"/>
                </a:solidFill>
              </a:endParaRPr>
            </a:p>
          </p:txBody>
        </p:sp>
        <p:sp>
          <p:nvSpPr>
            <p:cNvPr id="35" name="流程图: 磁盘 34"/>
            <p:cNvSpPr/>
            <p:nvPr/>
          </p:nvSpPr>
          <p:spPr>
            <a:xfrm>
              <a:off x="5465054" y="6323299"/>
              <a:ext cx="3084638" cy="432723"/>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合金性能与属性之间关系规则库</a:t>
              </a:r>
              <a:endParaRPr lang="zh-CN" altLang="en-US" sz="1600" dirty="0">
                <a:solidFill>
                  <a:schemeClr val="tx1"/>
                </a:solidFill>
              </a:endParaRPr>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4514504" y="3160227"/>
              <a:ext cx="806009" cy="94972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4164249" y="5344960"/>
              <a:ext cx="1300805" cy="11947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285558"/>
            <a:ext cx="430887" cy="4031271"/>
          </a:xfrm>
          <a:prstGeom prst="rect">
            <a:avLst/>
          </a:prstGeom>
          <a:solidFill>
            <a:srgbClr val="00B0F0"/>
          </a:solidFill>
        </p:spPr>
        <p:txBody>
          <a:bodyPr vert="eaVert" wrap="square" rtlCol="0">
            <a:spAutoFit/>
          </a:bodyPr>
          <a:lstStyle/>
          <a:p>
            <a:pPr algn="ctr"/>
            <a:r>
              <a:rPr lang="zh-CN" altLang="en-US" sz="1600" dirty="0" smtClean="0"/>
              <a:t>领域专家</a:t>
            </a:r>
            <a:endParaRPr lang="zh-CN" altLang="en-US" sz="1600" dirty="0"/>
          </a:p>
        </p:txBody>
      </p:sp>
      <p:cxnSp>
        <p:nvCxnSpPr>
          <p:cNvPr id="55" name="直接箭头连接符 54"/>
          <p:cNvCxnSpPr/>
          <p:nvPr/>
        </p:nvCxnSpPr>
        <p:spPr>
          <a:xfrm flipH="1">
            <a:off x="6742988" y="3284984"/>
            <a:ext cx="1697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直接箭头连接符 58"/>
          <p:cNvCxnSpPr/>
          <p:nvPr/>
        </p:nvCxnSpPr>
        <p:spPr>
          <a:xfrm flipH="1">
            <a:off x="6669572" y="5951477"/>
            <a:ext cx="1770604" cy="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1" name="直接箭头连接符 5120"/>
          <p:cNvCxnSpPr/>
          <p:nvPr/>
        </p:nvCxnSpPr>
        <p:spPr>
          <a:xfrm flipH="1" flipV="1">
            <a:off x="7145973" y="5057748"/>
            <a:ext cx="1315620" cy="81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24" idx="3"/>
          </p:cNvCxnSpPr>
          <p:nvPr/>
        </p:nvCxnSpPr>
        <p:spPr>
          <a:xfrm>
            <a:off x="7797642" y="4494956"/>
            <a:ext cx="663951" cy="13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267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926" t="6297" r="5073" b="5239"/>
          <a:stretch/>
        </p:blipFill>
        <p:spPr>
          <a:xfrm>
            <a:off x="1129477" y="756633"/>
            <a:ext cx="7196484" cy="6101367"/>
          </a:xfrm>
          <a:prstGeom prst="rect">
            <a:avLst/>
          </a:prstGeom>
        </p:spPr>
      </p:pic>
      <p:sp>
        <p:nvSpPr>
          <p:cNvPr id="2" name="标题 1"/>
          <p:cNvSpPr>
            <a:spLocks noGrp="1"/>
          </p:cNvSpPr>
          <p:nvPr>
            <p:ph type="title"/>
          </p:nvPr>
        </p:nvSpPr>
        <p:spPr>
          <a:xfrm>
            <a:off x="827584" y="68787"/>
            <a:ext cx="8229600" cy="687846"/>
          </a:xfrm>
        </p:spPr>
        <p:txBody>
          <a:bodyPr>
            <a:normAutofit/>
          </a:bodyPr>
          <a:lstStyle/>
          <a:p>
            <a:r>
              <a:rPr lang="zh-CN" altLang="en-US" sz="2400" dirty="0" smtClean="0"/>
              <a:t>工作七：平台建设</a:t>
            </a:r>
            <a:endParaRPr lang="zh-CN" altLang="en-US" sz="2400" dirty="0"/>
          </a:p>
        </p:txBody>
      </p:sp>
      <p:sp>
        <p:nvSpPr>
          <p:cNvPr id="4" name="文本框 3"/>
          <p:cNvSpPr txBox="1"/>
          <p:nvPr/>
        </p:nvSpPr>
        <p:spPr>
          <a:xfrm>
            <a:off x="869398" y="2348880"/>
            <a:ext cx="492443" cy="2304256"/>
          </a:xfrm>
          <a:prstGeom prst="rect">
            <a:avLst/>
          </a:prstGeom>
          <a:noFill/>
        </p:spPr>
        <p:txBody>
          <a:bodyPr vert="eaVert" wrap="square" rtlCol="0">
            <a:spAutoFit/>
          </a:bodyPr>
          <a:lstStyle/>
          <a:p>
            <a:pPr algn="ctr"/>
            <a:r>
              <a:rPr lang="zh-CN" altLang="en-US" sz="2000" b="1" dirty="0" smtClean="0">
                <a:solidFill>
                  <a:schemeClr val="tx2">
                    <a:lumMod val="60000"/>
                    <a:lumOff val="40000"/>
                  </a:schemeClr>
                </a:solidFill>
              </a:rPr>
              <a:t>平台架构设计</a:t>
            </a:r>
            <a:endParaRPr lang="zh-CN" altLang="en-US" sz="2000" b="1" dirty="0">
              <a:solidFill>
                <a:schemeClr val="tx2">
                  <a:lumMod val="60000"/>
                  <a:lumOff val="40000"/>
                </a:schemeClr>
              </a:solidFill>
            </a:endParaRPr>
          </a:p>
        </p:txBody>
      </p:sp>
    </p:spTree>
    <p:extLst>
      <p:ext uri="{BB962C8B-B14F-4D97-AF65-F5344CB8AC3E}">
        <p14:creationId xmlns:p14="http://schemas.microsoft.com/office/powerpoint/2010/main" val="2169221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normAutofit/>
          </a:bodyPr>
          <a:lstStyle/>
          <a:p>
            <a:r>
              <a:rPr lang="zh-CN" altLang="en-US" sz="2400" dirty="0" smtClean="0"/>
              <a:t>平台的开发环境和运行环境</a:t>
            </a:r>
            <a:endParaRPr lang="zh-CN" altLang="en-US" sz="2400" dirty="0"/>
          </a:p>
        </p:txBody>
      </p:sp>
      <p:graphicFrame>
        <p:nvGraphicFramePr>
          <p:cNvPr id="5" name="表格 4"/>
          <p:cNvGraphicFramePr>
            <a:graphicFrameLocks noGrp="1"/>
          </p:cNvGraphicFramePr>
          <p:nvPr>
            <p:extLst/>
          </p:nvPr>
        </p:nvGraphicFramePr>
        <p:xfrm>
          <a:off x="179512" y="4077072"/>
          <a:ext cx="8496944" cy="2541975"/>
        </p:xfrm>
        <a:graphic>
          <a:graphicData uri="http://schemas.openxmlformats.org/drawingml/2006/table">
            <a:tbl>
              <a:tblPr firstRow="1" bandRow="1">
                <a:tableStyleId>{F5AB1C69-6EDB-4FF4-983F-18BD219EF322}</a:tableStyleId>
              </a:tblPr>
              <a:tblGrid>
                <a:gridCol w="1728192"/>
                <a:gridCol w="2304256"/>
                <a:gridCol w="4464496"/>
              </a:tblGrid>
              <a:tr h="313897">
                <a:tc>
                  <a:txBody>
                    <a:bodyPr/>
                    <a:lstStyle/>
                    <a:p>
                      <a:r>
                        <a:rPr lang="zh-CN" altLang="en-US" dirty="0" smtClean="0"/>
                        <a:t>硬件名称</a:t>
                      </a:r>
                      <a:endParaRPr lang="zh-CN" altLang="en-US" dirty="0"/>
                    </a:p>
                  </a:txBody>
                  <a:tcPr anchor="ctr"/>
                </a:tc>
                <a:tc>
                  <a:txBody>
                    <a:bodyPr/>
                    <a:lstStyle/>
                    <a:p>
                      <a:r>
                        <a:rPr lang="zh-CN" altLang="en-US" dirty="0" smtClean="0"/>
                        <a:t>基本需求</a:t>
                      </a:r>
                      <a:endParaRPr lang="zh-CN" altLang="en-US" dirty="0"/>
                    </a:p>
                  </a:txBody>
                  <a:tcPr anchor="ctr"/>
                </a:tc>
                <a:tc>
                  <a:txBody>
                    <a:bodyPr/>
                    <a:lstStyle/>
                    <a:p>
                      <a:r>
                        <a:rPr lang="zh-CN" altLang="en-US" dirty="0" smtClean="0"/>
                        <a:t>建议与基本描述</a:t>
                      </a:r>
                      <a:endParaRPr lang="zh-CN" altLang="en-US" dirty="0"/>
                    </a:p>
                  </a:txBody>
                  <a:tcPr anchor="ctr"/>
                </a:tc>
              </a:tr>
              <a:tr h="570344">
                <a:tc>
                  <a:txBody>
                    <a:bodyPr/>
                    <a:lstStyle/>
                    <a:p>
                      <a:r>
                        <a:rPr lang="en-US" altLang="zh-CN" sz="1400" dirty="0" smtClean="0"/>
                        <a:t>CPU</a:t>
                      </a:r>
                      <a:endParaRPr lang="zh-CN" altLang="en-US" sz="1400" dirty="0"/>
                    </a:p>
                  </a:txBody>
                  <a:tcPr anchor="ctr"/>
                </a:tc>
                <a:tc>
                  <a:txBody>
                    <a:bodyPr/>
                    <a:lstStyle/>
                    <a:p>
                      <a:r>
                        <a:rPr lang="zh-CN" altLang="en-US" sz="1400" dirty="0" smtClean="0"/>
                        <a:t>频率在</a:t>
                      </a:r>
                      <a:r>
                        <a:rPr lang="en-US" altLang="zh-CN" sz="1400" dirty="0" smtClean="0"/>
                        <a:t>2G Hz </a:t>
                      </a:r>
                      <a:r>
                        <a:rPr lang="zh-CN" altLang="en-US" sz="1400" dirty="0" smtClean="0"/>
                        <a:t>、</a:t>
                      </a:r>
                      <a:r>
                        <a:rPr lang="en-US" altLang="zh-CN" sz="1400" dirty="0" smtClean="0"/>
                        <a:t>4</a:t>
                      </a:r>
                      <a:r>
                        <a:rPr lang="zh-CN" altLang="en-US" sz="1400" dirty="0" smtClean="0"/>
                        <a:t>核</a:t>
                      </a:r>
                      <a:endParaRPr lang="en-US" altLang="zh-CN" sz="1400" dirty="0" smtClean="0"/>
                    </a:p>
                  </a:txBody>
                  <a:tcPr anchor="ctr"/>
                </a:tc>
                <a:tc>
                  <a:txBody>
                    <a:bodyPr/>
                    <a:lstStyle/>
                    <a:p>
                      <a:r>
                        <a:rPr lang="zh-CN" altLang="en-US" sz="1400" dirty="0" smtClean="0"/>
                        <a:t>安装</a:t>
                      </a:r>
                      <a:r>
                        <a:rPr lang="en-US" altLang="zh-CN" sz="1400" dirty="0" smtClean="0"/>
                        <a:t>64</a:t>
                      </a:r>
                      <a:r>
                        <a:rPr lang="zh-CN" altLang="en-US" sz="1400" dirty="0" smtClean="0"/>
                        <a:t>位</a:t>
                      </a:r>
                      <a:r>
                        <a:rPr lang="en-US" altLang="zh-CN" sz="1400" dirty="0" smtClean="0"/>
                        <a:t>Windows7</a:t>
                      </a:r>
                      <a:r>
                        <a:rPr lang="zh-CN" altLang="en-US" sz="1400" dirty="0" smtClean="0"/>
                        <a:t>需要更高</a:t>
                      </a:r>
                      <a:r>
                        <a:rPr lang="en-US" altLang="zh-CN" sz="1400" dirty="0" smtClean="0"/>
                        <a:t>CPU</a:t>
                      </a:r>
                      <a:r>
                        <a:rPr lang="zh-CN" altLang="en-US" sz="1400" dirty="0" smtClean="0"/>
                        <a:t>支持，并为了支持并行计算，需要</a:t>
                      </a:r>
                      <a:r>
                        <a:rPr lang="en-US" altLang="zh-CN" sz="1400" dirty="0" smtClean="0"/>
                        <a:t>4</a:t>
                      </a:r>
                      <a:r>
                        <a:rPr lang="zh-CN" altLang="en-US" sz="1400" dirty="0" smtClean="0"/>
                        <a:t>核以上的</a:t>
                      </a:r>
                      <a:r>
                        <a:rPr lang="en-US" altLang="zh-CN" sz="1400" dirty="0" smtClean="0"/>
                        <a:t>CPU</a:t>
                      </a:r>
                      <a:endParaRPr lang="zh-CN" altLang="en-US" sz="1400" dirty="0"/>
                    </a:p>
                  </a:txBody>
                  <a:tcPr anchor="ctr"/>
                </a:tc>
              </a:tr>
              <a:tr h="313897">
                <a:tc>
                  <a:txBody>
                    <a:bodyPr/>
                    <a:lstStyle/>
                    <a:p>
                      <a:r>
                        <a:rPr lang="zh-CN" altLang="en-US" sz="1400" dirty="0" smtClean="0"/>
                        <a:t>内存</a:t>
                      </a:r>
                      <a:endParaRPr lang="zh-CN" altLang="en-US" sz="1400" dirty="0"/>
                    </a:p>
                  </a:txBody>
                  <a:tcPr anchor="ctr"/>
                </a:tc>
                <a:tc>
                  <a:txBody>
                    <a:bodyPr/>
                    <a:lstStyle/>
                    <a:p>
                      <a:r>
                        <a:rPr lang="en-US" altLang="zh-CN" sz="1400" kern="1200" dirty="0" smtClean="0">
                          <a:effectLst/>
                        </a:rPr>
                        <a:t>2GB</a:t>
                      </a:r>
                      <a:endParaRPr lang="zh-CN" altLang="en-US" sz="1400" dirty="0"/>
                    </a:p>
                  </a:txBody>
                  <a:tcPr anchor="ctr"/>
                </a:tc>
                <a:tc>
                  <a:txBody>
                    <a:bodyPr/>
                    <a:lstStyle/>
                    <a:p>
                      <a:r>
                        <a:rPr lang="zh-CN" altLang="en-US" sz="1400" kern="1200" dirty="0" smtClean="0">
                          <a:effectLst/>
                        </a:rPr>
                        <a:t>为了支持并行计算，</a:t>
                      </a:r>
                      <a:r>
                        <a:rPr lang="zh-CN" altLang="zh-CN" sz="1400" kern="1200" dirty="0" smtClean="0">
                          <a:effectLst/>
                        </a:rPr>
                        <a:t>推荐</a:t>
                      </a:r>
                      <a:r>
                        <a:rPr lang="en-US" altLang="zh-CN" sz="1400" kern="1200" dirty="0" smtClean="0">
                          <a:effectLst/>
                        </a:rPr>
                        <a:t>4GB</a:t>
                      </a:r>
                      <a:r>
                        <a:rPr lang="zh-CN" altLang="zh-CN" sz="1400" kern="1200" dirty="0" smtClean="0">
                          <a:effectLst/>
                        </a:rPr>
                        <a:t>及以上</a:t>
                      </a:r>
                      <a:endParaRPr lang="zh-CN" altLang="en-US" sz="1400" dirty="0"/>
                    </a:p>
                  </a:txBody>
                  <a:tcPr anchor="ctr"/>
                </a:tc>
              </a:tr>
              <a:tr h="350283">
                <a:tc>
                  <a:txBody>
                    <a:bodyPr/>
                    <a:lstStyle/>
                    <a:p>
                      <a:r>
                        <a:rPr lang="zh-CN" altLang="en-US" sz="1400" dirty="0" smtClean="0"/>
                        <a:t>硬盘</a:t>
                      </a:r>
                      <a:endParaRPr lang="zh-CN" altLang="en-US" sz="1400" dirty="0"/>
                    </a:p>
                  </a:txBody>
                  <a:tcPr anchor="ctr"/>
                </a:tc>
                <a:tc>
                  <a:txBody>
                    <a:bodyPr/>
                    <a:lstStyle/>
                    <a:p>
                      <a:r>
                        <a:rPr lang="en-US" altLang="zh-CN" sz="1400" kern="1200" dirty="0" smtClean="0">
                          <a:effectLst/>
                        </a:rPr>
                        <a:t>16GB</a:t>
                      </a:r>
                      <a:endParaRPr lang="zh-CN" altLang="en-US" sz="1400" dirty="0"/>
                    </a:p>
                  </a:txBody>
                  <a:tcPr anchor="ctr"/>
                </a:tc>
                <a:tc>
                  <a:txBody>
                    <a:bodyPr/>
                    <a:lstStyle/>
                    <a:p>
                      <a:r>
                        <a:rPr lang="zh-CN" altLang="zh-CN" sz="1400" kern="1200" dirty="0" smtClean="0">
                          <a:effectLst/>
                        </a:rPr>
                        <a:t>安装</a:t>
                      </a:r>
                      <a:r>
                        <a:rPr lang="en-US" altLang="zh-CN" sz="1400" kern="1200" dirty="0" smtClean="0">
                          <a:effectLst/>
                        </a:rPr>
                        <a:t>64</a:t>
                      </a:r>
                      <a:r>
                        <a:rPr lang="zh-CN" altLang="zh-CN" sz="1400" kern="1200" dirty="0" smtClean="0">
                          <a:effectLst/>
                        </a:rPr>
                        <a:t>位</a:t>
                      </a:r>
                      <a:r>
                        <a:rPr lang="en-US" altLang="zh-CN" sz="1400" kern="1200" dirty="0" smtClean="0">
                          <a:effectLst/>
                        </a:rPr>
                        <a:t>Windows7</a:t>
                      </a:r>
                      <a:r>
                        <a:rPr lang="zh-CN" altLang="zh-CN" sz="1400" kern="1200" dirty="0" smtClean="0">
                          <a:effectLst/>
                        </a:rPr>
                        <a:t>需要至少</a:t>
                      </a:r>
                      <a:r>
                        <a:rPr lang="en-US" altLang="zh-CN" sz="1400" kern="1200" dirty="0" smtClean="0">
                          <a:effectLst/>
                        </a:rPr>
                        <a:t>20GB</a:t>
                      </a:r>
                      <a:r>
                        <a:rPr lang="zh-CN" altLang="zh-CN" sz="1400" kern="1200" dirty="0" smtClean="0">
                          <a:effectLst/>
                        </a:rPr>
                        <a:t>及以上硬盘可用空间</a:t>
                      </a:r>
                      <a:endParaRPr lang="zh-CN" altLang="en-US" sz="1400" dirty="0"/>
                    </a:p>
                  </a:txBody>
                  <a:tcPr anchor="ctr"/>
                </a:tc>
              </a:tr>
              <a:tr h="313897">
                <a:tc>
                  <a:txBody>
                    <a:bodyPr/>
                    <a:lstStyle/>
                    <a:p>
                      <a:r>
                        <a:rPr lang="zh-CN" altLang="en-US" sz="1400" dirty="0" smtClean="0"/>
                        <a:t>显卡</a:t>
                      </a:r>
                      <a:endParaRPr lang="zh-CN" altLang="en-US" sz="1400" dirty="0"/>
                    </a:p>
                  </a:txBody>
                  <a:tcPr anchor="ctr"/>
                </a:tc>
                <a:tc>
                  <a:txBody>
                    <a:bodyPr/>
                    <a:lstStyle/>
                    <a:p>
                      <a:r>
                        <a:rPr lang="en-US" altLang="zh-CN" sz="1400" dirty="0" smtClean="0"/>
                        <a:t>GTX1050</a:t>
                      </a:r>
                      <a:endParaRPr lang="zh-CN" altLang="en-US" sz="1400" dirty="0"/>
                    </a:p>
                  </a:txBody>
                  <a:tcPr anchor="ctr"/>
                </a:tc>
                <a:tc>
                  <a:txBody>
                    <a:bodyPr/>
                    <a:lstStyle/>
                    <a:p>
                      <a:r>
                        <a:rPr lang="zh-CN" altLang="en-US" sz="1400" dirty="0" smtClean="0"/>
                        <a:t>深度学习算法需要调用计算性能更好的显卡</a:t>
                      </a:r>
                      <a:endParaRPr lang="zh-CN" altLang="en-US" sz="1400" dirty="0"/>
                    </a:p>
                  </a:txBody>
                  <a:tcPr anchor="ctr"/>
                </a:tc>
              </a:tr>
              <a:tr h="313897">
                <a:tc>
                  <a:txBody>
                    <a:bodyPr/>
                    <a:lstStyle/>
                    <a:p>
                      <a:r>
                        <a:rPr lang="zh-CN" altLang="en-US" sz="1400" dirty="0" smtClean="0"/>
                        <a:t>其他设备</a:t>
                      </a:r>
                      <a:endParaRPr lang="zh-CN" altLang="en-US" sz="1400" dirty="0"/>
                    </a:p>
                  </a:txBody>
                  <a:tcPr anchor="ctr"/>
                </a:tc>
                <a:tc>
                  <a:txBody>
                    <a:bodyPr/>
                    <a:lstStyle/>
                    <a:p>
                      <a:r>
                        <a:rPr lang="en-US" altLang="zh-CN" sz="1400" kern="1200" dirty="0" smtClean="0">
                          <a:effectLst/>
                        </a:rPr>
                        <a:t>DVD R/W</a:t>
                      </a:r>
                      <a:r>
                        <a:rPr lang="zh-CN" altLang="zh-CN" sz="1400" kern="1200" dirty="0" smtClean="0">
                          <a:effectLst/>
                        </a:rPr>
                        <a:t>驱动器</a:t>
                      </a:r>
                      <a:endParaRPr lang="zh-CN" altLang="en-US" sz="1400" dirty="0"/>
                    </a:p>
                  </a:txBody>
                  <a:tcPr anchor="ctr"/>
                </a:tc>
                <a:tc>
                  <a:txBody>
                    <a:bodyPr/>
                    <a:lstStyle/>
                    <a:p>
                      <a:endParaRPr lang="zh-CN" altLang="en-US" sz="1400" dirty="0"/>
                    </a:p>
                  </a:txBody>
                  <a:tcPr anchor="ctr"/>
                </a:tc>
              </a:tr>
              <a:tr h="313897">
                <a:tc>
                  <a:txBody>
                    <a:bodyPr/>
                    <a:lstStyle/>
                    <a:p>
                      <a:endParaRPr lang="zh-CN" altLang="en-US" sz="1400"/>
                    </a:p>
                  </a:txBody>
                  <a:tcPr anchor="ctr"/>
                </a:tc>
                <a:tc>
                  <a:txBody>
                    <a:bodyPr/>
                    <a:lstStyle/>
                    <a:p>
                      <a:r>
                        <a:rPr lang="zh-CN" altLang="en-US" sz="1400" dirty="0" smtClean="0"/>
                        <a:t>高速网络带宽</a:t>
                      </a:r>
                      <a:endParaRPr lang="zh-CN" altLang="en-US" sz="1400" dirty="0"/>
                    </a:p>
                  </a:txBody>
                  <a:tcPr anchor="ctr"/>
                </a:tc>
                <a:tc>
                  <a:txBody>
                    <a:bodyPr/>
                    <a:lstStyle/>
                    <a:p>
                      <a:r>
                        <a:rPr lang="zh-CN" altLang="en-US" sz="1400" dirty="0" smtClean="0"/>
                        <a:t>并发计算需要至少</a:t>
                      </a:r>
                      <a:r>
                        <a:rPr lang="en-US" altLang="zh-CN" sz="1400" dirty="0" smtClean="0"/>
                        <a:t>10M</a:t>
                      </a:r>
                      <a:r>
                        <a:rPr lang="zh-CN" altLang="en-US" sz="1400" dirty="0" smtClean="0"/>
                        <a:t>的网络带宽</a:t>
                      </a:r>
                      <a:endParaRPr lang="zh-CN" altLang="en-US" sz="1400" dirty="0"/>
                    </a:p>
                  </a:txBody>
                  <a:tcPr anchor="ctr"/>
                </a:tc>
              </a:tr>
            </a:tbl>
          </a:graphicData>
        </a:graphic>
      </p:graphicFrame>
      <p:sp>
        <p:nvSpPr>
          <p:cNvPr id="6" name="TextBox 5"/>
          <p:cNvSpPr txBox="1"/>
          <p:nvPr/>
        </p:nvSpPr>
        <p:spPr>
          <a:xfrm>
            <a:off x="154798" y="3789040"/>
            <a:ext cx="4536504" cy="338554"/>
          </a:xfrm>
          <a:prstGeom prst="rect">
            <a:avLst/>
          </a:prstGeom>
          <a:noFill/>
        </p:spPr>
        <p:txBody>
          <a:bodyPr wrap="square" rtlCol="0">
            <a:spAutoFit/>
          </a:bodyPr>
          <a:lstStyle/>
          <a:p>
            <a:r>
              <a:rPr lang="zh-CN" altLang="en-US" sz="1600" b="1" dirty="0" smtClean="0"/>
              <a:t>运行环境</a:t>
            </a:r>
            <a:endParaRPr lang="zh-CN" altLang="en-US" sz="1600" b="1" dirty="0"/>
          </a:p>
        </p:txBody>
      </p:sp>
      <p:sp>
        <p:nvSpPr>
          <p:cNvPr id="9" name="TextBox 8"/>
          <p:cNvSpPr txBox="1"/>
          <p:nvPr/>
        </p:nvSpPr>
        <p:spPr>
          <a:xfrm>
            <a:off x="179512" y="900922"/>
            <a:ext cx="4536504" cy="338554"/>
          </a:xfrm>
          <a:prstGeom prst="rect">
            <a:avLst/>
          </a:prstGeom>
          <a:noFill/>
        </p:spPr>
        <p:txBody>
          <a:bodyPr wrap="square" rtlCol="0">
            <a:spAutoFit/>
          </a:bodyPr>
          <a:lstStyle/>
          <a:p>
            <a:r>
              <a:rPr lang="zh-CN" altLang="en-US" sz="1600" b="1" dirty="0"/>
              <a:t>开发</a:t>
            </a:r>
            <a:r>
              <a:rPr lang="zh-CN" altLang="en-US" sz="1600" b="1" dirty="0" smtClean="0"/>
              <a:t>环境</a:t>
            </a:r>
            <a:endParaRPr lang="zh-CN" altLang="en-US" sz="1600" b="1" dirty="0"/>
          </a:p>
        </p:txBody>
      </p:sp>
      <p:graphicFrame>
        <p:nvGraphicFramePr>
          <p:cNvPr id="10" name="表格 9"/>
          <p:cNvGraphicFramePr>
            <a:graphicFrameLocks noGrp="1"/>
          </p:cNvGraphicFramePr>
          <p:nvPr>
            <p:extLst>
              <p:ext uri="{D42A27DB-BD31-4B8C-83A1-F6EECF244321}">
                <p14:modId xmlns:p14="http://schemas.microsoft.com/office/powerpoint/2010/main" val="235348904"/>
              </p:ext>
            </p:extLst>
          </p:nvPr>
        </p:nvGraphicFramePr>
        <p:xfrm>
          <a:off x="179512" y="1217672"/>
          <a:ext cx="8496944" cy="2499360"/>
        </p:xfrm>
        <a:graphic>
          <a:graphicData uri="http://schemas.openxmlformats.org/drawingml/2006/table">
            <a:tbl>
              <a:tblPr firstRow="1" bandRow="1">
                <a:tableStyleId>{7DF18680-E054-41AD-8BC1-D1AEF772440D}</a:tableStyleId>
              </a:tblPr>
              <a:tblGrid>
                <a:gridCol w="1728192"/>
                <a:gridCol w="2304256"/>
                <a:gridCol w="4464496"/>
              </a:tblGrid>
              <a:tr h="334868">
                <a:tc>
                  <a:txBody>
                    <a:bodyPr/>
                    <a:lstStyle/>
                    <a:p>
                      <a:r>
                        <a:rPr lang="zh-CN" altLang="en-US" dirty="0" smtClean="0"/>
                        <a:t>软件</a:t>
                      </a:r>
                      <a:r>
                        <a:rPr lang="en-US" altLang="zh-CN" dirty="0" smtClean="0"/>
                        <a:t>/</a:t>
                      </a:r>
                      <a:r>
                        <a:rPr lang="zh-CN" altLang="en-US" dirty="0" smtClean="0"/>
                        <a:t>算法名称</a:t>
                      </a:r>
                      <a:endParaRPr lang="zh-CN" altLang="en-US" dirty="0"/>
                    </a:p>
                  </a:txBody>
                  <a:tcPr/>
                </a:tc>
                <a:tc>
                  <a:txBody>
                    <a:bodyPr/>
                    <a:lstStyle/>
                    <a:p>
                      <a:r>
                        <a:rPr lang="zh-CN" altLang="en-US" dirty="0" smtClean="0"/>
                        <a:t>版本</a:t>
                      </a:r>
                      <a:endParaRPr lang="zh-CN" altLang="en-US" dirty="0"/>
                    </a:p>
                  </a:txBody>
                  <a:tcPr/>
                </a:tc>
                <a:tc>
                  <a:txBody>
                    <a:bodyPr/>
                    <a:lstStyle/>
                    <a:p>
                      <a:r>
                        <a:rPr lang="zh-CN" altLang="en-US" dirty="0" smtClean="0"/>
                        <a:t>描述</a:t>
                      </a:r>
                      <a:endParaRPr lang="zh-CN" altLang="en-US" dirty="0"/>
                    </a:p>
                  </a:txBody>
                  <a:tcPr/>
                </a:tc>
              </a:tr>
              <a:tr h="290346">
                <a:tc>
                  <a:txBody>
                    <a:bodyPr/>
                    <a:lstStyle/>
                    <a:p>
                      <a:r>
                        <a:rPr lang="en-US" altLang="zh-CN" sz="1400" dirty="0" smtClean="0"/>
                        <a:t>IDEA</a:t>
                      </a:r>
                      <a:endParaRPr lang="zh-CN" altLang="en-US" sz="1400" dirty="0"/>
                    </a:p>
                  </a:txBody>
                  <a:tcPr/>
                </a:tc>
                <a:tc>
                  <a:txBody>
                    <a:bodyPr/>
                    <a:lstStyle/>
                    <a:p>
                      <a:r>
                        <a:rPr lang="en-US" altLang="zh-CN" sz="1400" dirty="0" smtClean="0"/>
                        <a:t>Idea 2017</a:t>
                      </a:r>
                      <a:endParaRPr lang="zh-CN" altLang="en-US" sz="1400" dirty="0"/>
                    </a:p>
                  </a:txBody>
                  <a:tcPr/>
                </a:tc>
                <a:tc>
                  <a:txBody>
                    <a:bodyPr/>
                    <a:lstStyle/>
                    <a:p>
                      <a:r>
                        <a:rPr lang="zh-CN" altLang="en-US" sz="1400" dirty="0" smtClean="0"/>
                        <a:t>平台集成开发环境</a:t>
                      </a:r>
                      <a:r>
                        <a:rPr lang="en-US" altLang="zh-CN" sz="1400" dirty="0" smtClean="0"/>
                        <a:t>(IDE)</a:t>
                      </a:r>
                      <a:endParaRPr lang="zh-CN" altLang="en-US" sz="1400" dirty="0"/>
                    </a:p>
                  </a:txBody>
                  <a:tcPr/>
                </a:tc>
              </a:tr>
              <a:tr h="290346">
                <a:tc>
                  <a:txBody>
                    <a:bodyPr/>
                    <a:lstStyle/>
                    <a:p>
                      <a:r>
                        <a:rPr lang="en-US" altLang="zh-CN" sz="1400" dirty="0" smtClean="0"/>
                        <a:t>Java</a:t>
                      </a:r>
                      <a:endParaRPr lang="zh-CN" altLang="en-US" sz="1400" dirty="0"/>
                    </a:p>
                  </a:txBody>
                  <a:tcPr/>
                </a:tc>
                <a:tc>
                  <a:txBody>
                    <a:bodyPr/>
                    <a:lstStyle/>
                    <a:p>
                      <a:r>
                        <a:rPr lang="en-US" altLang="zh-CN" sz="1400" dirty="0" smtClean="0"/>
                        <a:t>JDK 1.8</a:t>
                      </a:r>
                      <a:endParaRPr lang="zh-CN" altLang="en-US" sz="1400" dirty="0"/>
                    </a:p>
                  </a:txBody>
                  <a:tcPr anchor="ctr"/>
                </a:tc>
                <a:tc>
                  <a:txBody>
                    <a:bodyPr/>
                    <a:lstStyle/>
                    <a:p>
                      <a:r>
                        <a:rPr lang="zh-CN" altLang="en-US" sz="1400" dirty="0" smtClean="0"/>
                        <a:t>网页平台后台开发语言</a:t>
                      </a:r>
                      <a:endParaRPr lang="zh-CN" altLang="en-US" sz="1400" dirty="0"/>
                    </a:p>
                  </a:txBody>
                  <a:tcPr/>
                </a:tc>
              </a:tr>
              <a:tr h="290346">
                <a:tc>
                  <a:txBody>
                    <a:bodyPr/>
                    <a:lstStyle/>
                    <a:p>
                      <a:r>
                        <a:rPr lang="en-US" altLang="zh-CN" sz="1400" dirty="0" smtClean="0"/>
                        <a:t>Python</a:t>
                      </a:r>
                      <a:endParaRPr lang="zh-CN" altLang="en-US" sz="1400" dirty="0"/>
                    </a:p>
                  </a:txBody>
                  <a:tcPr/>
                </a:tc>
                <a:tc>
                  <a:txBody>
                    <a:bodyPr/>
                    <a:lstStyle/>
                    <a:p>
                      <a:r>
                        <a:rPr lang="en-US" altLang="zh-CN" sz="1400" dirty="0" smtClean="0"/>
                        <a:t>Python</a:t>
                      </a:r>
                      <a:r>
                        <a:rPr lang="en-US" altLang="zh-CN" sz="1400" baseline="0" dirty="0" smtClean="0"/>
                        <a:t> 3.5</a:t>
                      </a:r>
                      <a:endParaRPr lang="zh-CN" altLang="en-US" sz="1400" dirty="0"/>
                    </a:p>
                  </a:txBody>
                  <a:tcPr/>
                </a:tc>
                <a:tc>
                  <a:txBody>
                    <a:bodyPr/>
                    <a:lstStyle/>
                    <a:p>
                      <a:r>
                        <a:rPr lang="zh-CN" altLang="en-US" sz="1400" dirty="0" smtClean="0"/>
                        <a:t>机器学习算法编程语言</a:t>
                      </a:r>
                      <a:endParaRPr lang="zh-CN" altLang="en-US" sz="1400" dirty="0"/>
                    </a:p>
                  </a:txBody>
                  <a:tcPr/>
                </a:tc>
              </a:tr>
              <a:tr h="290346">
                <a:tc>
                  <a:txBody>
                    <a:bodyPr/>
                    <a:lstStyle/>
                    <a:p>
                      <a:r>
                        <a:rPr lang="en-US" altLang="zh-CN" sz="1400" dirty="0" err="1" smtClean="0"/>
                        <a:t>MongoDB</a:t>
                      </a:r>
                      <a:endParaRPr lang="zh-CN" altLang="en-US" sz="1400" dirty="0"/>
                    </a:p>
                  </a:txBody>
                  <a:tcPr/>
                </a:tc>
                <a:tc>
                  <a:txBody>
                    <a:bodyPr/>
                    <a:lstStyle/>
                    <a:p>
                      <a:r>
                        <a:rPr lang="en-US" altLang="zh-CN" sz="1400" dirty="0" smtClean="0"/>
                        <a:t>Mongo 2.0</a:t>
                      </a:r>
                      <a:endParaRPr lang="zh-CN" altLang="en-US" sz="1400" dirty="0"/>
                    </a:p>
                  </a:txBody>
                  <a:tcPr/>
                </a:tc>
                <a:tc>
                  <a:txBody>
                    <a:bodyPr/>
                    <a:lstStyle/>
                    <a:p>
                      <a:r>
                        <a:rPr lang="zh-CN" altLang="en-US" sz="1400" dirty="0" smtClean="0"/>
                        <a:t>用于存储高温合金各项数据的非关系数据库</a:t>
                      </a:r>
                      <a:endParaRPr lang="zh-CN" altLang="en-US" sz="1400" dirty="0"/>
                    </a:p>
                  </a:txBody>
                  <a:tcPr/>
                </a:tc>
              </a:tr>
              <a:tr h="295990">
                <a:tc>
                  <a:txBody>
                    <a:bodyPr/>
                    <a:lstStyle/>
                    <a:p>
                      <a:r>
                        <a:rPr lang="en-US" altLang="zh-CN" sz="1400" dirty="0" err="1" smtClean="0"/>
                        <a:t>MySql</a:t>
                      </a:r>
                      <a:endParaRPr lang="zh-CN" altLang="en-US" sz="1400" dirty="0"/>
                    </a:p>
                  </a:txBody>
                  <a:tcPr/>
                </a:tc>
                <a:tc>
                  <a:txBody>
                    <a:bodyPr/>
                    <a:lstStyle/>
                    <a:p>
                      <a:r>
                        <a:rPr lang="zh-CN" altLang="en-US" sz="1400" dirty="0" smtClean="0"/>
                        <a:t>社区版</a:t>
                      </a:r>
                      <a:endParaRPr lang="zh-CN" altLang="en-US" sz="1400" dirty="0"/>
                    </a:p>
                  </a:txBody>
                  <a:tcPr/>
                </a:tc>
                <a:tc>
                  <a:txBody>
                    <a:bodyPr/>
                    <a:lstStyle/>
                    <a:p>
                      <a:r>
                        <a:rPr lang="zh-CN" altLang="en-US" sz="1400" dirty="0" smtClean="0"/>
                        <a:t>用于存储网页用户信息的关系性数据库</a:t>
                      </a:r>
                      <a:endParaRPr lang="zh-CN" altLang="en-US" sz="1400" dirty="0"/>
                    </a:p>
                  </a:txBody>
                  <a:tcPr/>
                </a:tc>
              </a:tr>
              <a:tr h="295990">
                <a:tc>
                  <a:txBody>
                    <a:bodyPr/>
                    <a:lstStyle/>
                    <a:p>
                      <a:r>
                        <a:rPr lang="en-US" altLang="zh-CN" sz="1400" dirty="0" err="1" smtClean="0"/>
                        <a:t>elasticsearch</a:t>
                      </a:r>
                      <a:endParaRPr lang="zh-CN" altLang="en-US" sz="1400" dirty="0"/>
                    </a:p>
                  </a:txBody>
                  <a:tcPr/>
                </a:tc>
                <a:tc>
                  <a:txBody>
                    <a:bodyPr/>
                    <a:lstStyle/>
                    <a:p>
                      <a:r>
                        <a:rPr lang="en-US" altLang="zh-CN" sz="1400" dirty="0" smtClean="0"/>
                        <a:t>5.4.0</a:t>
                      </a:r>
                      <a:endParaRPr lang="zh-CN" altLang="en-US" sz="1400" dirty="0"/>
                    </a:p>
                  </a:txBody>
                  <a:tcPr/>
                </a:tc>
                <a:tc>
                  <a:txBody>
                    <a:bodyPr/>
                    <a:lstStyle/>
                    <a:p>
                      <a:r>
                        <a:rPr lang="zh-CN" altLang="en-US" sz="1400" dirty="0" smtClean="0"/>
                        <a:t>具有多用户能力的全文搜索引擎</a:t>
                      </a:r>
                      <a:endParaRPr lang="zh-CN" altLang="en-US" sz="1400" dirty="0"/>
                    </a:p>
                  </a:txBody>
                  <a:tcPr/>
                </a:tc>
              </a:tr>
              <a:tr h="295990">
                <a:tc>
                  <a:txBody>
                    <a:bodyPr/>
                    <a:lstStyle/>
                    <a:p>
                      <a:r>
                        <a:rPr lang="en-US" altLang="zh-CN" sz="1400" dirty="0" err="1" smtClean="0"/>
                        <a:t>Reactjs</a:t>
                      </a:r>
                      <a:endParaRPr lang="zh-CN" altLang="en-US" sz="1400" dirty="0"/>
                    </a:p>
                  </a:txBody>
                  <a:tcPr/>
                </a:tc>
                <a:tc>
                  <a:txBody>
                    <a:bodyPr/>
                    <a:lstStyle/>
                    <a:p>
                      <a:endParaRPr lang="zh-CN" altLang="en-US" sz="1400" dirty="0"/>
                    </a:p>
                  </a:txBody>
                  <a:tcPr/>
                </a:tc>
                <a:tc>
                  <a:txBody>
                    <a:bodyPr/>
                    <a:lstStyle/>
                    <a:p>
                      <a:r>
                        <a:rPr lang="zh-CN" altLang="en-US" sz="1400" dirty="0" smtClean="0"/>
                        <a:t>搜索引擎用户界面构建框架</a:t>
                      </a:r>
                      <a:endParaRPr lang="zh-CN" altLang="en-US" sz="1400" dirty="0"/>
                    </a:p>
                  </a:txBody>
                  <a:tcPr/>
                </a:tc>
              </a:tr>
            </a:tbl>
          </a:graphicData>
        </a:graphic>
      </p:graphicFrame>
    </p:spTree>
    <p:extLst>
      <p:ext uri="{BB962C8B-B14F-4D97-AF65-F5344CB8AC3E}">
        <p14:creationId xmlns:p14="http://schemas.microsoft.com/office/powerpoint/2010/main" val="362240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431130194"/>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566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792758" y="769740"/>
            <a:ext cx="1656184" cy="368111"/>
          </a:xfrm>
          <a:prstGeom prst="rect">
            <a:avLst/>
          </a:prstGeom>
          <a:noFill/>
        </p:spPr>
        <p:txBody>
          <a:bodyPr wrap="square" rtlCol="0">
            <a:spAutoFit/>
          </a:bodyPr>
          <a:lstStyle/>
          <a:p>
            <a:r>
              <a:rPr lang="zh-CN" altLang="en-US" dirty="0" smtClean="0">
                <a:solidFill>
                  <a:schemeClr val="accent2">
                    <a:lumMod val="75000"/>
                  </a:schemeClr>
                </a:solidFill>
              </a:rPr>
              <a:t>平台首页</a:t>
            </a:r>
            <a:endParaRPr lang="zh-CN" altLang="en-US" dirty="0">
              <a:solidFill>
                <a:schemeClr val="accent2">
                  <a:lumMod val="75000"/>
                </a:schemeClr>
              </a:solidFill>
            </a:endParaRPr>
          </a:p>
        </p:txBody>
      </p:sp>
      <p:pic>
        <p:nvPicPr>
          <p:cNvPr id="6" name="图片 5"/>
          <p:cNvPicPr>
            <a:picLocks noChangeAspect="1"/>
          </p:cNvPicPr>
          <p:nvPr/>
        </p:nvPicPr>
        <p:blipFill>
          <a:blip r:embed="rId2"/>
          <a:stretch>
            <a:fillRect/>
          </a:stretch>
        </p:blipFill>
        <p:spPr>
          <a:xfrm>
            <a:off x="899592" y="1137851"/>
            <a:ext cx="6806650" cy="5459501"/>
          </a:xfrm>
          <a:prstGeom prst="rect">
            <a:avLst/>
          </a:prstGeom>
        </p:spPr>
      </p:pic>
    </p:spTree>
    <p:extLst>
      <p:ext uri="{BB962C8B-B14F-4D97-AF65-F5344CB8AC3E}">
        <p14:creationId xmlns:p14="http://schemas.microsoft.com/office/powerpoint/2010/main" val="1670227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431541" y="805481"/>
            <a:ext cx="2664296" cy="369332"/>
          </a:xfrm>
          <a:prstGeom prst="rect">
            <a:avLst/>
          </a:prstGeom>
          <a:noFill/>
        </p:spPr>
        <p:txBody>
          <a:bodyPr wrap="square" rtlCol="0">
            <a:spAutoFit/>
          </a:bodyPr>
          <a:lstStyle/>
          <a:p>
            <a:r>
              <a:rPr lang="zh-CN" altLang="en-US" dirty="0">
                <a:solidFill>
                  <a:schemeClr val="accent2">
                    <a:lumMod val="75000"/>
                  </a:schemeClr>
                </a:solidFill>
              </a:rPr>
              <a:t>首</a:t>
            </a:r>
            <a:r>
              <a:rPr lang="zh-CN" altLang="en-US" dirty="0" smtClean="0">
                <a:solidFill>
                  <a:schemeClr val="accent2">
                    <a:lumMod val="75000"/>
                  </a:schemeClr>
                </a:solidFill>
              </a:rPr>
              <a:t>页数据搜索功能展示</a:t>
            </a:r>
            <a:endParaRPr lang="zh-CN" altLang="en-US" dirty="0">
              <a:solidFill>
                <a:schemeClr val="accent2">
                  <a:lumMod val="75000"/>
                </a:schemeClr>
              </a:solidFill>
            </a:endParaRPr>
          </a:p>
        </p:txBody>
      </p:sp>
      <p:grpSp>
        <p:nvGrpSpPr>
          <p:cNvPr id="13" name="组合 12"/>
          <p:cNvGrpSpPr/>
          <p:nvPr/>
        </p:nvGrpSpPr>
        <p:grpSpPr>
          <a:xfrm>
            <a:off x="539553" y="1186572"/>
            <a:ext cx="8352928" cy="5282947"/>
            <a:chOff x="539552" y="1174813"/>
            <a:chExt cx="8410575" cy="5282947"/>
          </a:xfrm>
        </p:grpSpPr>
        <p:pic>
          <p:nvPicPr>
            <p:cNvPr id="8" name="图片 7"/>
            <p:cNvPicPr>
              <a:picLocks noChangeAspect="1"/>
            </p:cNvPicPr>
            <p:nvPr/>
          </p:nvPicPr>
          <p:blipFill>
            <a:blip r:embed="rId2"/>
            <a:stretch>
              <a:fillRect/>
            </a:stretch>
          </p:blipFill>
          <p:spPr>
            <a:xfrm>
              <a:off x="539552" y="1174813"/>
              <a:ext cx="8410575" cy="2867025"/>
            </a:xfrm>
            <a:prstGeom prst="rect">
              <a:avLst/>
            </a:prstGeom>
          </p:spPr>
        </p:pic>
        <p:pic>
          <p:nvPicPr>
            <p:cNvPr id="10" name="图片 9"/>
            <p:cNvPicPr>
              <a:picLocks noChangeAspect="1"/>
            </p:cNvPicPr>
            <p:nvPr/>
          </p:nvPicPr>
          <p:blipFill>
            <a:blip r:embed="rId3"/>
            <a:stretch>
              <a:fillRect/>
            </a:stretch>
          </p:blipFill>
          <p:spPr>
            <a:xfrm>
              <a:off x="3191181" y="3721456"/>
              <a:ext cx="5758946" cy="2736304"/>
            </a:xfrm>
            <a:prstGeom prst="rect">
              <a:avLst/>
            </a:prstGeom>
          </p:spPr>
        </p:pic>
        <p:sp>
          <p:nvSpPr>
            <p:cNvPr id="11" name="矩形 10"/>
            <p:cNvSpPr/>
            <p:nvPr/>
          </p:nvSpPr>
          <p:spPr>
            <a:xfrm>
              <a:off x="1908640" y="3717032"/>
              <a:ext cx="115119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弧形箭头 11"/>
            <p:cNvSpPr/>
            <p:nvPr/>
          </p:nvSpPr>
          <p:spPr>
            <a:xfrm>
              <a:off x="1763689" y="3933056"/>
              <a:ext cx="1096020" cy="2076474"/>
            </a:xfrm>
            <a:prstGeom prst="curved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689184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台展示（数据上传）</a:t>
            </a:r>
            <a:endParaRPr lang="zh-CN" altLang="en-US" sz="2300" dirty="0"/>
          </a:p>
        </p:txBody>
      </p:sp>
      <p:pic>
        <p:nvPicPr>
          <p:cNvPr id="3" name="图片 2"/>
          <p:cNvPicPr>
            <a:picLocks noChangeAspect="1"/>
          </p:cNvPicPr>
          <p:nvPr/>
        </p:nvPicPr>
        <p:blipFill>
          <a:blip r:embed="rId2"/>
          <a:stretch>
            <a:fillRect/>
          </a:stretch>
        </p:blipFill>
        <p:spPr>
          <a:xfrm>
            <a:off x="804565" y="840983"/>
            <a:ext cx="6647755" cy="3536717"/>
          </a:xfrm>
          <a:prstGeom prst="rect">
            <a:avLst/>
          </a:prstGeom>
        </p:spPr>
      </p:pic>
      <p:pic>
        <p:nvPicPr>
          <p:cNvPr id="4" name="图片 3"/>
          <p:cNvPicPr>
            <a:picLocks noChangeAspect="1"/>
          </p:cNvPicPr>
          <p:nvPr/>
        </p:nvPicPr>
        <p:blipFill>
          <a:blip r:embed="rId3"/>
          <a:stretch>
            <a:fillRect/>
          </a:stretch>
        </p:blipFill>
        <p:spPr>
          <a:xfrm>
            <a:off x="914806" y="2996952"/>
            <a:ext cx="6537514" cy="3861048"/>
          </a:xfrm>
          <a:prstGeom prst="rect">
            <a:avLst/>
          </a:prstGeom>
        </p:spPr>
      </p:pic>
    </p:spTree>
    <p:extLst>
      <p:ext uri="{BB962C8B-B14F-4D97-AF65-F5344CB8AC3E}">
        <p14:creationId xmlns:p14="http://schemas.microsoft.com/office/powerpoint/2010/main" val="2320896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7" name="矩形 6"/>
          <p:cNvSpPr/>
          <p:nvPr/>
        </p:nvSpPr>
        <p:spPr>
          <a:xfrm>
            <a:off x="395536" y="836712"/>
            <a:ext cx="4108817" cy="369332"/>
          </a:xfrm>
          <a:prstGeom prst="rect">
            <a:avLst/>
          </a:prstGeom>
        </p:spPr>
        <p:txBody>
          <a:bodyPr wrap="none">
            <a:spAutoFit/>
          </a:bodyPr>
          <a:lstStyle/>
          <a:p>
            <a:r>
              <a:rPr lang="zh-CN" altLang="en-US" dirty="0">
                <a:solidFill>
                  <a:schemeClr val="accent2">
                    <a:lumMod val="75000"/>
                  </a:schemeClr>
                </a:solidFill>
              </a:rPr>
              <a:t>基于主动学习的多层级交互式特征分</a:t>
            </a:r>
            <a:r>
              <a:rPr lang="zh-CN" altLang="en-US" dirty="0" smtClean="0">
                <a:solidFill>
                  <a:schemeClr val="accent2">
                    <a:lumMod val="75000"/>
                  </a:schemeClr>
                </a:solidFill>
              </a:rPr>
              <a:t>析</a:t>
            </a:r>
            <a:endParaRPr lang="zh-CN" altLang="en-US" dirty="0">
              <a:solidFill>
                <a:schemeClr val="accent2">
                  <a:lumMod val="75000"/>
                </a:schemeClr>
              </a:solidFill>
            </a:endParaRPr>
          </a:p>
        </p:txBody>
      </p:sp>
      <p:pic>
        <p:nvPicPr>
          <p:cNvPr id="9" name="图片 8"/>
          <p:cNvPicPr>
            <a:picLocks noChangeAspect="1"/>
          </p:cNvPicPr>
          <p:nvPr/>
        </p:nvPicPr>
        <p:blipFill>
          <a:blip r:embed="rId2"/>
          <a:stretch>
            <a:fillRect/>
          </a:stretch>
        </p:blipFill>
        <p:spPr>
          <a:xfrm>
            <a:off x="467544" y="1214294"/>
            <a:ext cx="6447843" cy="3582858"/>
          </a:xfrm>
          <a:prstGeom prst="rect">
            <a:avLst/>
          </a:prstGeom>
        </p:spPr>
      </p:pic>
      <p:pic>
        <p:nvPicPr>
          <p:cNvPr id="13" name="图片 12"/>
          <p:cNvPicPr>
            <a:picLocks noChangeAspect="1"/>
          </p:cNvPicPr>
          <p:nvPr/>
        </p:nvPicPr>
        <p:blipFill>
          <a:blip r:embed="rId3"/>
          <a:stretch>
            <a:fillRect/>
          </a:stretch>
        </p:blipFill>
        <p:spPr>
          <a:xfrm>
            <a:off x="467544" y="4797152"/>
            <a:ext cx="7344816" cy="1952311"/>
          </a:xfrm>
          <a:prstGeom prst="rect">
            <a:avLst/>
          </a:prstGeom>
        </p:spPr>
      </p:pic>
    </p:spTree>
    <p:extLst>
      <p:ext uri="{BB962C8B-B14F-4D97-AF65-F5344CB8AC3E}">
        <p14:creationId xmlns:p14="http://schemas.microsoft.com/office/powerpoint/2010/main" val="2028489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台展示（特征筛结果展示）</a:t>
            </a:r>
            <a:endParaRPr lang="zh-CN" altLang="en-US" sz="2300" dirty="0"/>
          </a:p>
        </p:txBody>
      </p:sp>
      <p:pic>
        <p:nvPicPr>
          <p:cNvPr id="3" name="图片 2"/>
          <p:cNvPicPr>
            <a:picLocks noChangeAspect="1"/>
          </p:cNvPicPr>
          <p:nvPr/>
        </p:nvPicPr>
        <p:blipFill>
          <a:blip r:embed="rId2"/>
          <a:stretch>
            <a:fillRect/>
          </a:stretch>
        </p:blipFill>
        <p:spPr>
          <a:xfrm>
            <a:off x="458077" y="776045"/>
            <a:ext cx="3812856" cy="2676316"/>
          </a:xfrm>
          <a:prstGeom prst="rect">
            <a:avLst/>
          </a:prstGeom>
        </p:spPr>
      </p:pic>
      <p:pic>
        <p:nvPicPr>
          <p:cNvPr id="6" name="图片 5"/>
          <p:cNvPicPr>
            <a:picLocks noChangeAspect="1"/>
          </p:cNvPicPr>
          <p:nvPr/>
        </p:nvPicPr>
        <p:blipFill>
          <a:blip r:embed="rId3"/>
          <a:stretch>
            <a:fillRect/>
          </a:stretch>
        </p:blipFill>
        <p:spPr>
          <a:xfrm>
            <a:off x="4922194" y="790096"/>
            <a:ext cx="4016434" cy="2684781"/>
          </a:xfrm>
          <a:prstGeom prst="rect">
            <a:avLst/>
          </a:prstGeom>
        </p:spPr>
      </p:pic>
      <p:pic>
        <p:nvPicPr>
          <p:cNvPr id="7" name="图片 6"/>
          <p:cNvPicPr>
            <a:picLocks noChangeAspect="1"/>
          </p:cNvPicPr>
          <p:nvPr/>
        </p:nvPicPr>
        <p:blipFill>
          <a:blip r:embed="rId4"/>
          <a:stretch>
            <a:fillRect/>
          </a:stretch>
        </p:blipFill>
        <p:spPr>
          <a:xfrm flipH="1">
            <a:off x="444660" y="4113967"/>
            <a:ext cx="3826198" cy="2254506"/>
          </a:xfrm>
          <a:prstGeom prst="rect">
            <a:avLst/>
          </a:prstGeom>
        </p:spPr>
      </p:pic>
      <p:pic>
        <p:nvPicPr>
          <p:cNvPr id="9" name="图片 8"/>
          <p:cNvPicPr>
            <a:picLocks noChangeAspect="1"/>
          </p:cNvPicPr>
          <p:nvPr/>
        </p:nvPicPr>
        <p:blipFill>
          <a:blip r:embed="rId5"/>
          <a:stretch>
            <a:fillRect/>
          </a:stretch>
        </p:blipFill>
        <p:spPr>
          <a:xfrm>
            <a:off x="4681133" y="4083869"/>
            <a:ext cx="4418262" cy="2444230"/>
          </a:xfrm>
          <a:prstGeom prst="rect">
            <a:avLst/>
          </a:prstGeom>
        </p:spPr>
      </p:pic>
      <p:sp>
        <p:nvSpPr>
          <p:cNvPr id="13" name="椭圆 12"/>
          <p:cNvSpPr/>
          <p:nvPr/>
        </p:nvSpPr>
        <p:spPr>
          <a:xfrm>
            <a:off x="3509319" y="2564904"/>
            <a:ext cx="1989438"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4504038" y="790096"/>
            <a:ext cx="0" cy="559037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458077" y="3573016"/>
            <a:ext cx="8490397"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8" name="文本框 17"/>
          <p:cNvSpPr txBox="1"/>
          <p:nvPr/>
        </p:nvSpPr>
        <p:spPr>
          <a:xfrm>
            <a:off x="3529005" y="3068961"/>
            <a:ext cx="1152128" cy="292388"/>
          </a:xfrm>
          <a:prstGeom prst="rect">
            <a:avLst/>
          </a:prstGeom>
          <a:noFill/>
        </p:spPr>
        <p:txBody>
          <a:bodyPr wrap="square" rtlCol="0">
            <a:spAutoFit/>
          </a:bodyPr>
          <a:lstStyle/>
          <a:p>
            <a:r>
              <a:rPr lang="zh-CN" altLang="en-US" sz="1300" b="1" dirty="0">
                <a:solidFill>
                  <a:srgbClr val="FF0000"/>
                </a:solidFill>
              </a:rPr>
              <a:t>稀</a:t>
            </a:r>
            <a:r>
              <a:rPr lang="zh-CN" altLang="en-US" sz="1300" b="1" dirty="0" smtClean="0">
                <a:solidFill>
                  <a:srgbClr val="FF0000"/>
                </a:solidFill>
              </a:rPr>
              <a:t>疏性分析</a:t>
            </a:r>
            <a:endParaRPr lang="zh-CN" altLang="en-US" sz="1300" b="1" dirty="0">
              <a:solidFill>
                <a:srgbClr val="FF0000"/>
              </a:solidFill>
            </a:endParaRPr>
          </a:p>
        </p:txBody>
      </p:sp>
      <p:sp>
        <p:nvSpPr>
          <p:cNvPr id="19" name="文本框 18"/>
          <p:cNvSpPr txBox="1"/>
          <p:nvPr/>
        </p:nvSpPr>
        <p:spPr>
          <a:xfrm>
            <a:off x="4485448" y="3068960"/>
            <a:ext cx="1152128" cy="292388"/>
          </a:xfrm>
          <a:prstGeom prst="rect">
            <a:avLst/>
          </a:prstGeom>
          <a:noFill/>
        </p:spPr>
        <p:txBody>
          <a:bodyPr wrap="square" rtlCol="0">
            <a:spAutoFit/>
          </a:bodyPr>
          <a:lstStyle/>
          <a:p>
            <a:r>
              <a:rPr lang="zh-CN" altLang="en-US" sz="1300" b="1" dirty="0">
                <a:solidFill>
                  <a:srgbClr val="FF0000"/>
                </a:solidFill>
              </a:rPr>
              <a:t>相关性分析</a:t>
            </a:r>
          </a:p>
        </p:txBody>
      </p:sp>
      <p:sp>
        <p:nvSpPr>
          <p:cNvPr id="20" name="文本框 19"/>
          <p:cNvSpPr txBox="1"/>
          <p:nvPr/>
        </p:nvSpPr>
        <p:spPr>
          <a:xfrm>
            <a:off x="3529005" y="3664029"/>
            <a:ext cx="1152128" cy="292388"/>
          </a:xfrm>
          <a:prstGeom prst="rect">
            <a:avLst/>
          </a:prstGeom>
          <a:noFill/>
        </p:spPr>
        <p:txBody>
          <a:bodyPr wrap="square" rtlCol="0">
            <a:spAutoFit/>
          </a:bodyPr>
          <a:lstStyle/>
          <a:p>
            <a:r>
              <a:rPr lang="zh-CN" altLang="en-US" sz="1300" b="1" dirty="0">
                <a:solidFill>
                  <a:srgbClr val="FF0000"/>
                </a:solidFill>
              </a:rPr>
              <a:t>冗余性分析</a:t>
            </a:r>
          </a:p>
        </p:txBody>
      </p:sp>
      <p:sp>
        <p:nvSpPr>
          <p:cNvPr id="21" name="文本框 20"/>
          <p:cNvSpPr txBox="1"/>
          <p:nvPr/>
        </p:nvSpPr>
        <p:spPr>
          <a:xfrm>
            <a:off x="4522629" y="3625978"/>
            <a:ext cx="1152128" cy="492443"/>
          </a:xfrm>
          <a:prstGeom prst="rect">
            <a:avLst/>
          </a:prstGeom>
          <a:noFill/>
        </p:spPr>
        <p:txBody>
          <a:bodyPr wrap="square" rtlCol="0">
            <a:spAutoFit/>
          </a:bodyPr>
          <a:lstStyle/>
          <a:p>
            <a:r>
              <a:rPr lang="zh-CN" altLang="en-US" sz="1300" b="1" dirty="0">
                <a:solidFill>
                  <a:srgbClr val="FF0000"/>
                </a:solidFill>
              </a:rPr>
              <a:t>特征组合与降维</a:t>
            </a:r>
          </a:p>
        </p:txBody>
      </p:sp>
    </p:spTree>
    <p:extLst>
      <p:ext uri="{BB962C8B-B14F-4D97-AF65-F5344CB8AC3E}">
        <p14:creationId xmlns:p14="http://schemas.microsoft.com/office/powerpoint/2010/main" val="1672437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台展示（机器学习算法分析）</a:t>
            </a:r>
            <a:endParaRPr lang="zh-CN" altLang="en-US" sz="2300" dirty="0"/>
          </a:p>
        </p:txBody>
      </p:sp>
      <p:pic>
        <p:nvPicPr>
          <p:cNvPr id="4" name="图片 3"/>
          <p:cNvPicPr>
            <a:picLocks noChangeAspect="1"/>
          </p:cNvPicPr>
          <p:nvPr/>
        </p:nvPicPr>
        <p:blipFill>
          <a:blip r:embed="rId2"/>
          <a:stretch>
            <a:fillRect/>
          </a:stretch>
        </p:blipFill>
        <p:spPr>
          <a:xfrm>
            <a:off x="791769" y="836286"/>
            <a:ext cx="5976664" cy="2853586"/>
          </a:xfrm>
          <a:prstGeom prst="rect">
            <a:avLst/>
          </a:prstGeom>
        </p:spPr>
      </p:pic>
      <p:pic>
        <p:nvPicPr>
          <p:cNvPr id="5" name="图片 4"/>
          <p:cNvPicPr>
            <a:picLocks noChangeAspect="1"/>
          </p:cNvPicPr>
          <p:nvPr/>
        </p:nvPicPr>
        <p:blipFill>
          <a:blip r:embed="rId3"/>
          <a:stretch>
            <a:fillRect/>
          </a:stretch>
        </p:blipFill>
        <p:spPr>
          <a:xfrm>
            <a:off x="806720" y="3780904"/>
            <a:ext cx="5633903" cy="2754092"/>
          </a:xfrm>
          <a:prstGeom prst="rect">
            <a:avLst/>
          </a:prstGeom>
        </p:spPr>
      </p:pic>
    </p:spTree>
    <p:extLst>
      <p:ext uri="{BB962C8B-B14F-4D97-AF65-F5344CB8AC3E}">
        <p14:creationId xmlns:p14="http://schemas.microsoft.com/office/powerpoint/2010/main" val="2535102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850"/>
            <a:ext cx="8229600" cy="796950"/>
          </a:xfrm>
        </p:spPr>
        <p:txBody>
          <a:bodyPr/>
          <a:lstStyle/>
          <a:p>
            <a:pPr>
              <a:defRPr/>
            </a:pPr>
            <a:r>
              <a:rPr dirty="0" smtClean="0"/>
              <a:t>存在的问题</a:t>
            </a:r>
            <a:r>
              <a:rPr lang="zh-CN" altLang="en-US" dirty="0" smtClean="0"/>
              <a:t>与对策</a:t>
            </a:r>
            <a:endParaRPr dirty="0"/>
          </a:p>
        </p:txBody>
      </p:sp>
      <p:graphicFrame>
        <p:nvGraphicFramePr>
          <p:cNvPr id="3" name="图示 2"/>
          <p:cNvGraphicFramePr/>
          <p:nvPr>
            <p:extLst>
              <p:ext uri="{D42A27DB-BD31-4B8C-83A1-F6EECF244321}">
                <p14:modId xmlns:p14="http://schemas.microsoft.com/office/powerpoint/2010/main" val="1330283106"/>
              </p:ext>
            </p:extLst>
          </p:nvPr>
        </p:nvGraphicFramePr>
        <p:xfrm>
          <a:off x="179512" y="801800"/>
          <a:ext cx="8496944" cy="5939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1153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38155985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5472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pPr>
              <a:defRPr/>
            </a:pPr>
            <a:r>
              <a:rPr lang="zh-CN" altLang="en-US" dirty="0"/>
              <a:t>后</a:t>
            </a:r>
            <a:r>
              <a:rPr lang="zh-CN" altLang="en-US" dirty="0" smtClean="0"/>
              <a:t>期工作计划</a:t>
            </a:r>
            <a:endParaRPr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49025748"/>
              </p:ext>
            </p:extLst>
          </p:nvPr>
        </p:nvGraphicFramePr>
        <p:xfrm>
          <a:off x="172796" y="796950"/>
          <a:ext cx="8884388" cy="5584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173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lstStyle/>
          <a:p>
            <a:r>
              <a:rPr lang="zh-CN" altLang="en-US" dirty="0" smtClean="0"/>
              <a:t>进度计划表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05783190"/>
              </p:ext>
            </p:extLst>
          </p:nvPr>
        </p:nvGraphicFramePr>
        <p:xfrm>
          <a:off x="107504" y="869505"/>
          <a:ext cx="8820472" cy="5297522"/>
        </p:xfrm>
        <a:graphic>
          <a:graphicData uri="http://schemas.openxmlformats.org/drawingml/2006/table">
            <a:tbl>
              <a:tblPr firstRow="1" bandRow="1">
                <a:tableStyleId>{F5AB1C69-6EDB-4FF4-983F-18BD219EF322}</a:tableStyleId>
              </a:tblPr>
              <a:tblGrid>
                <a:gridCol w="2256968"/>
                <a:gridCol w="2153268"/>
                <a:gridCol w="2205118"/>
                <a:gridCol w="2205118"/>
              </a:tblGrid>
              <a:tr h="345458">
                <a:tc>
                  <a:txBody>
                    <a:bodyPr/>
                    <a:lstStyle/>
                    <a:p>
                      <a:pPr algn="ctr"/>
                      <a:r>
                        <a:rPr lang="zh-CN" altLang="en-US" dirty="0" smtClean="0"/>
                        <a:t>年度</a:t>
                      </a:r>
                      <a:endParaRPr lang="zh-CN" altLang="en-US" dirty="0"/>
                    </a:p>
                  </a:txBody>
                  <a:tcPr/>
                </a:tc>
                <a:tc>
                  <a:txBody>
                    <a:bodyPr/>
                    <a:lstStyle/>
                    <a:p>
                      <a:pPr algn="ctr"/>
                      <a:r>
                        <a:rPr lang="zh-CN" altLang="en-US" dirty="0" smtClean="0"/>
                        <a:t>任务</a:t>
                      </a:r>
                      <a:endParaRPr lang="zh-CN" altLang="en-US" dirty="0"/>
                    </a:p>
                  </a:txBody>
                  <a:tcPr/>
                </a:tc>
                <a:tc>
                  <a:txBody>
                    <a:bodyPr/>
                    <a:lstStyle/>
                    <a:p>
                      <a:pPr algn="ctr"/>
                      <a:r>
                        <a:rPr lang="zh-CN" altLang="en-US" dirty="0" smtClean="0"/>
                        <a:t>考核指标</a:t>
                      </a:r>
                      <a:endParaRPr lang="zh-CN" altLang="en-US" dirty="0"/>
                    </a:p>
                  </a:txBody>
                  <a:tcPr/>
                </a:tc>
                <a:tc>
                  <a:txBody>
                    <a:bodyPr/>
                    <a:lstStyle/>
                    <a:p>
                      <a:pPr algn="ctr"/>
                      <a:r>
                        <a:rPr lang="zh-CN" altLang="en-US" dirty="0" smtClean="0"/>
                        <a:t>成果形式</a:t>
                      </a:r>
                      <a:endParaRPr lang="zh-CN" altLang="en-US" dirty="0"/>
                    </a:p>
                  </a:txBody>
                  <a:tcPr/>
                </a:tc>
              </a:tr>
              <a:tr h="1295467">
                <a:tc>
                  <a:txBody>
                    <a:bodyPr/>
                    <a:lstStyle/>
                    <a:p>
                      <a:r>
                        <a:rPr lang="en-US" altLang="zh-CN" sz="1600" dirty="0" smtClean="0">
                          <a:solidFill>
                            <a:srgbClr val="FF0000"/>
                          </a:solidFill>
                        </a:rPr>
                        <a:t>2017</a:t>
                      </a:r>
                      <a:r>
                        <a:rPr lang="zh-CN" altLang="en-US" sz="1600" dirty="0" smtClean="0">
                          <a:solidFill>
                            <a:srgbClr val="FF0000"/>
                          </a:solidFill>
                        </a:rPr>
                        <a:t>年</a:t>
                      </a:r>
                      <a:r>
                        <a:rPr lang="en-US" altLang="zh-CN" sz="1600" dirty="0" smtClean="0">
                          <a:solidFill>
                            <a:srgbClr val="FF0000"/>
                          </a:solidFill>
                        </a:rPr>
                        <a:t>7</a:t>
                      </a:r>
                      <a:r>
                        <a:rPr lang="zh-CN" altLang="en-US" sz="1600" dirty="0" smtClean="0">
                          <a:solidFill>
                            <a:srgbClr val="FF0000"/>
                          </a:solidFill>
                        </a:rPr>
                        <a:t>月</a:t>
                      </a:r>
                      <a:r>
                        <a:rPr lang="en-US" altLang="zh-CN" sz="1600" dirty="0" smtClean="0">
                          <a:solidFill>
                            <a:srgbClr val="FF0000"/>
                          </a:solidFill>
                        </a:rPr>
                        <a:t>-2018</a:t>
                      </a:r>
                      <a:r>
                        <a:rPr lang="zh-CN" altLang="en-US" sz="1600" dirty="0" smtClean="0">
                          <a:solidFill>
                            <a:srgbClr val="FF0000"/>
                          </a:solidFill>
                        </a:rPr>
                        <a:t>年</a:t>
                      </a:r>
                      <a:r>
                        <a:rPr lang="en-US" altLang="zh-CN" sz="1600" dirty="0" smtClean="0">
                          <a:solidFill>
                            <a:srgbClr val="FF0000"/>
                          </a:solidFill>
                        </a:rPr>
                        <a:t>6</a:t>
                      </a:r>
                      <a:r>
                        <a:rPr lang="zh-CN" altLang="en-US" sz="1600" dirty="0" smtClean="0">
                          <a:solidFill>
                            <a:srgbClr val="FF0000"/>
                          </a:solidFill>
                        </a:rPr>
                        <a:t>月</a:t>
                      </a:r>
                    </a:p>
                    <a:p>
                      <a:endParaRPr lang="zh-CN" altLang="en-US" dirty="0">
                        <a:solidFill>
                          <a:srgbClr val="FF0000"/>
                        </a:solidFill>
                      </a:endParaRPr>
                    </a:p>
                  </a:txBody>
                  <a:tcPr/>
                </a:tc>
                <a:tc>
                  <a:txBody>
                    <a:bodyPr/>
                    <a:lstStyle/>
                    <a:p>
                      <a:r>
                        <a:rPr lang="zh-CN" altLang="zh-CN" sz="1400" kern="1200" dirty="0" smtClean="0">
                          <a:solidFill>
                            <a:srgbClr val="FF0000"/>
                          </a:solidFill>
                          <a:effectLst/>
                        </a:rPr>
                        <a:t>收集</a:t>
                      </a:r>
                      <a:r>
                        <a:rPr lang="zh-CN" altLang="en-US" sz="1400" kern="1200" dirty="0" smtClean="0">
                          <a:solidFill>
                            <a:srgbClr val="FF0000"/>
                          </a:solidFill>
                          <a:effectLst/>
                        </a:rPr>
                        <a:t>与存储</a:t>
                      </a:r>
                      <a:r>
                        <a:rPr lang="zh-CN" altLang="zh-CN" sz="1400" kern="1200" dirty="0" smtClean="0">
                          <a:solidFill>
                            <a:srgbClr val="FF0000"/>
                          </a:solidFill>
                          <a:effectLst/>
                        </a:rPr>
                        <a:t>已有镍基单晶高温合金材料计算数据；开发主动学习的多层级交互式特征选择方法，定性定量分析各种因素对性能的影响程度</a:t>
                      </a:r>
                      <a:endParaRPr lang="zh-CN" altLang="en-US" dirty="0">
                        <a:solidFill>
                          <a:srgbClr val="FF0000"/>
                        </a:solidFill>
                      </a:endParaRPr>
                    </a:p>
                  </a:txBody>
                  <a:tcPr/>
                </a:tc>
                <a:tc>
                  <a:txBody>
                    <a:bodyPr/>
                    <a:lstStyle/>
                    <a:p>
                      <a:r>
                        <a:rPr lang="zh-CN" altLang="zh-CN" sz="1400" kern="1200" dirty="0" smtClean="0">
                          <a:solidFill>
                            <a:srgbClr val="FF0000"/>
                          </a:solidFill>
                          <a:effectLst/>
                        </a:rPr>
                        <a:t>实践机器学习及数据挖掘方法，为提取</a:t>
                      </a:r>
                      <a:r>
                        <a:rPr lang="en-US" altLang="zh-CN" sz="1400" kern="1200" dirty="0" smtClean="0">
                          <a:solidFill>
                            <a:srgbClr val="FF0000"/>
                          </a:solidFill>
                          <a:effectLst/>
                        </a:rPr>
                        <a:t>“</a:t>
                      </a:r>
                      <a:r>
                        <a:rPr lang="zh-CN" altLang="zh-CN" sz="1400" kern="1200" dirty="0" smtClean="0">
                          <a:solidFill>
                            <a:srgbClr val="FF0000"/>
                          </a:solidFill>
                          <a:effectLst/>
                        </a:rPr>
                        <a:t>数据关联</a:t>
                      </a:r>
                      <a:r>
                        <a:rPr lang="en-US" altLang="zh-CN" sz="1400" kern="1200" dirty="0" smtClean="0">
                          <a:solidFill>
                            <a:srgbClr val="FF0000"/>
                          </a:solidFill>
                          <a:effectLst/>
                        </a:rPr>
                        <a:t>”</a:t>
                      </a:r>
                      <a:r>
                        <a:rPr lang="zh-CN" altLang="zh-CN" sz="1400" kern="1200" dirty="0" smtClean="0">
                          <a:solidFill>
                            <a:srgbClr val="FF0000"/>
                          </a:solidFill>
                          <a:effectLst/>
                        </a:rPr>
                        <a:t>规律作准备</a:t>
                      </a:r>
                      <a:endParaRPr lang="zh-CN" altLang="en-US" sz="1400" dirty="0">
                        <a:solidFill>
                          <a:srgbClr val="FF0000"/>
                        </a:solidFill>
                      </a:endParaRPr>
                    </a:p>
                  </a:txBody>
                  <a:tcPr/>
                </a:tc>
                <a:tc>
                  <a:txBody>
                    <a:bodyPr/>
                    <a:lstStyle/>
                    <a:p>
                      <a:r>
                        <a:rPr lang="zh-CN" altLang="zh-CN" sz="1400" kern="1200" dirty="0" smtClean="0">
                          <a:solidFill>
                            <a:srgbClr val="FF0000"/>
                          </a:solidFill>
                          <a:effectLst/>
                        </a:rPr>
                        <a:t>提出一份提取已知单晶高温合金中的数据关联规律的初步报告</a:t>
                      </a:r>
                      <a:endParaRPr lang="zh-CN" altLang="en-US" sz="1400" dirty="0">
                        <a:solidFill>
                          <a:srgbClr val="FF0000"/>
                        </a:solidFill>
                      </a:endParaRPr>
                    </a:p>
                  </a:txBody>
                  <a:tcPr/>
                </a:tc>
              </a:tr>
              <a:tr h="1182722">
                <a:tc>
                  <a:txBody>
                    <a:bodyPr/>
                    <a:lstStyle/>
                    <a:p>
                      <a:r>
                        <a:rPr lang="en-US" altLang="zh-CN" sz="1600" dirty="0" smtClean="0"/>
                        <a:t>2018</a:t>
                      </a:r>
                      <a:r>
                        <a:rPr lang="zh-CN" altLang="en-US" sz="1600" dirty="0" smtClean="0"/>
                        <a:t>年</a:t>
                      </a:r>
                      <a:r>
                        <a:rPr lang="en-US" altLang="zh-CN" sz="1600" dirty="0" smtClean="0"/>
                        <a:t>1</a:t>
                      </a:r>
                      <a:r>
                        <a:rPr lang="zh-CN" altLang="en-US" sz="1600" dirty="0" smtClean="0"/>
                        <a:t>月</a:t>
                      </a:r>
                      <a:r>
                        <a:rPr lang="en-US" altLang="zh-CN" sz="1600" dirty="0" smtClean="0"/>
                        <a:t>-2019</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使用机器学习方法挖掘高温合金数据，根据不同的学习目标自适应地构造出多种学习器混合预测模型，提高对性能的预测精度。</a:t>
                      </a:r>
                      <a:endParaRPr lang="zh-CN" altLang="en-US" sz="1400" dirty="0"/>
                    </a:p>
                  </a:txBody>
                  <a:tcPr/>
                </a:tc>
                <a:tc>
                  <a:txBody>
                    <a:bodyPr/>
                    <a:lstStyle/>
                    <a:p>
                      <a:r>
                        <a:rPr lang="zh-CN" altLang="zh-CN" sz="1400" kern="1200" dirty="0" smtClean="0">
                          <a:effectLst/>
                        </a:rPr>
                        <a:t>开展以机器学习及数据挖掘为重点的数据关联分析</a:t>
                      </a:r>
                      <a:endParaRPr lang="zh-CN" altLang="en-US" sz="1400" dirty="0"/>
                    </a:p>
                  </a:txBody>
                  <a:tcPr/>
                </a:tc>
                <a:tc>
                  <a:txBody>
                    <a:bodyPr/>
                    <a:lstStyle/>
                    <a:p>
                      <a:r>
                        <a:rPr lang="zh-CN" altLang="zh-CN" sz="1400" kern="1200" dirty="0" smtClean="0">
                          <a:effectLst/>
                        </a:rPr>
                        <a:t>提出相关数据分析软件</a:t>
                      </a:r>
                      <a:endParaRPr lang="zh-CN" altLang="en-US" sz="1400" dirty="0"/>
                    </a:p>
                  </a:txBody>
                  <a:tcPr/>
                </a:tc>
              </a:tr>
              <a:tr h="864096">
                <a:tc>
                  <a:txBody>
                    <a:bodyPr/>
                    <a:lstStyle/>
                    <a:p>
                      <a:r>
                        <a:rPr lang="en-US" altLang="zh-CN" sz="1600" dirty="0" smtClean="0"/>
                        <a:t>2019</a:t>
                      </a:r>
                      <a:r>
                        <a:rPr lang="zh-CN" altLang="en-US" sz="1600" dirty="0" smtClean="0"/>
                        <a:t>年</a:t>
                      </a:r>
                      <a:r>
                        <a:rPr lang="en-US" altLang="zh-CN" sz="1600" dirty="0" smtClean="0"/>
                        <a:t>7</a:t>
                      </a:r>
                      <a:r>
                        <a:rPr lang="zh-CN" altLang="en-US" sz="1600" dirty="0" smtClean="0"/>
                        <a:t>月</a:t>
                      </a:r>
                      <a:r>
                        <a:rPr lang="en-US" altLang="zh-CN" sz="1600" dirty="0" smtClean="0"/>
                        <a:t>-2020</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基于数据关联分析计算，提取规律构建高通量并发式计算数据分析与管理软件</a:t>
                      </a:r>
                      <a:endParaRPr lang="zh-CN" altLang="en-US" sz="1400" dirty="0"/>
                    </a:p>
                  </a:txBody>
                  <a:tcPr/>
                </a:tc>
                <a:tc>
                  <a:txBody>
                    <a:bodyPr/>
                    <a:lstStyle/>
                    <a:p>
                      <a:r>
                        <a:rPr lang="zh-CN" altLang="zh-CN" sz="1400" kern="1200" dirty="0" smtClean="0">
                          <a:effectLst/>
                        </a:rPr>
                        <a:t>重点为发展机器学习及数据挖掘方法提出数据关联规律</a:t>
                      </a:r>
                      <a:endParaRPr lang="zh-CN" altLang="en-US" sz="1400" dirty="0"/>
                    </a:p>
                  </a:txBody>
                  <a:tcPr/>
                </a:tc>
                <a:tc>
                  <a:txBody>
                    <a:bodyPr/>
                    <a:lstStyle/>
                    <a:p>
                      <a:r>
                        <a:rPr lang="zh-CN" altLang="zh-CN" sz="1400" kern="1200" dirty="0" smtClean="0">
                          <a:effectLst/>
                        </a:rPr>
                        <a:t>研究报告及计算软件</a:t>
                      </a:r>
                      <a:endParaRPr lang="zh-CN" altLang="en-US" sz="1400" dirty="0"/>
                    </a:p>
                  </a:txBody>
                  <a:tcPr/>
                </a:tc>
              </a:tr>
              <a:tr h="1353044">
                <a:tc>
                  <a:txBody>
                    <a:bodyPr/>
                    <a:lstStyle/>
                    <a:p>
                      <a:r>
                        <a:rPr lang="en-US" altLang="zh-CN" sz="1600" kern="1200" dirty="0" smtClean="0">
                          <a:effectLst/>
                        </a:rPr>
                        <a:t>2020</a:t>
                      </a:r>
                      <a:r>
                        <a:rPr lang="zh-CN" altLang="zh-CN" sz="1600" kern="1200" dirty="0" smtClean="0">
                          <a:effectLst/>
                        </a:rPr>
                        <a:t>年</a:t>
                      </a:r>
                      <a:r>
                        <a:rPr lang="en-US" altLang="zh-CN" sz="1600" kern="1200" dirty="0" smtClean="0">
                          <a:effectLst/>
                        </a:rPr>
                        <a:t>1</a:t>
                      </a:r>
                      <a:r>
                        <a:rPr lang="zh-CN" altLang="zh-CN" sz="1600" kern="1200" dirty="0" smtClean="0">
                          <a:effectLst/>
                        </a:rPr>
                        <a:t>月</a:t>
                      </a:r>
                      <a:r>
                        <a:rPr lang="en-US" altLang="zh-CN" sz="1600" kern="1200" dirty="0" smtClean="0">
                          <a:effectLst/>
                        </a:rPr>
                        <a:t>-2020</a:t>
                      </a:r>
                      <a:r>
                        <a:rPr lang="zh-CN" altLang="zh-CN" sz="1600" kern="1200" dirty="0" smtClean="0">
                          <a:effectLst/>
                        </a:rPr>
                        <a:t>年</a:t>
                      </a:r>
                      <a:r>
                        <a:rPr lang="en-US" altLang="zh-CN" sz="1600" kern="1200" dirty="0" smtClean="0">
                          <a:effectLst/>
                        </a:rPr>
                        <a:t>12</a:t>
                      </a:r>
                      <a:r>
                        <a:rPr lang="zh-CN" altLang="zh-CN" sz="1600" kern="1200" dirty="0" smtClean="0">
                          <a:effectLst/>
                        </a:rPr>
                        <a:t>月</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研究基于规则抽取的可解释性方法，将机器学习学到的结果转为易于理解的</a:t>
                      </a:r>
                      <a:r>
                        <a:rPr lang="en-US" altLang="zh-CN" sz="1400" dirty="0" smtClean="0"/>
                        <a:t>if-then-else</a:t>
                      </a:r>
                      <a:r>
                        <a:rPr lang="zh-CN" altLang="en-US" sz="1400" dirty="0" smtClean="0"/>
                        <a:t>规则，提高预测方法的可解释性</a:t>
                      </a:r>
                    </a:p>
                    <a:p>
                      <a:endParaRPr lang="zh-CN" altLang="en-US" dirty="0"/>
                    </a:p>
                  </a:txBody>
                  <a:tcPr/>
                </a:tc>
                <a:tc>
                  <a:txBody>
                    <a:bodyPr/>
                    <a:lstStyle/>
                    <a:p>
                      <a:r>
                        <a:rPr lang="zh-CN" altLang="zh-CN" sz="1400" kern="1200" dirty="0" smtClean="0">
                          <a:effectLst/>
                        </a:rPr>
                        <a:t>发展机器学习方法用于解析关联分析</a:t>
                      </a:r>
                      <a:endParaRPr lang="zh-CN" altLang="en-US" sz="1400" dirty="0"/>
                    </a:p>
                  </a:txBody>
                  <a:tcPr/>
                </a:tc>
                <a:tc>
                  <a:txBody>
                    <a:bodyPr/>
                    <a:lstStyle/>
                    <a:p>
                      <a:r>
                        <a:rPr lang="zh-CN" altLang="zh-CN" sz="1400" kern="1200" dirty="0" smtClean="0">
                          <a:effectLst/>
                        </a:rPr>
                        <a:t>研究报告或论文</a:t>
                      </a:r>
                      <a:endParaRPr lang="zh-CN" altLang="en-US" sz="1400" dirty="0"/>
                    </a:p>
                  </a:txBody>
                  <a:tcPr/>
                </a:tc>
              </a:tr>
            </a:tbl>
          </a:graphicData>
        </a:graphic>
      </p:graphicFrame>
    </p:spTree>
    <p:extLst>
      <p:ext uri="{BB962C8B-B14F-4D97-AF65-F5344CB8AC3E}">
        <p14:creationId xmlns:p14="http://schemas.microsoft.com/office/powerpoint/2010/main" val="1328876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546008358"/>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2512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8229600" cy="796950"/>
          </a:xfrm>
        </p:spPr>
        <p:txBody>
          <a:bodyPr/>
          <a:lstStyle/>
          <a:p>
            <a:r>
              <a:rPr lang="zh-CN" altLang="en-US" dirty="0" smtClean="0"/>
              <a:t>工作</a:t>
            </a:r>
            <a:r>
              <a:rPr lang="zh-CN" altLang="en-US" dirty="0"/>
              <a:t>进</a:t>
            </a:r>
            <a:r>
              <a:rPr lang="zh-CN" altLang="en-US" dirty="0" smtClean="0"/>
              <a:t>展总览</a:t>
            </a:r>
            <a:endParaRPr lang="zh-CN" altLang="en-US" dirty="0"/>
          </a:p>
        </p:txBody>
      </p:sp>
      <p:sp>
        <p:nvSpPr>
          <p:cNvPr id="3" name="椭圆 2"/>
          <p:cNvSpPr/>
          <p:nvPr/>
        </p:nvSpPr>
        <p:spPr>
          <a:xfrm>
            <a:off x="3636020" y="2329025"/>
            <a:ext cx="1800200" cy="18002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工作总结</a:t>
            </a:r>
            <a:endParaRPr lang="zh-CN" altLang="en-US" dirty="0"/>
          </a:p>
        </p:txBody>
      </p:sp>
      <p:graphicFrame>
        <p:nvGraphicFramePr>
          <p:cNvPr id="6" name="图示 5"/>
          <p:cNvGraphicFramePr/>
          <p:nvPr>
            <p:extLst>
              <p:ext uri="{D42A27DB-BD31-4B8C-83A1-F6EECF244321}">
                <p14:modId xmlns:p14="http://schemas.microsoft.com/office/powerpoint/2010/main" val="2576090667"/>
              </p:ext>
            </p:extLst>
          </p:nvPr>
        </p:nvGraphicFramePr>
        <p:xfrm>
          <a:off x="5304420" y="1312652"/>
          <a:ext cx="3839580"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2273215402"/>
              </p:ext>
            </p:extLst>
          </p:nvPr>
        </p:nvGraphicFramePr>
        <p:xfrm>
          <a:off x="0" y="1268760"/>
          <a:ext cx="3779912" cy="3788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3038052" y="1677622"/>
            <a:ext cx="648072" cy="276999"/>
          </a:xfrm>
          <a:prstGeom prst="rect">
            <a:avLst/>
          </a:prstGeom>
          <a:noFill/>
        </p:spPr>
        <p:txBody>
          <a:bodyPr wrap="square" rtlCol="0">
            <a:spAutoFit/>
          </a:bodyPr>
          <a:lstStyle/>
          <a:p>
            <a:r>
              <a:rPr lang="zh-CN" altLang="en-US" sz="1200" b="1" dirty="0" smtClean="0"/>
              <a:t>工作一</a:t>
            </a:r>
            <a:endParaRPr lang="zh-CN" altLang="en-US" sz="1200" b="1" dirty="0"/>
          </a:p>
        </p:txBody>
      </p:sp>
      <p:sp>
        <p:nvSpPr>
          <p:cNvPr id="9" name="TextBox 8"/>
          <p:cNvSpPr txBox="1"/>
          <p:nvPr/>
        </p:nvSpPr>
        <p:spPr>
          <a:xfrm>
            <a:off x="5441167" y="1786141"/>
            <a:ext cx="648072" cy="276999"/>
          </a:xfrm>
          <a:prstGeom prst="rect">
            <a:avLst/>
          </a:prstGeom>
          <a:noFill/>
        </p:spPr>
        <p:txBody>
          <a:bodyPr wrap="square" rtlCol="0">
            <a:spAutoFit/>
          </a:bodyPr>
          <a:lstStyle/>
          <a:p>
            <a:r>
              <a:rPr lang="zh-CN" altLang="en-US" sz="1200" b="1" dirty="0" smtClean="0"/>
              <a:t>工作二</a:t>
            </a:r>
            <a:endParaRPr lang="zh-CN" altLang="en-US" sz="1200" b="1" dirty="0"/>
          </a:p>
        </p:txBody>
      </p:sp>
      <p:sp>
        <p:nvSpPr>
          <p:cNvPr id="10" name="TextBox 9"/>
          <p:cNvSpPr txBox="1"/>
          <p:nvPr/>
        </p:nvSpPr>
        <p:spPr>
          <a:xfrm>
            <a:off x="2682662" y="2580996"/>
            <a:ext cx="648072" cy="276999"/>
          </a:xfrm>
          <a:prstGeom prst="rect">
            <a:avLst/>
          </a:prstGeom>
          <a:noFill/>
        </p:spPr>
        <p:txBody>
          <a:bodyPr wrap="square" rtlCol="0">
            <a:spAutoFit/>
          </a:bodyPr>
          <a:lstStyle/>
          <a:p>
            <a:r>
              <a:rPr lang="zh-CN" altLang="en-US" sz="1200" b="1" dirty="0" smtClean="0"/>
              <a:t>工作四</a:t>
            </a:r>
            <a:endParaRPr lang="zh-CN" altLang="en-US" sz="1200" b="1" dirty="0"/>
          </a:p>
        </p:txBody>
      </p:sp>
      <p:sp>
        <p:nvSpPr>
          <p:cNvPr id="11" name="TextBox 10"/>
          <p:cNvSpPr txBox="1"/>
          <p:nvPr/>
        </p:nvSpPr>
        <p:spPr>
          <a:xfrm>
            <a:off x="5765203" y="2649783"/>
            <a:ext cx="648072" cy="276999"/>
          </a:xfrm>
          <a:prstGeom prst="rect">
            <a:avLst/>
          </a:prstGeom>
          <a:noFill/>
        </p:spPr>
        <p:txBody>
          <a:bodyPr wrap="square" rtlCol="0">
            <a:spAutoFit/>
          </a:bodyPr>
          <a:lstStyle/>
          <a:p>
            <a:r>
              <a:rPr lang="zh-CN" altLang="en-US" sz="1200" b="1" dirty="0" smtClean="0"/>
              <a:t>工作三</a:t>
            </a:r>
            <a:endParaRPr lang="zh-CN" altLang="en-US" sz="1200" b="1" dirty="0"/>
          </a:p>
        </p:txBody>
      </p:sp>
      <p:sp>
        <p:nvSpPr>
          <p:cNvPr id="12" name="TextBox 11"/>
          <p:cNvSpPr txBox="1"/>
          <p:nvPr/>
        </p:nvSpPr>
        <p:spPr>
          <a:xfrm>
            <a:off x="5750604" y="3513425"/>
            <a:ext cx="648072" cy="276999"/>
          </a:xfrm>
          <a:prstGeom prst="rect">
            <a:avLst/>
          </a:prstGeom>
          <a:noFill/>
        </p:spPr>
        <p:txBody>
          <a:bodyPr wrap="square" rtlCol="0">
            <a:spAutoFit/>
          </a:bodyPr>
          <a:lstStyle/>
          <a:p>
            <a:r>
              <a:rPr lang="zh-CN" altLang="en-US" sz="1200" b="1" dirty="0" smtClean="0"/>
              <a:t>工作六</a:t>
            </a:r>
            <a:endParaRPr lang="zh-CN" altLang="en-US" sz="1200" b="1" dirty="0"/>
          </a:p>
        </p:txBody>
      </p:sp>
      <p:sp>
        <p:nvSpPr>
          <p:cNvPr id="13" name="TextBox 12"/>
          <p:cNvSpPr txBox="1"/>
          <p:nvPr/>
        </p:nvSpPr>
        <p:spPr>
          <a:xfrm>
            <a:off x="2713294" y="3471264"/>
            <a:ext cx="648072" cy="276999"/>
          </a:xfrm>
          <a:prstGeom prst="rect">
            <a:avLst/>
          </a:prstGeom>
          <a:noFill/>
        </p:spPr>
        <p:txBody>
          <a:bodyPr wrap="square" rtlCol="0">
            <a:spAutoFit/>
          </a:bodyPr>
          <a:lstStyle/>
          <a:p>
            <a:r>
              <a:rPr lang="zh-CN" altLang="en-US" sz="1200" b="1" dirty="0" smtClean="0"/>
              <a:t>工作五</a:t>
            </a:r>
            <a:endParaRPr lang="zh-CN" altLang="en-US" sz="1200" b="1" dirty="0"/>
          </a:p>
        </p:txBody>
      </p:sp>
      <p:sp>
        <p:nvSpPr>
          <p:cNvPr id="21" name="TextBox 11"/>
          <p:cNvSpPr txBox="1"/>
          <p:nvPr/>
        </p:nvSpPr>
        <p:spPr>
          <a:xfrm>
            <a:off x="3029247" y="4361533"/>
            <a:ext cx="648072" cy="276999"/>
          </a:xfrm>
          <a:prstGeom prst="rect">
            <a:avLst/>
          </a:prstGeom>
          <a:noFill/>
        </p:spPr>
        <p:txBody>
          <a:bodyPr wrap="square" rtlCol="0">
            <a:spAutoFit/>
          </a:bodyPr>
          <a:lstStyle/>
          <a:p>
            <a:r>
              <a:rPr lang="zh-CN" altLang="en-US" sz="1200" b="1" dirty="0" smtClean="0"/>
              <a:t>工作七</a:t>
            </a:r>
            <a:endParaRPr lang="zh-CN" altLang="en-US" sz="1200" b="1" dirty="0"/>
          </a:p>
        </p:txBody>
      </p:sp>
      <p:sp>
        <p:nvSpPr>
          <p:cNvPr id="14" name="TextBox 11"/>
          <p:cNvSpPr txBox="1"/>
          <p:nvPr/>
        </p:nvSpPr>
        <p:spPr>
          <a:xfrm>
            <a:off x="5580112" y="4309304"/>
            <a:ext cx="648072" cy="276999"/>
          </a:xfrm>
          <a:prstGeom prst="rect">
            <a:avLst/>
          </a:prstGeom>
          <a:noFill/>
        </p:spPr>
        <p:txBody>
          <a:bodyPr wrap="square" rtlCol="0">
            <a:spAutoFit/>
          </a:bodyPr>
          <a:lstStyle/>
          <a:p>
            <a:r>
              <a:rPr lang="en-US" altLang="zh-CN" sz="1200" b="1" dirty="0" smtClean="0"/>
              <a:t>...</a:t>
            </a:r>
            <a:endParaRPr lang="zh-CN" altLang="en-US" sz="1200" b="1" dirty="0"/>
          </a:p>
        </p:txBody>
      </p:sp>
    </p:spTree>
    <p:extLst>
      <p:ext uri="{BB962C8B-B14F-4D97-AF65-F5344CB8AC3E}">
        <p14:creationId xmlns:p14="http://schemas.microsoft.com/office/powerpoint/2010/main" val="3710169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a:t>
            </a:r>
            <a:r>
              <a:rPr lang="en-US" altLang="zh-CN" sz="2800" dirty="0" smtClean="0"/>
              <a:t>49</a:t>
            </a:r>
            <a:r>
              <a:rPr lang="zh-CN" altLang="en-US" sz="2800" dirty="0" smtClean="0"/>
              <a:t>篇文献精读</a:t>
            </a:r>
            <a:r>
              <a:rPr lang="zh-CN" altLang="en-US" sz="2800" dirty="0"/>
              <a:t>与</a:t>
            </a:r>
            <a:r>
              <a:rPr lang="zh-CN" altLang="en-US" sz="2800" dirty="0" smtClean="0"/>
              <a:t>数据采集与存储</a:t>
            </a:r>
            <a:endParaRPr lang="zh-CN" altLang="en-US" sz="2800" dirty="0"/>
          </a:p>
        </p:txBody>
      </p:sp>
      <p:pic>
        <p:nvPicPr>
          <p:cNvPr id="19" name="图片 18"/>
          <p:cNvPicPr>
            <a:picLocks noChangeAspect="1"/>
          </p:cNvPicPr>
          <p:nvPr/>
        </p:nvPicPr>
        <p:blipFill>
          <a:blip r:embed="rId3"/>
          <a:stretch>
            <a:fillRect/>
          </a:stretch>
        </p:blipFill>
        <p:spPr>
          <a:xfrm>
            <a:off x="190950" y="941923"/>
            <a:ext cx="3778516" cy="2705603"/>
          </a:xfrm>
          <a:prstGeom prst="rect">
            <a:avLst/>
          </a:prstGeom>
        </p:spPr>
      </p:pic>
      <p:pic>
        <p:nvPicPr>
          <p:cNvPr id="25" name="图片 24"/>
          <p:cNvPicPr>
            <a:picLocks noChangeAspect="1"/>
          </p:cNvPicPr>
          <p:nvPr/>
        </p:nvPicPr>
        <p:blipFill>
          <a:blip r:embed="rId4"/>
          <a:stretch>
            <a:fillRect/>
          </a:stretch>
        </p:blipFill>
        <p:spPr>
          <a:xfrm>
            <a:off x="4738614" y="753440"/>
            <a:ext cx="4426470" cy="3015612"/>
          </a:xfrm>
          <a:prstGeom prst="rect">
            <a:avLst/>
          </a:prstGeom>
        </p:spPr>
      </p:pic>
      <p:pic>
        <p:nvPicPr>
          <p:cNvPr id="26" name="图片 25"/>
          <p:cNvPicPr>
            <a:picLocks noChangeAspect="1"/>
          </p:cNvPicPr>
          <p:nvPr/>
        </p:nvPicPr>
        <p:blipFill>
          <a:blip r:embed="rId5"/>
          <a:stretch>
            <a:fillRect/>
          </a:stretch>
        </p:blipFill>
        <p:spPr>
          <a:xfrm>
            <a:off x="4431131" y="3946979"/>
            <a:ext cx="4664177" cy="2911021"/>
          </a:xfrm>
          <a:prstGeom prst="rect">
            <a:avLst/>
          </a:prstGeom>
        </p:spPr>
      </p:pic>
      <p:sp>
        <p:nvSpPr>
          <p:cNvPr id="31" name="右箭头 30"/>
          <p:cNvSpPr/>
          <p:nvPr/>
        </p:nvSpPr>
        <p:spPr>
          <a:xfrm>
            <a:off x="3969466" y="2144610"/>
            <a:ext cx="769148" cy="348286"/>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4975" y="876583"/>
            <a:ext cx="461665" cy="1558342"/>
          </a:xfrm>
          <a:prstGeom prst="rect">
            <a:avLst/>
          </a:prstGeom>
          <a:noFill/>
        </p:spPr>
        <p:txBody>
          <a:bodyPr vert="eaVert" wrap="square" rtlCol="0">
            <a:spAutoFit/>
          </a:bodyPr>
          <a:lstStyle/>
          <a:p>
            <a:r>
              <a:rPr lang="en-US" altLang="zh-CN" b="1" dirty="0" smtClean="0">
                <a:solidFill>
                  <a:srgbClr val="FF0000"/>
                </a:solidFill>
              </a:rPr>
              <a:t>49</a:t>
            </a:r>
            <a:r>
              <a:rPr lang="zh-CN" altLang="en-US" b="1" dirty="0" smtClean="0">
                <a:solidFill>
                  <a:srgbClr val="FF0000"/>
                </a:solidFill>
              </a:rPr>
              <a:t>篇文献精读</a:t>
            </a:r>
            <a:endParaRPr lang="zh-CN" altLang="en-US" b="1" dirty="0">
              <a:solidFill>
                <a:srgbClr val="FF0000"/>
              </a:solidFill>
            </a:endParaRPr>
          </a:p>
        </p:txBody>
      </p:sp>
      <p:sp>
        <p:nvSpPr>
          <p:cNvPr id="54" name="文本框 53"/>
          <p:cNvSpPr txBox="1"/>
          <p:nvPr/>
        </p:nvSpPr>
        <p:spPr>
          <a:xfrm>
            <a:off x="4045666" y="3946979"/>
            <a:ext cx="461665" cy="2404070"/>
          </a:xfrm>
          <a:prstGeom prst="rect">
            <a:avLst/>
          </a:prstGeom>
          <a:noFill/>
        </p:spPr>
        <p:txBody>
          <a:bodyPr vert="eaVert" wrap="square" rtlCol="0">
            <a:spAutoFit/>
          </a:bodyPr>
          <a:lstStyle/>
          <a:p>
            <a:pPr algn="ctr"/>
            <a:r>
              <a:rPr lang="zh-CN" altLang="en-US" b="1" dirty="0" smtClean="0">
                <a:solidFill>
                  <a:srgbClr val="FF0000"/>
                </a:solidFill>
              </a:rPr>
              <a:t>表结构数据分类与分析</a:t>
            </a:r>
            <a:endParaRPr lang="zh-CN" altLang="en-US" b="1" dirty="0">
              <a:solidFill>
                <a:srgbClr val="FF0000"/>
              </a:solidFill>
            </a:endParaRPr>
          </a:p>
        </p:txBody>
      </p:sp>
      <p:sp>
        <p:nvSpPr>
          <p:cNvPr id="40" name="左弧形箭头 39"/>
          <p:cNvSpPr/>
          <p:nvPr/>
        </p:nvSpPr>
        <p:spPr>
          <a:xfrm>
            <a:off x="4432188" y="2979040"/>
            <a:ext cx="499029" cy="1033084"/>
          </a:xfrm>
          <a:prstGeom prst="curved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左箭头 54"/>
          <p:cNvSpPr/>
          <p:nvPr/>
        </p:nvSpPr>
        <p:spPr>
          <a:xfrm>
            <a:off x="2807118" y="4850213"/>
            <a:ext cx="1314748" cy="378987"/>
          </a:xfrm>
          <a:prstGeom prst="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298056" y="3494554"/>
            <a:ext cx="2262977" cy="3166710"/>
            <a:chOff x="436461" y="3597301"/>
            <a:chExt cx="2262977" cy="3166710"/>
          </a:xfrm>
        </p:grpSpPr>
        <p:grpSp>
          <p:nvGrpSpPr>
            <p:cNvPr id="37" name="组合 36"/>
            <p:cNvGrpSpPr/>
            <p:nvPr/>
          </p:nvGrpSpPr>
          <p:grpSpPr>
            <a:xfrm>
              <a:off x="1081627" y="3597301"/>
              <a:ext cx="1617811" cy="3166710"/>
              <a:chOff x="491327" y="3573016"/>
              <a:chExt cx="1617811" cy="3166710"/>
            </a:xfrm>
          </p:grpSpPr>
          <p:pic>
            <p:nvPicPr>
              <p:cNvPr id="34" name="图片 33"/>
              <p:cNvPicPr>
                <a:picLocks noChangeAspect="1"/>
              </p:cNvPicPr>
              <p:nvPr/>
            </p:nvPicPr>
            <p:blipFill>
              <a:blip r:embed="rId6"/>
              <a:stretch>
                <a:fillRect/>
              </a:stretch>
            </p:blipFill>
            <p:spPr>
              <a:xfrm>
                <a:off x="491327" y="4969966"/>
                <a:ext cx="1617811" cy="1769760"/>
              </a:xfrm>
              <a:prstGeom prst="rect">
                <a:avLst/>
              </a:prstGeom>
            </p:spPr>
          </p:pic>
          <p:pic>
            <p:nvPicPr>
              <p:cNvPr id="36" name="图片 35"/>
              <p:cNvPicPr>
                <a:picLocks noChangeAspect="1"/>
              </p:cNvPicPr>
              <p:nvPr/>
            </p:nvPicPr>
            <p:blipFill>
              <a:blip r:embed="rId7"/>
              <a:stretch>
                <a:fillRect/>
              </a:stretch>
            </p:blipFill>
            <p:spPr>
              <a:xfrm>
                <a:off x="585138" y="3573016"/>
                <a:ext cx="1524000" cy="1257300"/>
              </a:xfrm>
              <a:prstGeom prst="rect">
                <a:avLst/>
              </a:prstGeom>
            </p:spPr>
          </p:pic>
        </p:grpSp>
        <p:sp>
          <p:nvSpPr>
            <p:cNvPr id="38" name="文本框 37"/>
            <p:cNvSpPr txBox="1"/>
            <p:nvPr/>
          </p:nvSpPr>
          <p:spPr>
            <a:xfrm>
              <a:off x="436461" y="4315863"/>
              <a:ext cx="461665" cy="1653180"/>
            </a:xfrm>
            <a:prstGeom prst="rect">
              <a:avLst/>
            </a:prstGeom>
            <a:noFill/>
          </p:spPr>
          <p:txBody>
            <a:bodyPr vert="eaVert" wrap="square" rtlCol="0">
              <a:spAutoFit/>
            </a:bodyPr>
            <a:lstStyle/>
            <a:p>
              <a:pPr algn="ctr"/>
              <a:r>
                <a:rPr lang="zh-CN" altLang="en-US" b="1" dirty="0" smtClean="0">
                  <a:solidFill>
                    <a:srgbClr val="FF0000"/>
                  </a:solidFill>
                </a:rPr>
                <a:t>数据存储</a:t>
              </a:r>
              <a:endParaRPr lang="zh-CN" altLang="en-US" b="1" dirty="0">
                <a:solidFill>
                  <a:srgbClr val="FF0000"/>
                </a:solidFill>
              </a:endParaRPr>
            </a:p>
          </p:txBody>
        </p:sp>
        <p:sp>
          <p:nvSpPr>
            <p:cNvPr id="58" name="文本框 57"/>
            <p:cNvSpPr txBox="1"/>
            <p:nvPr/>
          </p:nvSpPr>
          <p:spPr>
            <a:xfrm>
              <a:off x="835543" y="3765288"/>
              <a:ext cx="430887" cy="1228963"/>
            </a:xfrm>
            <a:prstGeom prst="rect">
              <a:avLst/>
            </a:prstGeom>
            <a:noFill/>
          </p:spPr>
          <p:txBody>
            <a:bodyPr vert="eaVert" wrap="square" rtlCol="0">
              <a:spAutoFit/>
            </a:bodyPr>
            <a:lstStyle/>
            <a:p>
              <a:pPr algn="ctr"/>
              <a:r>
                <a:rPr lang="zh-CN" altLang="en-US" sz="1600" b="1" dirty="0"/>
                <a:t>文</a:t>
              </a:r>
              <a:r>
                <a:rPr lang="zh-CN" altLang="en-US" sz="1600" b="1" dirty="0" smtClean="0"/>
                <a:t>件存储</a:t>
              </a:r>
              <a:endParaRPr lang="zh-CN" altLang="en-US" sz="1600" b="1" dirty="0"/>
            </a:p>
          </p:txBody>
        </p:sp>
        <p:sp>
          <p:nvSpPr>
            <p:cNvPr id="59" name="文本框 58"/>
            <p:cNvSpPr txBox="1"/>
            <p:nvPr/>
          </p:nvSpPr>
          <p:spPr>
            <a:xfrm>
              <a:off x="835543" y="5227751"/>
              <a:ext cx="430887" cy="1302760"/>
            </a:xfrm>
            <a:prstGeom prst="rect">
              <a:avLst/>
            </a:prstGeom>
            <a:noFill/>
          </p:spPr>
          <p:txBody>
            <a:bodyPr vert="eaVert" wrap="square" rtlCol="0">
              <a:spAutoFit/>
            </a:bodyPr>
            <a:lstStyle/>
            <a:p>
              <a:pPr algn="ctr"/>
              <a:r>
                <a:rPr lang="zh-CN" altLang="en-US" sz="1600" b="1" dirty="0" smtClean="0"/>
                <a:t>数据库存储</a:t>
              </a:r>
              <a:endParaRPr lang="zh-CN" altLang="en-US" sz="1600" b="1" dirty="0"/>
            </a:p>
          </p:txBody>
        </p:sp>
      </p:grpSp>
      <p:sp>
        <p:nvSpPr>
          <p:cNvPr id="61" name="文本框 60"/>
          <p:cNvSpPr txBox="1"/>
          <p:nvPr/>
        </p:nvSpPr>
        <p:spPr>
          <a:xfrm>
            <a:off x="4469552" y="879910"/>
            <a:ext cx="461665" cy="1021628"/>
          </a:xfrm>
          <a:prstGeom prst="rect">
            <a:avLst/>
          </a:prstGeom>
          <a:noFill/>
        </p:spPr>
        <p:txBody>
          <a:bodyPr vert="eaVert" wrap="square" rtlCol="0">
            <a:spAutoFit/>
          </a:bodyPr>
          <a:lstStyle/>
          <a:p>
            <a:r>
              <a:rPr lang="zh-CN" altLang="en-US" b="1" dirty="0" smtClean="0">
                <a:solidFill>
                  <a:srgbClr val="FF0000"/>
                </a:solidFill>
              </a:rPr>
              <a:t>数据分类</a:t>
            </a:r>
            <a:endParaRPr lang="zh-CN" altLang="en-US" b="1" dirty="0">
              <a:solidFill>
                <a:srgbClr val="FF0000"/>
              </a:solidFill>
            </a:endParaRPr>
          </a:p>
        </p:txBody>
      </p:sp>
    </p:spTree>
    <p:extLst>
      <p:ext uri="{BB962C8B-B14F-4D97-AF65-F5344CB8AC3E}">
        <p14:creationId xmlns:p14="http://schemas.microsoft.com/office/powerpoint/2010/main" val="1032158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253" y="4738459"/>
            <a:ext cx="3110998" cy="1428332"/>
          </a:xfrm>
          <a:prstGeom prst="rect">
            <a:avLst/>
          </a:prstGeom>
        </p:spPr>
      </p:pic>
      <p:sp>
        <p:nvSpPr>
          <p:cNvPr id="29" name="下箭头 28"/>
          <p:cNvSpPr/>
          <p:nvPr/>
        </p:nvSpPr>
        <p:spPr>
          <a:xfrm rot="16200000">
            <a:off x="2696587" y="5023156"/>
            <a:ext cx="621273" cy="848896"/>
          </a:xfrm>
          <a:prstGeom prst="downArrow">
            <a:avLst/>
          </a:prstGeom>
          <a:solidFill>
            <a:schemeClr val="accent4">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88964" y="-35946"/>
            <a:ext cx="8229600" cy="796950"/>
          </a:xfrm>
        </p:spPr>
        <p:txBody>
          <a:bodyPr/>
          <a:lstStyle/>
          <a:p>
            <a:r>
              <a:rPr lang="zh-CN" altLang="en-US" dirty="0" smtClean="0"/>
              <a:t>工作</a:t>
            </a:r>
            <a:r>
              <a:rPr lang="zh-CN" altLang="en-US" dirty="0"/>
              <a:t>二</a:t>
            </a:r>
            <a:r>
              <a:rPr lang="zh-CN" altLang="en-US" dirty="0" smtClean="0"/>
              <a:t>：蠕变数据搜集方式来源</a:t>
            </a:r>
            <a:endParaRPr lang="zh-CN" altLang="en-US" dirty="0"/>
          </a:p>
        </p:txBody>
      </p:sp>
      <p:graphicFrame>
        <p:nvGraphicFramePr>
          <p:cNvPr id="10" name="图示 9"/>
          <p:cNvGraphicFramePr/>
          <p:nvPr>
            <p:extLst/>
          </p:nvPr>
        </p:nvGraphicFramePr>
        <p:xfrm>
          <a:off x="251520" y="620688"/>
          <a:ext cx="5167570" cy="35513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5403" y="931320"/>
            <a:ext cx="2991921" cy="1870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76" y="4700058"/>
            <a:ext cx="2286177"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758" y="4743053"/>
            <a:ext cx="1989017" cy="146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9005" y="3641341"/>
            <a:ext cx="3513280" cy="107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下箭头 16"/>
          <p:cNvSpPr/>
          <p:nvPr/>
        </p:nvSpPr>
        <p:spPr>
          <a:xfrm>
            <a:off x="1239964" y="3973245"/>
            <a:ext cx="667740" cy="730471"/>
          </a:xfrm>
          <a:prstGeom prst="down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8" name="TextBox 17"/>
          <p:cNvSpPr txBox="1"/>
          <p:nvPr/>
        </p:nvSpPr>
        <p:spPr>
          <a:xfrm>
            <a:off x="251520" y="6251818"/>
            <a:ext cx="2446746" cy="646331"/>
          </a:xfrm>
          <a:prstGeom prst="rect">
            <a:avLst/>
          </a:prstGeom>
          <a:noFill/>
        </p:spPr>
        <p:txBody>
          <a:bodyPr wrap="square" rtlCol="0">
            <a:spAutoFit/>
          </a:bodyPr>
          <a:lstStyle/>
          <a:p>
            <a:pPr algn="ctr"/>
            <a:r>
              <a:rPr lang="zh-CN" altLang="en-US" dirty="0" smtClean="0"/>
              <a:t>图片数据</a:t>
            </a:r>
            <a:endParaRPr lang="en-US" altLang="zh-CN" dirty="0" smtClean="0"/>
          </a:p>
          <a:p>
            <a:pPr algn="ctr"/>
            <a:r>
              <a:rPr lang="en-US" altLang="zh-CN" dirty="0" smtClean="0"/>
              <a:t>(</a:t>
            </a:r>
            <a:r>
              <a:rPr lang="zh-CN" altLang="en-US" dirty="0" smtClean="0"/>
              <a:t>描点工具</a:t>
            </a:r>
            <a:r>
              <a:rPr lang="en-US" altLang="zh-CN" dirty="0" err="1" smtClean="0"/>
              <a:t>getdata</a:t>
            </a:r>
            <a:r>
              <a:rPr lang="en-US" altLang="zh-CN" dirty="0" smtClean="0"/>
              <a:t>)</a:t>
            </a:r>
            <a:endParaRPr lang="zh-CN" altLang="en-US" dirty="0"/>
          </a:p>
        </p:txBody>
      </p:sp>
      <p:sp>
        <p:nvSpPr>
          <p:cNvPr id="26" name="TextBox 25"/>
          <p:cNvSpPr txBox="1"/>
          <p:nvPr/>
        </p:nvSpPr>
        <p:spPr>
          <a:xfrm>
            <a:off x="6603251" y="4775694"/>
            <a:ext cx="2016224" cy="369332"/>
          </a:xfrm>
          <a:prstGeom prst="rect">
            <a:avLst/>
          </a:prstGeom>
          <a:noFill/>
        </p:spPr>
        <p:txBody>
          <a:bodyPr wrap="square" rtlCol="0">
            <a:spAutoFit/>
          </a:bodyPr>
          <a:lstStyle/>
          <a:p>
            <a:pPr algn="ctr"/>
            <a:r>
              <a:rPr lang="zh-CN" altLang="en-US" dirty="0" smtClean="0"/>
              <a:t>文本中的数据</a:t>
            </a:r>
            <a:endParaRPr lang="zh-CN" altLang="en-US" dirty="0"/>
          </a:p>
        </p:txBody>
      </p:sp>
      <p:sp>
        <p:nvSpPr>
          <p:cNvPr id="27" name="TextBox 26"/>
          <p:cNvSpPr txBox="1"/>
          <p:nvPr/>
        </p:nvSpPr>
        <p:spPr>
          <a:xfrm>
            <a:off x="6516216" y="2860565"/>
            <a:ext cx="2016224" cy="369332"/>
          </a:xfrm>
          <a:prstGeom prst="rect">
            <a:avLst/>
          </a:prstGeom>
          <a:noFill/>
        </p:spPr>
        <p:txBody>
          <a:bodyPr wrap="square" rtlCol="0">
            <a:spAutoFit/>
          </a:bodyPr>
          <a:lstStyle/>
          <a:p>
            <a:pPr algn="ctr"/>
            <a:r>
              <a:rPr lang="zh-CN" altLang="en-US" dirty="0" smtClean="0"/>
              <a:t>表格数据</a:t>
            </a:r>
            <a:endParaRPr lang="zh-CN" altLang="en-US" dirty="0"/>
          </a:p>
        </p:txBody>
      </p:sp>
      <p:sp>
        <p:nvSpPr>
          <p:cNvPr id="30" name="下箭头 29"/>
          <p:cNvSpPr/>
          <p:nvPr/>
        </p:nvSpPr>
        <p:spPr>
          <a:xfrm rot="16200000">
            <a:off x="5585380" y="1543731"/>
            <a:ext cx="552343" cy="666788"/>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5" name="圆角矩形 4"/>
          <p:cNvSpPr/>
          <p:nvPr/>
        </p:nvSpPr>
        <p:spPr>
          <a:xfrm>
            <a:off x="96878" y="830700"/>
            <a:ext cx="5431278" cy="310504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8502265">
            <a:off x="5536453" y="3086872"/>
            <a:ext cx="645816" cy="695214"/>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876" y="1694670"/>
            <a:ext cx="8921688" cy="3313554"/>
          </a:xfrm>
          <a:prstGeom prst="rect">
            <a:avLst/>
          </a:prstGeom>
        </p:spPr>
      </p:pic>
    </p:spTree>
    <p:extLst>
      <p:ext uri="{BB962C8B-B14F-4D97-AF65-F5344CB8AC3E}">
        <p14:creationId xmlns:p14="http://schemas.microsoft.com/office/powerpoint/2010/main" val="405522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51520" y="905718"/>
            <a:ext cx="8784976" cy="31713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2" name="标题 1"/>
          <p:cNvSpPr>
            <a:spLocks noGrp="1"/>
          </p:cNvSpPr>
          <p:nvPr>
            <p:ph type="title"/>
          </p:nvPr>
        </p:nvSpPr>
        <p:spPr>
          <a:xfrm>
            <a:off x="755576" y="0"/>
            <a:ext cx="8229600" cy="796950"/>
          </a:xfrm>
        </p:spPr>
        <p:txBody>
          <a:bodyPr/>
          <a:lstStyle/>
          <a:p>
            <a:r>
              <a:rPr lang="zh-CN" altLang="en-US" dirty="0" smtClean="0"/>
              <a:t>工作三：蠕变机器学习现状调查</a:t>
            </a:r>
            <a:endParaRPr lang="zh-CN" altLang="en-US" dirty="0"/>
          </a:p>
        </p:txBody>
      </p:sp>
      <p:sp>
        <p:nvSpPr>
          <p:cNvPr id="4" name="TextBox 3"/>
          <p:cNvSpPr txBox="1"/>
          <p:nvPr/>
        </p:nvSpPr>
        <p:spPr>
          <a:xfrm>
            <a:off x="678362" y="905718"/>
            <a:ext cx="7200800" cy="369332"/>
          </a:xfrm>
          <a:prstGeom prst="rect">
            <a:avLst/>
          </a:prstGeom>
          <a:noFill/>
        </p:spPr>
        <p:txBody>
          <a:bodyPr wrap="square" rtlCol="0">
            <a:spAutoFit/>
          </a:bodyPr>
          <a:lstStyle/>
          <a:p>
            <a:r>
              <a:rPr lang="zh-CN" altLang="en-US" dirty="0" smtClean="0"/>
              <a:t>来源一：</a:t>
            </a:r>
            <a:r>
              <a:rPr lang="en-US" altLang="zh-CN" dirty="0"/>
              <a:t> </a:t>
            </a:r>
            <a:r>
              <a:rPr lang="en-US" altLang="zh-CN" dirty="0" err="1"/>
              <a:t>google</a:t>
            </a:r>
            <a:r>
              <a:rPr lang="en-US" altLang="zh-CN" dirty="0"/>
              <a:t> </a:t>
            </a:r>
            <a:r>
              <a:rPr lang="en-US" altLang="zh-CN" dirty="0" err="1"/>
              <a:t>scholar+web</a:t>
            </a:r>
            <a:r>
              <a:rPr lang="en-US" altLang="zh-CN" dirty="0"/>
              <a:t> of science+</a:t>
            </a:r>
            <a:r>
              <a:rPr lang="zh-CN" altLang="en-US" dirty="0" smtClean="0"/>
              <a:t>百度学术</a:t>
            </a:r>
            <a:r>
              <a:rPr lang="en-US" altLang="zh-CN" dirty="0" smtClean="0"/>
              <a:t>(</a:t>
            </a:r>
            <a:r>
              <a:rPr lang="zh-CN" altLang="en-US" dirty="0" smtClean="0"/>
              <a:t>包含各大数据库</a:t>
            </a:r>
            <a:r>
              <a:rPr lang="en-US" altLang="zh-CN" dirty="0" smtClean="0"/>
              <a:t>)</a:t>
            </a:r>
            <a:endParaRPr lang="zh-CN" altLang="en-US" dirty="0"/>
          </a:p>
        </p:txBody>
      </p:sp>
      <p:sp>
        <p:nvSpPr>
          <p:cNvPr id="3" name="TextBox 2"/>
          <p:cNvSpPr txBox="1"/>
          <p:nvPr/>
        </p:nvSpPr>
        <p:spPr>
          <a:xfrm>
            <a:off x="696122" y="1379072"/>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5" name="TextBox 4"/>
          <p:cNvSpPr txBox="1"/>
          <p:nvPr/>
        </p:nvSpPr>
        <p:spPr>
          <a:xfrm>
            <a:off x="1920258" y="1400116"/>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“Creep”, “Ni-based”, ”Nickel-based”, ”</a:t>
            </a:r>
            <a:r>
              <a:rPr lang="en-US" altLang="zh-CN" dirty="0"/>
              <a:t>h</a:t>
            </a:r>
            <a:r>
              <a:rPr lang="en-US" altLang="zh-CN" dirty="0" smtClean="0"/>
              <a:t>ot deformation”</a:t>
            </a:r>
            <a:endParaRPr lang="zh-CN" altLang="en-US" dirty="0"/>
          </a:p>
        </p:txBody>
      </p:sp>
      <p:sp>
        <p:nvSpPr>
          <p:cNvPr id="9" name="TextBox 8"/>
          <p:cNvSpPr txBox="1"/>
          <p:nvPr/>
        </p:nvSpPr>
        <p:spPr>
          <a:xfrm>
            <a:off x="2253951" y="1890655"/>
            <a:ext cx="6494513"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600" dirty="0" smtClean="0"/>
              <a:t>“Predict” , “prediction”, ”neural network”, ”SVR”, ”Bayesian”, </a:t>
            </a:r>
          </a:p>
          <a:p>
            <a:r>
              <a:rPr lang="en-US" altLang="zh-CN" sz="1600" dirty="0"/>
              <a:t> </a:t>
            </a:r>
            <a:r>
              <a:rPr lang="en-US" altLang="zh-CN" sz="1600" dirty="0" smtClean="0"/>
              <a:t>”regression”, “Gaussian”,” cluster”, “decision tree”,”association Rule”</a:t>
            </a:r>
            <a:r>
              <a:rPr lang="zh-CN" altLang="en-US" sz="1600" dirty="0" smtClean="0"/>
              <a:t>，</a:t>
            </a:r>
            <a:r>
              <a:rPr lang="en-US" altLang="zh-CN" sz="1600" dirty="0" smtClean="0"/>
              <a:t>”deep learning”</a:t>
            </a:r>
            <a:r>
              <a:rPr lang="zh-CN" altLang="en-US" sz="1600" dirty="0" smtClean="0"/>
              <a:t>，</a:t>
            </a:r>
            <a:r>
              <a:rPr lang="en-US" altLang="zh-CN" sz="1600" dirty="0" smtClean="0"/>
              <a:t>”data mining”</a:t>
            </a:r>
            <a:r>
              <a:rPr lang="zh-CN" altLang="en-US" sz="1600" dirty="0" smtClean="0"/>
              <a:t>，</a:t>
            </a:r>
            <a:r>
              <a:rPr lang="en-US" altLang="zh-CN" sz="1600" dirty="0" smtClean="0"/>
              <a:t>”machine learning” ...</a:t>
            </a:r>
          </a:p>
        </p:txBody>
      </p:sp>
      <p:sp>
        <p:nvSpPr>
          <p:cNvPr id="10" name="TextBox 9"/>
          <p:cNvSpPr txBox="1"/>
          <p:nvPr/>
        </p:nvSpPr>
        <p:spPr>
          <a:xfrm>
            <a:off x="884809" y="1895382"/>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16" name="TextBox 15"/>
          <p:cNvSpPr txBox="1"/>
          <p:nvPr/>
        </p:nvSpPr>
        <p:spPr>
          <a:xfrm>
            <a:off x="678129" y="2775038"/>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17" name="TextBox 16"/>
          <p:cNvSpPr txBox="1"/>
          <p:nvPr/>
        </p:nvSpPr>
        <p:spPr>
          <a:xfrm>
            <a:off x="1895283" y="2797847"/>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smtClean="0"/>
              <a:t>蠕变</a:t>
            </a:r>
            <a:r>
              <a:rPr lang="en-US" altLang="zh-CN" dirty="0" smtClean="0"/>
              <a:t>”, “</a:t>
            </a:r>
            <a:r>
              <a:rPr lang="zh-CN" altLang="en-US" dirty="0" smtClean="0"/>
              <a:t>镍基</a:t>
            </a:r>
            <a:r>
              <a:rPr lang="en-US" altLang="zh-CN" dirty="0" smtClean="0"/>
              <a:t>”,”</a:t>
            </a:r>
            <a:r>
              <a:rPr lang="zh-CN" altLang="en-US" dirty="0" smtClean="0"/>
              <a:t>单晶高温合金</a:t>
            </a:r>
            <a:r>
              <a:rPr lang="en-US" altLang="zh-CN" dirty="0" smtClean="0"/>
              <a:t>”, “</a:t>
            </a:r>
            <a:r>
              <a:rPr lang="zh-CN" altLang="en-US" dirty="0" smtClean="0"/>
              <a:t>热变行为</a:t>
            </a:r>
            <a:r>
              <a:rPr lang="en-US" altLang="zh-CN" dirty="0" smtClean="0"/>
              <a:t>”</a:t>
            </a:r>
            <a:endParaRPr lang="zh-CN" altLang="en-US" dirty="0"/>
          </a:p>
        </p:txBody>
      </p:sp>
      <p:sp>
        <p:nvSpPr>
          <p:cNvPr id="18" name="TextBox 17"/>
          <p:cNvSpPr txBox="1"/>
          <p:nvPr/>
        </p:nvSpPr>
        <p:spPr>
          <a:xfrm>
            <a:off x="2228977" y="3288386"/>
            <a:ext cx="6422504"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a:t>预测</a:t>
            </a:r>
            <a:r>
              <a:rPr lang="en-US" altLang="zh-CN" dirty="0" smtClean="0"/>
              <a:t>”,”</a:t>
            </a:r>
            <a:r>
              <a:rPr lang="zh-CN" altLang="en-US" dirty="0" smtClean="0"/>
              <a:t>神经网络</a:t>
            </a:r>
            <a:r>
              <a:rPr lang="en-US" altLang="zh-CN" dirty="0" smtClean="0"/>
              <a:t>”,”</a:t>
            </a:r>
            <a:r>
              <a:rPr lang="zh-CN" altLang="en-US" dirty="0" smtClean="0"/>
              <a:t>回归</a:t>
            </a:r>
            <a:r>
              <a:rPr lang="en-US" altLang="zh-CN" dirty="0" smtClean="0"/>
              <a:t>”,”</a:t>
            </a:r>
            <a:r>
              <a:rPr lang="zh-CN" altLang="en-US" dirty="0" smtClean="0"/>
              <a:t>高斯过程回归</a:t>
            </a:r>
            <a:r>
              <a:rPr lang="en-US" altLang="zh-CN" dirty="0" smtClean="0"/>
              <a:t>”,”</a:t>
            </a:r>
            <a:r>
              <a:rPr lang="zh-CN" altLang="en-US" dirty="0" smtClean="0"/>
              <a:t>贝叶斯回归</a:t>
            </a:r>
            <a:r>
              <a:rPr lang="en-US" altLang="zh-CN" dirty="0" smtClean="0"/>
              <a:t>”,”</a:t>
            </a:r>
            <a:r>
              <a:rPr lang="zh-CN" altLang="en-US" dirty="0" smtClean="0"/>
              <a:t>支持向量</a:t>
            </a:r>
            <a:r>
              <a:rPr lang="en-US" altLang="zh-CN" dirty="0" smtClean="0"/>
              <a:t>”, ”</a:t>
            </a:r>
            <a:r>
              <a:rPr lang="zh-CN" altLang="en-US" dirty="0" smtClean="0"/>
              <a:t>聚类</a:t>
            </a:r>
            <a:r>
              <a:rPr lang="en-US" altLang="zh-CN" dirty="0" smtClean="0"/>
              <a:t>”, “</a:t>
            </a:r>
            <a:r>
              <a:rPr lang="zh-CN" altLang="en-US" dirty="0" smtClean="0"/>
              <a:t>决策树</a:t>
            </a:r>
            <a:r>
              <a:rPr lang="en-US" altLang="zh-CN" dirty="0" smtClean="0"/>
              <a:t>”, ”</a:t>
            </a:r>
            <a:r>
              <a:rPr lang="zh-CN" altLang="en-US" dirty="0" smtClean="0"/>
              <a:t>关联规则</a:t>
            </a:r>
            <a:r>
              <a:rPr lang="en-US" altLang="zh-CN" dirty="0" smtClean="0"/>
              <a:t>”,”</a:t>
            </a:r>
            <a:r>
              <a:rPr lang="zh-CN" altLang="en-US" dirty="0" smtClean="0"/>
              <a:t>数据挖掘</a:t>
            </a:r>
            <a:r>
              <a:rPr lang="en-US" altLang="zh-CN" dirty="0" smtClean="0"/>
              <a:t>’’,”</a:t>
            </a:r>
            <a:r>
              <a:rPr lang="zh-CN" altLang="en-US" dirty="0" smtClean="0"/>
              <a:t>深度学习</a:t>
            </a:r>
            <a:r>
              <a:rPr lang="en-US" altLang="zh-CN" dirty="0" smtClean="0"/>
              <a:t>”...</a:t>
            </a:r>
          </a:p>
        </p:txBody>
      </p:sp>
      <p:sp>
        <p:nvSpPr>
          <p:cNvPr id="19" name="TextBox 18"/>
          <p:cNvSpPr txBox="1"/>
          <p:nvPr/>
        </p:nvSpPr>
        <p:spPr>
          <a:xfrm>
            <a:off x="859834" y="3288386"/>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28" name="圆角矩形 27"/>
          <p:cNvSpPr/>
          <p:nvPr/>
        </p:nvSpPr>
        <p:spPr>
          <a:xfrm>
            <a:off x="259408" y="4221088"/>
            <a:ext cx="8784976" cy="2088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38" name="TextBox 37"/>
          <p:cNvSpPr txBox="1"/>
          <p:nvPr/>
        </p:nvSpPr>
        <p:spPr>
          <a:xfrm>
            <a:off x="499039" y="4387006"/>
            <a:ext cx="7200800" cy="369332"/>
          </a:xfrm>
          <a:prstGeom prst="rect">
            <a:avLst/>
          </a:prstGeom>
          <a:noFill/>
        </p:spPr>
        <p:txBody>
          <a:bodyPr wrap="square" rtlCol="0">
            <a:spAutoFit/>
          </a:bodyPr>
          <a:lstStyle/>
          <a:p>
            <a:r>
              <a:rPr lang="zh-CN" altLang="en-US" dirty="0" smtClean="0"/>
              <a:t>来源</a:t>
            </a:r>
            <a:r>
              <a:rPr lang="zh-CN" altLang="en-US" dirty="0"/>
              <a:t>二</a:t>
            </a:r>
            <a:r>
              <a:rPr lang="zh-CN" altLang="en-US" dirty="0" smtClean="0"/>
              <a:t>：论文之间的相互引证</a:t>
            </a:r>
            <a:endParaRPr lang="zh-CN" altLang="en-US" dirty="0"/>
          </a:p>
        </p:txBody>
      </p:sp>
      <p:cxnSp>
        <p:nvCxnSpPr>
          <p:cNvPr id="53" name="肘形连接符 52"/>
          <p:cNvCxnSpPr>
            <a:stCxn id="5" idx="3"/>
            <a:endCxn id="9" idx="3"/>
          </p:cNvCxnSpPr>
          <p:nvPr/>
        </p:nvCxnSpPr>
        <p:spPr>
          <a:xfrm>
            <a:off x="8072141" y="1584782"/>
            <a:ext cx="676323" cy="619482"/>
          </a:xfrm>
          <a:prstGeom prst="bentConnector3">
            <a:avLst>
              <a:gd name="adj1" fmla="val 13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17" idx="3"/>
            <a:endCxn id="18" idx="3"/>
          </p:cNvCxnSpPr>
          <p:nvPr/>
        </p:nvCxnSpPr>
        <p:spPr>
          <a:xfrm>
            <a:off x="8047166" y="2982513"/>
            <a:ext cx="604315" cy="629039"/>
          </a:xfrm>
          <a:prstGeom prst="bentConnector3">
            <a:avLst>
              <a:gd name="adj1" fmla="val 137828"/>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73" y="4734053"/>
            <a:ext cx="7400925" cy="15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1308190" y="5265204"/>
            <a:ext cx="1967666"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圆角矩形 6"/>
          <p:cNvSpPr/>
          <p:nvPr/>
        </p:nvSpPr>
        <p:spPr>
          <a:xfrm>
            <a:off x="1052488" y="2721652"/>
            <a:ext cx="7183040" cy="142730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t>通过搜索得到：</a:t>
            </a:r>
            <a:endParaRPr lang="en-US" altLang="zh-CN" sz="2400" dirty="0" smtClean="0"/>
          </a:p>
          <a:p>
            <a:pPr algn="ctr"/>
            <a:r>
              <a:rPr lang="zh-CN" altLang="en-US" sz="2400" dirty="0" smtClean="0"/>
              <a:t>国内蠕变机器学习</a:t>
            </a:r>
            <a:r>
              <a:rPr lang="en-US" altLang="zh-CN" sz="2400" dirty="0" smtClean="0"/>
              <a:t>10</a:t>
            </a:r>
            <a:r>
              <a:rPr lang="zh-CN" altLang="en-US" sz="2400" dirty="0" smtClean="0"/>
              <a:t>篇</a:t>
            </a:r>
            <a:endParaRPr lang="en-US" altLang="zh-CN" sz="2400" dirty="0" smtClean="0"/>
          </a:p>
          <a:p>
            <a:pPr algn="ctr"/>
            <a:r>
              <a:rPr lang="zh-CN" altLang="en-US" sz="2400" dirty="0" smtClean="0"/>
              <a:t>国外蠕变机器学习</a:t>
            </a:r>
            <a:r>
              <a:rPr lang="en-US" altLang="zh-CN" sz="2400" dirty="0" smtClean="0"/>
              <a:t>7</a:t>
            </a:r>
            <a:r>
              <a:rPr lang="zh-CN" altLang="en-US" sz="2400" dirty="0" smtClean="0"/>
              <a:t>篇</a:t>
            </a:r>
            <a:endParaRPr lang="zh-CN" altLang="en-US" sz="24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913464"/>
            <a:ext cx="8709708" cy="3065870"/>
          </a:xfrm>
          <a:prstGeom prst="rect">
            <a:avLst/>
          </a:prstGeom>
          <a:ln w="76200">
            <a:solidFill>
              <a:srgbClr val="FF0000"/>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1602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435" y="0"/>
            <a:ext cx="8229600" cy="796950"/>
          </a:xfrm>
        </p:spPr>
        <p:txBody>
          <a:bodyPr/>
          <a:lstStyle/>
          <a:p>
            <a:r>
              <a:rPr lang="zh-CN" altLang="en-US" dirty="0" smtClean="0"/>
              <a:t>蠕变机器学习的研究现状</a:t>
            </a:r>
            <a:endParaRPr lang="zh-CN" altLang="en-US" dirty="0"/>
          </a:p>
        </p:txBody>
      </p:sp>
      <p:sp>
        <p:nvSpPr>
          <p:cNvPr id="5" name="TextBox 4"/>
          <p:cNvSpPr txBox="1"/>
          <p:nvPr/>
        </p:nvSpPr>
        <p:spPr>
          <a:xfrm>
            <a:off x="971600" y="5485806"/>
            <a:ext cx="144016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dirty="0" smtClean="0"/>
              <a:t>90</a:t>
            </a:r>
            <a:r>
              <a:rPr lang="zh-CN" altLang="en-US" dirty="0" smtClean="0"/>
              <a:t>年代之前</a:t>
            </a:r>
            <a:endParaRPr lang="en-US" altLang="zh-CN" dirty="0" smtClean="0"/>
          </a:p>
          <a:p>
            <a:pPr algn="ctr"/>
            <a:r>
              <a:rPr lang="zh-CN" altLang="en-US" dirty="0" smtClean="0"/>
              <a:t>摸索阶段</a:t>
            </a:r>
            <a:endParaRPr lang="zh-CN" altLang="en-US" dirty="0"/>
          </a:p>
        </p:txBody>
      </p:sp>
      <p:cxnSp>
        <p:nvCxnSpPr>
          <p:cNvPr id="7" name="直接箭头连接符 6"/>
          <p:cNvCxnSpPr/>
          <p:nvPr/>
        </p:nvCxnSpPr>
        <p:spPr>
          <a:xfrm>
            <a:off x="358056" y="5445224"/>
            <a:ext cx="7714276" cy="0"/>
          </a:xfrm>
          <a:prstGeom prst="straightConnector1">
            <a:avLst/>
          </a:prstGeom>
          <a:ln>
            <a:prstDash val="sysDot"/>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0" y="5457233"/>
            <a:ext cx="1076152" cy="369332"/>
          </a:xfrm>
          <a:prstGeom prst="rect">
            <a:avLst/>
          </a:prstGeom>
          <a:noFill/>
        </p:spPr>
        <p:txBody>
          <a:bodyPr wrap="square" rtlCol="0">
            <a:spAutoFit/>
          </a:bodyPr>
          <a:lstStyle/>
          <a:p>
            <a:r>
              <a:rPr lang="zh-CN" altLang="en-US" dirty="0" smtClean="0"/>
              <a:t>时间</a:t>
            </a:r>
            <a:endParaRPr lang="zh-CN" altLang="en-US" dirty="0"/>
          </a:p>
        </p:txBody>
      </p:sp>
      <p:sp>
        <p:nvSpPr>
          <p:cNvPr id="10" name="圆角矩形 9"/>
          <p:cNvSpPr/>
          <p:nvPr/>
        </p:nvSpPr>
        <p:spPr>
          <a:xfrm>
            <a:off x="862577" y="2420888"/>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多元线性回归</a:t>
            </a:r>
            <a:endParaRPr lang="zh-CN" altLang="en-US" sz="1400" dirty="0"/>
          </a:p>
        </p:txBody>
      </p:sp>
      <p:sp>
        <p:nvSpPr>
          <p:cNvPr id="11" name="圆角矩形 10"/>
          <p:cNvSpPr/>
          <p:nvPr/>
        </p:nvSpPr>
        <p:spPr>
          <a:xfrm>
            <a:off x="862577" y="1268760"/>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所有成分</a:t>
            </a:r>
            <a:endParaRPr lang="zh-CN" altLang="en-US" sz="1400" dirty="0"/>
          </a:p>
        </p:txBody>
      </p:sp>
      <p:cxnSp>
        <p:nvCxnSpPr>
          <p:cNvPr id="13" name="直接连接符 12"/>
          <p:cNvCxnSpPr/>
          <p:nvPr/>
        </p:nvCxnSpPr>
        <p:spPr>
          <a:xfrm flipV="1">
            <a:off x="674100" y="956455"/>
            <a:ext cx="0" cy="5094313"/>
          </a:xfrm>
          <a:prstGeom prst="line">
            <a:avLst/>
          </a:prstGeom>
          <a:ln>
            <a:prstDash val="solid"/>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3679073" y="5515918"/>
            <a:ext cx="1440160"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dirty="0" smtClean="0"/>
              <a:t>1990~2006</a:t>
            </a:r>
          </a:p>
          <a:p>
            <a:pPr algn="ctr"/>
            <a:r>
              <a:rPr lang="zh-CN" altLang="en-US" dirty="0" smtClean="0"/>
              <a:t>发展阶段</a:t>
            </a:r>
            <a:endParaRPr lang="zh-CN" altLang="en-US" dirty="0"/>
          </a:p>
        </p:txBody>
      </p:sp>
      <p:sp>
        <p:nvSpPr>
          <p:cNvPr id="16" name="TextBox 15"/>
          <p:cNvSpPr txBox="1"/>
          <p:nvPr/>
        </p:nvSpPr>
        <p:spPr>
          <a:xfrm>
            <a:off x="6251681" y="5492024"/>
            <a:ext cx="144016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zh-CN" dirty="0" smtClean="0"/>
              <a:t>2006</a:t>
            </a:r>
            <a:r>
              <a:rPr lang="zh-CN" altLang="en-US" dirty="0" smtClean="0"/>
              <a:t>年后</a:t>
            </a:r>
            <a:endParaRPr lang="en-US" altLang="zh-CN" dirty="0" smtClean="0"/>
          </a:p>
          <a:p>
            <a:pPr algn="ctr"/>
            <a:r>
              <a:rPr lang="zh-CN" altLang="en-US" dirty="0" smtClean="0"/>
              <a:t>加速发展</a:t>
            </a:r>
            <a:endParaRPr lang="zh-CN" altLang="en-US" dirty="0"/>
          </a:p>
        </p:txBody>
      </p:sp>
      <p:sp>
        <p:nvSpPr>
          <p:cNvPr id="17" name="圆角矩形 16"/>
          <p:cNvSpPr/>
          <p:nvPr/>
        </p:nvSpPr>
        <p:spPr>
          <a:xfrm>
            <a:off x="3563888" y="2420888"/>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人工神经网络</a:t>
            </a:r>
            <a:endParaRPr lang="zh-CN" altLang="en-US" sz="1400" dirty="0"/>
          </a:p>
        </p:txBody>
      </p:sp>
      <p:sp>
        <p:nvSpPr>
          <p:cNvPr id="18" name="圆角矩形 17"/>
          <p:cNvSpPr/>
          <p:nvPr/>
        </p:nvSpPr>
        <p:spPr>
          <a:xfrm>
            <a:off x="3563888" y="1259181"/>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成分、温度、</a:t>
            </a:r>
            <a:endParaRPr lang="en-US" altLang="zh-CN" sz="1400" dirty="0" smtClean="0"/>
          </a:p>
          <a:p>
            <a:pPr algn="ctr"/>
            <a:r>
              <a:rPr lang="zh-CN" altLang="en-US" sz="1400" dirty="0" smtClean="0"/>
              <a:t>应力</a:t>
            </a:r>
            <a:endParaRPr lang="zh-CN" altLang="en-US" sz="1400" dirty="0"/>
          </a:p>
        </p:txBody>
      </p:sp>
      <p:sp>
        <p:nvSpPr>
          <p:cNvPr id="23" name="圆角矩形 22"/>
          <p:cNvSpPr/>
          <p:nvPr/>
        </p:nvSpPr>
        <p:spPr>
          <a:xfrm>
            <a:off x="862577" y="4544467"/>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少有研究、</a:t>
            </a:r>
            <a:r>
              <a:rPr lang="zh-CN" altLang="en-US" sz="1400" dirty="0"/>
              <a:t>想法</a:t>
            </a:r>
            <a:r>
              <a:rPr lang="zh-CN" altLang="en-US" sz="1400" dirty="0" smtClean="0"/>
              <a:t>简单、准确率不高</a:t>
            </a:r>
            <a:endParaRPr lang="zh-CN" altLang="en-US" sz="1400" dirty="0"/>
          </a:p>
        </p:txBody>
      </p:sp>
      <p:sp>
        <p:nvSpPr>
          <p:cNvPr id="24" name="圆角矩形 23"/>
          <p:cNvSpPr/>
          <p:nvPr/>
        </p:nvSpPr>
        <p:spPr>
          <a:xfrm>
            <a:off x="6156176" y="4540478"/>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算法多样化、考虑的因素更多</a:t>
            </a:r>
            <a:endParaRPr lang="zh-CN" altLang="en-US" sz="1400" dirty="0"/>
          </a:p>
        </p:txBody>
      </p:sp>
      <p:cxnSp>
        <p:nvCxnSpPr>
          <p:cNvPr id="6" name="直接箭头连接符 5"/>
          <p:cNvCxnSpPr>
            <a:stCxn id="11" idx="2"/>
            <a:endCxn id="10" idx="0"/>
          </p:cNvCxnSpPr>
          <p:nvPr/>
        </p:nvCxnSpPr>
        <p:spPr>
          <a:xfrm>
            <a:off x="1672667" y="1988840"/>
            <a:ext cx="0"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19" name="圆角矩形 18"/>
          <p:cNvSpPr/>
          <p:nvPr/>
        </p:nvSpPr>
        <p:spPr>
          <a:xfrm>
            <a:off x="868072" y="3573016"/>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蠕变寿命</a:t>
            </a:r>
            <a:endParaRPr lang="zh-CN" altLang="en-US" sz="1400" dirty="0"/>
          </a:p>
        </p:txBody>
      </p:sp>
      <p:cxnSp>
        <p:nvCxnSpPr>
          <p:cNvPr id="12" name="直接箭头连接符 11"/>
          <p:cNvCxnSpPr>
            <a:stCxn id="10" idx="2"/>
            <a:endCxn id="19" idx="0"/>
          </p:cNvCxnSpPr>
          <p:nvPr/>
        </p:nvCxnSpPr>
        <p:spPr>
          <a:xfrm>
            <a:off x="1672667" y="3140968"/>
            <a:ext cx="5495"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25" name="圆角矩形 24"/>
          <p:cNvSpPr/>
          <p:nvPr/>
        </p:nvSpPr>
        <p:spPr>
          <a:xfrm>
            <a:off x="3563888" y="3573016"/>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蠕变寿命</a:t>
            </a:r>
            <a:endParaRPr lang="zh-CN" altLang="en-US" sz="1400" dirty="0"/>
          </a:p>
        </p:txBody>
      </p:sp>
      <p:sp>
        <p:nvSpPr>
          <p:cNvPr id="26" name="圆角矩形 25"/>
          <p:cNvSpPr/>
          <p:nvPr/>
        </p:nvSpPr>
        <p:spPr>
          <a:xfrm>
            <a:off x="3589063" y="4544467"/>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准算法更优、确率提高、只考虑了宏观因素</a:t>
            </a:r>
            <a:endParaRPr lang="zh-CN" altLang="en-US" sz="1400" dirty="0"/>
          </a:p>
        </p:txBody>
      </p:sp>
      <p:sp>
        <p:nvSpPr>
          <p:cNvPr id="29" name="圆角矩形 28"/>
          <p:cNvSpPr/>
          <p:nvPr/>
        </p:nvSpPr>
        <p:spPr>
          <a:xfrm>
            <a:off x="6156176" y="2416899"/>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神经网络、深度置信网络等</a:t>
            </a:r>
            <a:endParaRPr lang="zh-CN" altLang="en-US" sz="1400" dirty="0"/>
          </a:p>
        </p:txBody>
      </p:sp>
      <p:sp>
        <p:nvSpPr>
          <p:cNvPr id="30" name="圆角矩形 29"/>
          <p:cNvSpPr/>
          <p:nvPr/>
        </p:nvSpPr>
        <p:spPr>
          <a:xfrm>
            <a:off x="6156176" y="1264771"/>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成分、温度、应力、热处理参数、晶粒大小等</a:t>
            </a:r>
            <a:endParaRPr lang="zh-CN" altLang="en-US" sz="1400" dirty="0"/>
          </a:p>
        </p:txBody>
      </p:sp>
      <p:cxnSp>
        <p:nvCxnSpPr>
          <p:cNvPr id="31" name="直接箭头连接符 30"/>
          <p:cNvCxnSpPr>
            <a:stCxn id="30" idx="2"/>
            <a:endCxn id="29" idx="0"/>
          </p:cNvCxnSpPr>
          <p:nvPr/>
        </p:nvCxnSpPr>
        <p:spPr>
          <a:xfrm>
            <a:off x="6966266" y="1984851"/>
            <a:ext cx="0"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32" name="圆角矩形 31"/>
          <p:cNvSpPr/>
          <p:nvPr/>
        </p:nvSpPr>
        <p:spPr>
          <a:xfrm>
            <a:off x="6161671" y="3569027"/>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蠕变寿命、持久强度等</a:t>
            </a:r>
            <a:endParaRPr lang="zh-CN" altLang="en-US" sz="1400" dirty="0"/>
          </a:p>
        </p:txBody>
      </p:sp>
      <p:cxnSp>
        <p:nvCxnSpPr>
          <p:cNvPr id="33" name="直接箭头连接符 32"/>
          <p:cNvCxnSpPr>
            <a:stCxn id="29" idx="2"/>
            <a:endCxn id="32" idx="0"/>
          </p:cNvCxnSpPr>
          <p:nvPr/>
        </p:nvCxnSpPr>
        <p:spPr>
          <a:xfrm>
            <a:off x="6966266" y="3136979"/>
            <a:ext cx="5495"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4" name="直接箭头连接符 33"/>
          <p:cNvCxnSpPr>
            <a:stCxn id="18" idx="2"/>
            <a:endCxn id="17" idx="0"/>
          </p:cNvCxnSpPr>
          <p:nvPr/>
        </p:nvCxnSpPr>
        <p:spPr>
          <a:xfrm>
            <a:off x="4373978" y="1979261"/>
            <a:ext cx="0" cy="441627"/>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36" name="直接箭头连接符 35"/>
          <p:cNvCxnSpPr>
            <a:stCxn id="17" idx="2"/>
            <a:endCxn id="25" idx="0"/>
          </p:cNvCxnSpPr>
          <p:nvPr/>
        </p:nvCxnSpPr>
        <p:spPr>
          <a:xfrm>
            <a:off x="4373978" y="3140968"/>
            <a:ext cx="0" cy="432048"/>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44" name="TextBox 43"/>
          <p:cNvSpPr txBox="1"/>
          <p:nvPr/>
        </p:nvSpPr>
        <p:spPr>
          <a:xfrm>
            <a:off x="0" y="1412776"/>
            <a:ext cx="716112" cy="369332"/>
          </a:xfrm>
          <a:prstGeom prst="rect">
            <a:avLst/>
          </a:prstGeom>
          <a:noFill/>
        </p:spPr>
        <p:txBody>
          <a:bodyPr wrap="square" rtlCol="0">
            <a:spAutoFit/>
          </a:bodyPr>
          <a:lstStyle/>
          <a:p>
            <a:r>
              <a:rPr lang="zh-CN" altLang="en-US" dirty="0" smtClean="0"/>
              <a:t>输入</a:t>
            </a:r>
            <a:endParaRPr lang="zh-CN" altLang="en-US" dirty="0"/>
          </a:p>
        </p:txBody>
      </p:sp>
      <p:sp>
        <p:nvSpPr>
          <p:cNvPr id="45" name="TextBox 44"/>
          <p:cNvSpPr txBox="1"/>
          <p:nvPr/>
        </p:nvSpPr>
        <p:spPr>
          <a:xfrm>
            <a:off x="-25942" y="2592273"/>
            <a:ext cx="716112" cy="369332"/>
          </a:xfrm>
          <a:prstGeom prst="rect">
            <a:avLst/>
          </a:prstGeom>
          <a:noFill/>
        </p:spPr>
        <p:txBody>
          <a:bodyPr wrap="square" rtlCol="0">
            <a:spAutoFit/>
          </a:bodyPr>
          <a:lstStyle/>
          <a:p>
            <a:r>
              <a:rPr lang="zh-CN" altLang="en-US" dirty="0"/>
              <a:t>方法</a:t>
            </a:r>
          </a:p>
        </p:txBody>
      </p:sp>
      <p:sp>
        <p:nvSpPr>
          <p:cNvPr id="46" name="TextBox 45"/>
          <p:cNvSpPr txBox="1"/>
          <p:nvPr/>
        </p:nvSpPr>
        <p:spPr>
          <a:xfrm>
            <a:off x="-25942" y="3748390"/>
            <a:ext cx="716112" cy="369332"/>
          </a:xfrm>
          <a:prstGeom prst="rect">
            <a:avLst/>
          </a:prstGeom>
          <a:noFill/>
        </p:spPr>
        <p:txBody>
          <a:bodyPr wrap="square" rtlCol="0">
            <a:spAutoFit/>
          </a:bodyPr>
          <a:lstStyle/>
          <a:p>
            <a:r>
              <a:rPr lang="zh-CN" altLang="en-US" dirty="0"/>
              <a:t>输出</a:t>
            </a:r>
          </a:p>
        </p:txBody>
      </p:sp>
      <p:sp>
        <p:nvSpPr>
          <p:cNvPr id="48" name="右箭头 47"/>
          <p:cNvSpPr/>
          <p:nvPr/>
        </p:nvSpPr>
        <p:spPr>
          <a:xfrm>
            <a:off x="2699791" y="2780928"/>
            <a:ext cx="670125" cy="572075"/>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a:off x="5364088" y="2850941"/>
            <a:ext cx="701644" cy="572075"/>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2012" y="4715852"/>
            <a:ext cx="716112" cy="369332"/>
          </a:xfrm>
          <a:prstGeom prst="rect">
            <a:avLst/>
          </a:prstGeom>
          <a:noFill/>
        </p:spPr>
        <p:txBody>
          <a:bodyPr wrap="square" rtlCol="0">
            <a:spAutoFit/>
          </a:bodyPr>
          <a:lstStyle/>
          <a:p>
            <a:r>
              <a:rPr lang="zh-CN" altLang="en-US" dirty="0"/>
              <a:t>特点</a:t>
            </a:r>
          </a:p>
        </p:txBody>
      </p:sp>
      <p:sp>
        <p:nvSpPr>
          <p:cNvPr id="3" name="圆角矩形 2"/>
          <p:cNvSpPr/>
          <p:nvPr/>
        </p:nvSpPr>
        <p:spPr>
          <a:xfrm>
            <a:off x="78672" y="2852936"/>
            <a:ext cx="8813807" cy="178314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b="1" dirty="0" smtClean="0">
                <a:solidFill>
                  <a:schemeClr val="tx1"/>
                </a:solidFill>
              </a:rPr>
              <a:t>总结：现有的机器学习在蠕变方面的应用，大部分是基于易获得影响蠕变的宏观因素数据，如成分、热处理等，缺少关于更微观的</a:t>
            </a:r>
            <a:r>
              <a:rPr lang="zh-CN" altLang="en-US" b="1" dirty="0">
                <a:solidFill>
                  <a:schemeClr val="tx1"/>
                </a:solidFill>
              </a:rPr>
              <a:t>描述</a:t>
            </a:r>
            <a:r>
              <a:rPr lang="zh-CN" altLang="en-US" b="1" dirty="0" smtClean="0">
                <a:solidFill>
                  <a:schemeClr val="tx1"/>
                </a:solidFill>
              </a:rPr>
              <a:t>因</a:t>
            </a:r>
            <a:r>
              <a:rPr lang="zh-CN" altLang="en-US" b="1" dirty="0">
                <a:solidFill>
                  <a:schemeClr val="tx1"/>
                </a:solidFill>
              </a:rPr>
              <a:t>子</a:t>
            </a:r>
            <a:r>
              <a:rPr lang="zh-CN" altLang="en-US" b="1" dirty="0" smtClean="0">
                <a:solidFill>
                  <a:schemeClr val="tx1"/>
                </a:solidFill>
              </a:rPr>
              <a:t>，因为它们都难以获得！</a:t>
            </a:r>
            <a:endParaRPr lang="zh-CN" altLang="en-US" b="1" dirty="0">
              <a:solidFill>
                <a:schemeClr val="tx1"/>
              </a:solidFill>
            </a:endParaRPr>
          </a:p>
        </p:txBody>
      </p:sp>
    </p:spTree>
    <p:extLst>
      <p:ext uri="{BB962C8B-B14F-4D97-AF65-F5344CB8AC3E}">
        <p14:creationId xmlns:p14="http://schemas.microsoft.com/office/powerpoint/2010/main" val="350544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19806</TotalTime>
  <Words>5432</Words>
  <Application>Microsoft Office PowerPoint</Application>
  <PresentationFormat>全屏显示(4:3)</PresentationFormat>
  <Paragraphs>411</Paragraphs>
  <Slides>29</Slides>
  <Notes>13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29</vt:i4>
      </vt:variant>
    </vt:vector>
  </HeadingPairs>
  <TitlesOfParts>
    <vt:vector size="44" baseType="lpstr">
      <vt:lpstr>方正姚体</vt:lpstr>
      <vt:lpstr>仿宋_GB2312</vt:lpstr>
      <vt:lpstr>黑体</vt:lpstr>
      <vt:lpstr>华文宋体</vt:lpstr>
      <vt:lpstr>华文新魏</vt:lpstr>
      <vt:lpstr>宋体</vt:lpstr>
      <vt:lpstr>微软雅黑</vt:lpstr>
      <vt:lpstr>Arial</vt:lpstr>
      <vt:lpstr>Calibri</vt:lpstr>
      <vt:lpstr>Monotype Corsiva</vt:lpstr>
      <vt:lpstr>Times New Roman</vt:lpstr>
      <vt:lpstr>Wingdings</vt:lpstr>
      <vt:lpstr>Office 主题</vt:lpstr>
      <vt:lpstr>默认设计模板</vt:lpstr>
      <vt:lpstr>1_Office 主题</vt:lpstr>
      <vt:lpstr>基于机器学习的合金材料 性能预测</vt:lpstr>
      <vt:lpstr>内容索引</vt:lpstr>
      <vt:lpstr>进度计划表</vt:lpstr>
      <vt:lpstr>内容索引</vt:lpstr>
      <vt:lpstr>工作进展总览</vt:lpstr>
      <vt:lpstr>工作一：49篇文献精读与数据采集与存储</vt:lpstr>
      <vt:lpstr>工作二：蠕变数据搜集方式来源</vt:lpstr>
      <vt:lpstr>工作三：蠕变机器学习现状调查</vt:lpstr>
      <vt:lpstr>蠕变机器学习的研究现状</vt:lpstr>
      <vt:lpstr>工作四：49篇文献与蠕变的初步结合</vt:lpstr>
      <vt:lpstr>工作五：蠕变解析式的初步探索</vt:lpstr>
      <vt:lpstr>工作六：算法研究与实现</vt:lpstr>
      <vt:lpstr>1. 算法规范</vt:lpstr>
      <vt:lpstr>2. 机器学习算法库</vt:lpstr>
      <vt:lpstr>3. 基于主动学习的多层级交互式特征分析算法</vt:lpstr>
      <vt:lpstr> 4. 基于集成学习的自适应混合式性能预测方法</vt:lpstr>
      <vt:lpstr>5. 基于规则抽取的可解释性方法 </vt:lpstr>
      <vt:lpstr>工作七：平台建设</vt:lpstr>
      <vt:lpstr>平台的开发环境和运行环境</vt:lpstr>
      <vt:lpstr>平台展示</vt:lpstr>
      <vt:lpstr>平台展示</vt:lpstr>
      <vt:lpstr>平台展示（数据上传）</vt:lpstr>
      <vt:lpstr>平台展示</vt:lpstr>
      <vt:lpstr>平台展示（特征筛结果展示）</vt:lpstr>
      <vt:lpstr>平台展示（机器学习算法分析）</vt:lpstr>
      <vt:lpstr>存在的问题与对策</vt:lpstr>
      <vt:lpstr>内容索引</vt:lpstr>
      <vt:lpstr>后期工作计划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1634</cp:revision>
  <dcterms:created xsi:type="dcterms:W3CDTF">2014-12-26T05:35:01Z</dcterms:created>
  <dcterms:modified xsi:type="dcterms:W3CDTF">2018-02-13T07:26:37Z</dcterms:modified>
</cp:coreProperties>
</file>