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sldIdLst>
    <p:sldId id="70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E95618B-3D9D-40D7-921C-B8BFA2FB0DA1}">
          <p14:sldIdLst>
            <p14:sldId id="7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用户" initials="Microsof [7]" lastIdx="1" clrIdx="6">
    <p:extLst/>
  </p:cmAuthor>
  <p:cmAuthor id="1" name="Microsoft Office 用户" initials="Microsof" lastIdx="1" clrIdx="0">
    <p:extLst/>
  </p:cmAuthor>
  <p:cmAuthor id="8" name="Microsoft Office 用户" initials="Microsof [8]" lastIdx="1" clrIdx="7">
    <p:extLst/>
  </p:cmAuthor>
  <p:cmAuthor id="2" name="Microsoft Office 用户" initials="Microsof [2]" lastIdx="1" clrIdx="1">
    <p:extLst/>
  </p:cmAuthor>
  <p:cmAuthor id="9" name="Microsoft Office 用户" initials="Microsof [9]" lastIdx="1" clrIdx="8">
    <p:extLst/>
  </p:cmAuthor>
  <p:cmAuthor id="3" name="Microsoft Office 用户" initials="Microsof [3]" lastIdx="1" clrIdx="2">
    <p:extLst/>
  </p:cmAuthor>
  <p:cmAuthor id="4" name="Microsoft Office 用户" initials="Microsof [4]" lastIdx="4" clrIdx="3">
    <p:extLst/>
  </p:cmAuthor>
  <p:cmAuthor id="5" name="Microsoft Office 用户" initials="Microsof [5]" lastIdx="1" clrIdx="4">
    <p:extLst/>
  </p:cmAuthor>
  <p:cmAuthor id="6" name="Microsoft Office 用户" initials="Microsof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8C7"/>
    <a:srgbClr val="EEEEEE"/>
    <a:srgbClr val="FFFF00"/>
    <a:srgbClr val="FFFFFF"/>
    <a:srgbClr val="F98A28"/>
    <a:srgbClr val="F2F2F2"/>
    <a:srgbClr val="F7F7F7"/>
    <a:srgbClr val="FBFBFB"/>
    <a:srgbClr val="E2E2E2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8" autoAdjust="0"/>
    <p:restoredTop sz="65378" autoAdjust="0"/>
  </p:normalViewPr>
  <p:slideViewPr>
    <p:cSldViewPr>
      <p:cViewPr varScale="1">
        <p:scale>
          <a:sx n="74" d="100"/>
          <a:sy n="74" d="100"/>
        </p:scale>
        <p:origin x="11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184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EBB55-B3EE-4C8A-9364-105F155FE307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8791B5D-3DAD-4444-8957-B3414174F89C}">
      <dgm:prSet phldrT="[文本]"/>
      <dgm:spPr>
        <a:noFill/>
        <a:ln>
          <a:solidFill>
            <a:srgbClr val="33A8C7"/>
          </a:solidFill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王院士</a:t>
          </a:r>
          <a:r>
            <a:rPr lang="en-US" altLang="zh-CN" dirty="0" smtClean="0">
              <a:solidFill>
                <a:schemeClr val="tx1"/>
              </a:solidFill>
            </a:rPr>
            <a:t>49</a:t>
          </a:r>
          <a:r>
            <a:rPr lang="zh-CN" altLang="en-US" dirty="0" smtClean="0">
              <a:solidFill>
                <a:schemeClr val="tx1"/>
              </a:solidFill>
            </a:rPr>
            <a:t>篇文献数据</a:t>
          </a:r>
          <a:endParaRPr lang="zh-CN" altLang="en-US" dirty="0">
            <a:solidFill>
              <a:schemeClr val="tx1"/>
            </a:solidFill>
          </a:endParaRPr>
        </a:p>
      </dgm:t>
    </dgm:pt>
    <dgm:pt modelId="{332BF4B3-C93C-4B41-B484-9739CD55D526}" type="parTrans" cxnId="{0C5617C5-5152-40CB-ABDA-D396391D8C5D}">
      <dgm:prSet/>
      <dgm:spPr/>
      <dgm:t>
        <a:bodyPr/>
        <a:lstStyle/>
        <a:p>
          <a:endParaRPr lang="zh-CN" altLang="en-US"/>
        </a:p>
      </dgm:t>
    </dgm:pt>
    <dgm:pt modelId="{80B1B4C7-200B-4AF6-9D0F-62D5D44024DB}" type="sibTrans" cxnId="{0C5617C5-5152-40CB-ABDA-D396391D8C5D}">
      <dgm:prSet/>
      <dgm:spPr/>
      <dgm:t>
        <a:bodyPr/>
        <a:lstStyle/>
        <a:p>
          <a:endParaRPr lang="zh-CN" altLang="en-US"/>
        </a:p>
      </dgm:t>
    </dgm:pt>
    <dgm:pt modelId="{7CE68CEF-FF59-4223-86E1-D13140E4F9C1}">
      <dgm:prSet phldrT="[文本]"/>
      <dgm:spPr/>
      <dgm:t>
        <a:bodyPr/>
        <a:lstStyle/>
        <a:p>
          <a:r>
            <a:rPr lang="zh-CN" altLang="en-US" b="0" dirty="0" smtClean="0">
              <a:solidFill>
                <a:schemeClr val="tx1"/>
              </a:solidFill>
            </a:rPr>
            <a:t>图片数据</a:t>
          </a:r>
          <a:r>
            <a:rPr lang="en-US" altLang="zh-CN" b="0" dirty="0" smtClean="0">
              <a:solidFill>
                <a:schemeClr val="tx1"/>
              </a:solidFill>
            </a:rPr>
            <a:t>115</a:t>
          </a:r>
          <a:r>
            <a:rPr lang="zh-CN" altLang="en-US" b="0" dirty="0" smtClean="0">
              <a:solidFill>
                <a:schemeClr val="tx1"/>
              </a:solidFill>
            </a:rPr>
            <a:t>条（</a:t>
          </a:r>
          <a:r>
            <a:rPr lang="en-US" altLang="zh-CN" b="0" dirty="0" smtClean="0">
              <a:solidFill>
                <a:schemeClr val="tx1"/>
              </a:solidFill>
            </a:rPr>
            <a:t>49</a:t>
          </a:r>
          <a:r>
            <a:rPr lang="zh-CN" altLang="en-US" b="0" dirty="0" smtClean="0">
              <a:solidFill>
                <a:schemeClr val="tx1"/>
              </a:solidFill>
            </a:rPr>
            <a:t>篇）</a:t>
          </a:r>
          <a:endParaRPr lang="zh-CN" altLang="en-US" b="0" dirty="0">
            <a:solidFill>
              <a:schemeClr val="tx1"/>
            </a:solidFill>
          </a:endParaRPr>
        </a:p>
      </dgm:t>
    </dgm:pt>
    <dgm:pt modelId="{59FFBC23-3FD3-46A8-9E2A-2A8345792B04}" type="parTrans" cxnId="{CF74BF99-9973-43BA-A845-B02CF0D644D2}">
      <dgm:prSet/>
      <dgm:spPr/>
      <dgm:t>
        <a:bodyPr/>
        <a:lstStyle/>
        <a:p>
          <a:endParaRPr lang="zh-CN" altLang="en-US"/>
        </a:p>
      </dgm:t>
    </dgm:pt>
    <dgm:pt modelId="{1E00C024-85EC-4AE4-8E33-DF2339AFA5EE}" type="sibTrans" cxnId="{CF74BF99-9973-43BA-A845-B02CF0D644D2}">
      <dgm:prSet/>
      <dgm:spPr/>
      <dgm:t>
        <a:bodyPr/>
        <a:lstStyle/>
        <a:p>
          <a:endParaRPr lang="zh-CN" altLang="en-US"/>
        </a:p>
      </dgm:t>
    </dgm:pt>
    <dgm:pt modelId="{DC05021F-E0C2-4793-90C0-140830615E9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规则数据</a:t>
          </a:r>
          <a:r>
            <a:rPr lang="en-US" altLang="zh-CN" dirty="0" smtClean="0">
              <a:solidFill>
                <a:schemeClr val="tx1"/>
              </a:solidFill>
            </a:rPr>
            <a:t>160</a:t>
          </a:r>
          <a:r>
            <a:rPr lang="zh-CN" altLang="en-US" dirty="0" smtClean="0">
              <a:solidFill>
                <a:schemeClr val="tx1"/>
              </a:solidFill>
            </a:rPr>
            <a:t>条（</a:t>
          </a:r>
          <a:r>
            <a:rPr lang="en-US" altLang="zh-CN" dirty="0" smtClean="0">
              <a:solidFill>
                <a:schemeClr val="tx1"/>
              </a:solidFill>
            </a:rPr>
            <a:t>49</a:t>
          </a:r>
          <a:r>
            <a:rPr lang="zh-CN" altLang="en-US" dirty="0" smtClean="0">
              <a:solidFill>
                <a:schemeClr val="tx1"/>
              </a:solidFill>
            </a:rPr>
            <a:t>篇）</a:t>
          </a:r>
          <a:endParaRPr lang="zh-CN" altLang="en-US" dirty="0">
            <a:solidFill>
              <a:schemeClr val="tx1"/>
            </a:solidFill>
          </a:endParaRPr>
        </a:p>
      </dgm:t>
    </dgm:pt>
    <dgm:pt modelId="{32523246-4F75-41C9-ACB1-FD08DD42FA86}" type="parTrans" cxnId="{37F2655F-9D67-4088-835E-752FE3C02DC4}">
      <dgm:prSet/>
      <dgm:spPr/>
      <dgm:t>
        <a:bodyPr/>
        <a:lstStyle/>
        <a:p>
          <a:endParaRPr lang="zh-CN" altLang="en-US"/>
        </a:p>
      </dgm:t>
    </dgm:pt>
    <dgm:pt modelId="{5BC74DAE-D24B-4E06-BE2F-56DDA8C4E93E}" type="sibTrans" cxnId="{37F2655F-9D67-4088-835E-752FE3C02DC4}">
      <dgm:prSet/>
      <dgm:spPr/>
      <dgm:t>
        <a:bodyPr/>
        <a:lstStyle/>
        <a:p>
          <a:endParaRPr lang="zh-CN" altLang="en-US"/>
        </a:p>
      </dgm:t>
    </dgm:pt>
    <dgm:pt modelId="{98F2CB5D-CCBC-449F-85C4-DB464114C8F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数据集元信息</a:t>
          </a:r>
          <a:r>
            <a:rPr lang="en-US" altLang="zh-CN" dirty="0" smtClean="0">
              <a:solidFill>
                <a:schemeClr val="tx1"/>
              </a:solidFill>
            </a:rPr>
            <a:t>49</a:t>
          </a:r>
          <a:r>
            <a:rPr lang="zh-CN" altLang="en-US" dirty="0" smtClean="0">
              <a:solidFill>
                <a:schemeClr val="tx1"/>
              </a:solidFill>
            </a:rPr>
            <a:t>条（</a:t>
          </a:r>
          <a:r>
            <a:rPr lang="en-US" altLang="zh-CN" dirty="0" smtClean="0">
              <a:solidFill>
                <a:schemeClr val="tx1"/>
              </a:solidFill>
            </a:rPr>
            <a:t>49</a:t>
          </a:r>
          <a:r>
            <a:rPr lang="zh-CN" altLang="en-US" dirty="0" smtClean="0">
              <a:solidFill>
                <a:schemeClr val="tx1"/>
              </a:solidFill>
            </a:rPr>
            <a:t>篇）</a:t>
          </a:r>
          <a:endParaRPr lang="zh-CN" altLang="en-US" dirty="0">
            <a:solidFill>
              <a:schemeClr val="tx1"/>
            </a:solidFill>
          </a:endParaRPr>
        </a:p>
      </dgm:t>
    </dgm:pt>
    <dgm:pt modelId="{BAE9EA9D-A93B-4C5F-A15F-75FBC776EC1E}" type="parTrans" cxnId="{C7A48A5B-AAF8-41EA-AC02-BEDE8903F260}">
      <dgm:prSet/>
      <dgm:spPr/>
      <dgm:t>
        <a:bodyPr/>
        <a:lstStyle/>
        <a:p>
          <a:endParaRPr lang="zh-CN" altLang="en-US"/>
        </a:p>
      </dgm:t>
    </dgm:pt>
    <dgm:pt modelId="{ED68E06B-3627-4021-928C-A33E3EA2ACB3}" type="sibTrans" cxnId="{C7A48A5B-AAF8-41EA-AC02-BEDE8903F260}">
      <dgm:prSet/>
      <dgm:spPr/>
      <dgm:t>
        <a:bodyPr/>
        <a:lstStyle/>
        <a:p>
          <a:endParaRPr lang="zh-CN" altLang="en-US"/>
        </a:p>
      </dgm:t>
    </dgm:pt>
    <dgm:pt modelId="{25223544-BA36-4955-A4E3-62153046A3E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文献数据元信息</a:t>
          </a:r>
          <a:r>
            <a:rPr lang="en-US" altLang="zh-CN" dirty="0" smtClean="0">
              <a:solidFill>
                <a:schemeClr val="tx1"/>
              </a:solidFill>
            </a:rPr>
            <a:t>49</a:t>
          </a:r>
          <a:r>
            <a:rPr lang="zh-CN" altLang="en-US" dirty="0" smtClean="0">
              <a:solidFill>
                <a:schemeClr val="tx1"/>
              </a:solidFill>
            </a:rPr>
            <a:t>条（</a:t>
          </a:r>
          <a:r>
            <a:rPr lang="en-US" altLang="zh-CN" dirty="0" smtClean="0">
              <a:solidFill>
                <a:schemeClr val="tx1"/>
              </a:solidFill>
            </a:rPr>
            <a:t>49</a:t>
          </a:r>
          <a:r>
            <a:rPr lang="zh-CN" altLang="en-US" dirty="0" smtClean="0">
              <a:solidFill>
                <a:schemeClr val="tx1"/>
              </a:solidFill>
            </a:rPr>
            <a:t>篇）</a:t>
          </a:r>
          <a:endParaRPr lang="zh-CN" altLang="en-US" dirty="0">
            <a:solidFill>
              <a:schemeClr val="tx1"/>
            </a:solidFill>
          </a:endParaRPr>
        </a:p>
      </dgm:t>
    </dgm:pt>
    <dgm:pt modelId="{2E645BFF-57CA-4F36-9D5A-FEB349F5F044}" type="parTrans" cxnId="{A53303F6-4A0C-4E7C-933A-65A8B2A556C8}">
      <dgm:prSet/>
      <dgm:spPr/>
      <dgm:t>
        <a:bodyPr/>
        <a:lstStyle/>
        <a:p>
          <a:endParaRPr lang="zh-CN" altLang="en-US"/>
        </a:p>
      </dgm:t>
    </dgm:pt>
    <dgm:pt modelId="{D38FDC3F-79F8-43FC-BB1F-B8735301D387}" type="sibTrans" cxnId="{A53303F6-4A0C-4E7C-933A-65A8B2A556C8}">
      <dgm:prSet/>
      <dgm:spPr/>
      <dgm:t>
        <a:bodyPr/>
        <a:lstStyle/>
        <a:p>
          <a:endParaRPr lang="zh-CN" altLang="en-US"/>
        </a:p>
      </dgm:t>
    </dgm:pt>
    <dgm:pt modelId="{137CFB5F-7624-4DB9-AB17-C5573D8D50E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源数据</a:t>
          </a:r>
          <a:r>
            <a:rPr lang="en-US" altLang="zh-CN" dirty="0" smtClean="0">
              <a:solidFill>
                <a:schemeClr val="tx1"/>
              </a:solidFill>
            </a:rPr>
            <a:t>235</a:t>
          </a:r>
          <a:r>
            <a:rPr lang="zh-CN" altLang="en-US" dirty="0" smtClean="0">
              <a:solidFill>
                <a:schemeClr val="tx1"/>
              </a:solidFill>
            </a:rPr>
            <a:t>条（</a:t>
          </a:r>
          <a:r>
            <a:rPr lang="en-US" altLang="zh-CN" dirty="0" smtClean="0">
              <a:solidFill>
                <a:schemeClr val="tx1"/>
              </a:solidFill>
            </a:rPr>
            <a:t>49</a:t>
          </a:r>
          <a:r>
            <a:rPr lang="zh-CN" altLang="en-US" dirty="0" smtClean="0">
              <a:solidFill>
                <a:schemeClr val="tx1"/>
              </a:solidFill>
            </a:rPr>
            <a:t>篇）</a:t>
          </a:r>
          <a:endParaRPr lang="zh-CN" altLang="en-US" dirty="0">
            <a:solidFill>
              <a:schemeClr val="tx1"/>
            </a:solidFill>
          </a:endParaRPr>
        </a:p>
      </dgm:t>
    </dgm:pt>
    <dgm:pt modelId="{0C8B1AEE-4A3D-4058-A52F-89332926C9AF}" type="parTrans" cxnId="{6BF7DD18-239E-4A0F-8FB1-588E1EA6C1E7}">
      <dgm:prSet/>
      <dgm:spPr/>
      <dgm:t>
        <a:bodyPr/>
        <a:lstStyle/>
        <a:p>
          <a:endParaRPr lang="zh-CN" altLang="en-US"/>
        </a:p>
      </dgm:t>
    </dgm:pt>
    <dgm:pt modelId="{68D02A7F-786D-4058-AB2A-98727D15CC37}" type="sibTrans" cxnId="{6BF7DD18-239E-4A0F-8FB1-588E1EA6C1E7}">
      <dgm:prSet/>
      <dgm:spPr/>
      <dgm:t>
        <a:bodyPr/>
        <a:lstStyle/>
        <a:p>
          <a:endParaRPr lang="zh-CN" altLang="en-US"/>
        </a:p>
      </dgm:t>
    </dgm:pt>
    <dgm:pt modelId="{559418CD-7B0E-46BF-9EF4-8762516699CA}" type="pres">
      <dgm:prSet presAssocID="{523EBB55-B3EE-4C8A-9364-105F155FE30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A5B4823-1474-4ED0-8472-4AD6FBE647F1}" type="pres">
      <dgm:prSet presAssocID="{08791B5D-3DAD-4444-8957-B3414174F89C}" presName="centerShape" presStyleLbl="node0" presStyleIdx="0" presStyleCnt="1"/>
      <dgm:spPr/>
    </dgm:pt>
    <dgm:pt modelId="{8D09F9CB-C93F-419E-94BC-85C723FB9561}" type="pres">
      <dgm:prSet presAssocID="{59FFBC23-3FD3-46A8-9E2A-2A8345792B04}" presName="parTrans" presStyleLbl="sibTrans2D1" presStyleIdx="0" presStyleCnt="5"/>
      <dgm:spPr/>
    </dgm:pt>
    <dgm:pt modelId="{07B9E8AA-90A4-47A5-B27E-D268B1266118}" type="pres">
      <dgm:prSet presAssocID="{59FFBC23-3FD3-46A8-9E2A-2A8345792B04}" presName="connectorText" presStyleLbl="sibTrans2D1" presStyleIdx="0" presStyleCnt="5"/>
      <dgm:spPr/>
    </dgm:pt>
    <dgm:pt modelId="{13834F72-4E52-4106-AE69-8B9E980D490C}" type="pres">
      <dgm:prSet presAssocID="{7CE68CEF-FF59-4223-86E1-D13140E4F9C1}" presName="node" presStyleLbl="node1" presStyleIdx="0" presStyleCnt="5">
        <dgm:presLayoutVars>
          <dgm:bulletEnabled val="1"/>
        </dgm:presLayoutVars>
      </dgm:prSet>
      <dgm:spPr/>
    </dgm:pt>
    <dgm:pt modelId="{734CDEB9-0DCF-4008-85BA-291F5115DDBC}" type="pres">
      <dgm:prSet presAssocID="{32523246-4F75-41C9-ACB1-FD08DD42FA86}" presName="parTrans" presStyleLbl="sibTrans2D1" presStyleIdx="1" presStyleCnt="5"/>
      <dgm:spPr/>
    </dgm:pt>
    <dgm:pt modelId="{D34D30C6-68BF-4819-B2CB-DBCB37448F6C}" type="pres">
      <dgm:prSet presAssocID="{32523246-4F75-41C9-ACB1-FD08DD42FA86}" presName="connectorText" presStyleLbl="sibTrans2D1" presStyleIdx="1" presStyleCnt="5"/>
      <dgm:spPr/>
    </dgm:pt>
    <dgm:pt modelId="{B0745131-1FA5-43BF-B823-DB728293D7D6}" type="pres">
      <dgm:prSet presAssocID="{DC05021F-E0C2-4793-90C0-140830615E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9B346C-9230-42AE-B0C2-D66294B45292}" type="pres">
      <dgm:prSet presAssocID="{BAE9EA9D-A93B-4C5F-A15F-75FBC776EC1E}" presName="parTrans" presStyleLbl="sibTrans2D1" presStyleIdx="2" presStyleCnt="5"/>
      <dgm:spPr/>
    </dgm:pt>
    <dgm:pt modelId="{4B6AE452-5B6D-45DD-9514-0EDA00DA5961}" type="pres">
      <dgm:prSet presAssocID="{BAE9EA9D-A93B-4C5F-A15F-75FBC776EC1E}" presName="connectorText" presStyleLbl="sibTrans2D1" presStyleIdx="2" presStyleCnt="5"/>
      <dgm:spPr/>
    </dgm:pt>
    <dgm:pt modelId="{D1F53D60-9410-48F0-826B-CFA3B1A8EDE9}" type="pres">
      <dgm:prSet presAssocID="{98F2CB5D-CCBC-449F-85C4-DB464114C8F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EA2926-B57C-4212-A063-F91696342CDE}" type="pres">
      <dgm:prSet presAssocID="{2E645BFF-57CA-4F36-9D5A-FEB349F5F044}" presName="parTrans" presStyleLbl="sibTrans2D1" presStyleIdx="3" presStyleCnt="5"/>
      <dgm:spPr/>
    </dgm:pt>
    <dgm:pt modelId="{4E760AA3-485C-4476-8020-CB04256D72D8}" type="pres">
      <dgm:prSet presAssocID="{2E645BFF-57CA-4F36-9D5A-FEB349F5F044}" presName="connectorText" presStyleLbl="sibTrans2D1" presStyleIdx="3" presStyleCnt="5"/>
      <dgm:spPr/>
    </dgm:pt>
    <dgm:pt modelId="{79ADAAE4-F449-46E1-A1B0-0661F49B4F0F}" type="pres">
      <dgm:prSet presAssocID="{25223544-BA36-4955-A4E3-62153046A3E3}" presName="node" presStyleLbl="node1" presStyleIdx="3" presStyleCnt="5">
        <dgm:presLayoutVars>
          <dgm:bulletEnabled val="1"/>
        </dgm:presLayoutVars>
      </dgm:prSet>
      <dgm:spPr/>
    </dgm:pt>
    <dgm:pt modelId="{E5CEFB02-C7C9-403B-B321-5849549EEB87}" type="pres">
      <dgm:prSet presAssocID="{0C8B1AEE-4A3D-4058-A52F-89332926C9AF}" presName="parTrans" presStyleLbl="sibTrans2D1" presStyleIdx="4" presStyleCnt="5"/>
      <dgm:spPr/>
    </dgm:pt>
    <dgm:pt modelId="{27F6CDE2-C058-4C36-A767-52579F97D657}" type="pres">
      <dgm:prSet presAssocID="{0C8B1AEE-4A3D-4058-A52F-89332926C9AF}" presName="connectorText" presStyleLbl="sibTrans2D1" presStyleIdx="4" presStyleCnt="5"/>
      <dgm:spPr/>
    </dgm:pt>
    <dgm:pt modelId="{7C3986BE-FEB5-4383-ADCB-642149366A21}" type="pres">
      <dgm:prSet presAssocID="{137CFB5F-7624-4DB9-AB17-C5573D8D50E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3CCA7B-F4A4-4505-B87C-1BF952ADF0BC}" type="presOf" srcId="{32523246-4F75-41C9-ACB1-FD08DD42FA86}" destId="{734CDEB9-0DCF-4008-85BA-291F5115DDBC}" srcOrd="0" destOrd="0" presId="urn:microsoft.com/office/officeart/2005/8/layout/radial5"/>
    <dgm:cxn modelId="{0EA2F8DA-62BF-494F-B579-689ECBD0818E}" type="presOf" srcId="{2E645BFF-57CA-4F36-9D5A-FEB349F5F044}" destId="{42EA2926-B57C-4212-A063-F91696342CDE}" srcOrd="0" destOrd="0" presId="urn:microsoft.com/office/officeart/2005/8/layout/radial5"/>
    <dgm:cxn modelId="{F4FD1983-C282-4E53-8675-4F5F096F1774}" type="presOf" srcId="{08791B5D-3DAD-4444-8957-B3414174F89C}" destId="{5A5B4823-1474-4ED0-8472-4AD6FBE647F1}" srcOrd="0" destOrd="0" presId="urn:microsoft.com/office/officeart/2005/8/layout/radial5"/>
    <dgm:cxn modelId="{740DD915-4695-4312-A23C-3423E4D9F2D6}" type="presOf" srcId="{25223544-BA36-4955-A4E3-62153046A3E3}" destId="{79ADAAE4-F449-46E1-A1B0-0661F49B4F0F}" srcOrd="0" destOrd="0" presId="urn:microsoft.com/office/officeart/2005/8/layout/radial5"/>
    <dgm:cxn modelId="{03513E28-D61B-4A18-94FE-1E6F8F1437FC}" type="presOf" srcId="{2E645BFF-57CA-4F36-9D5A-FEB349F5F044}" destId="{4E760AA3-485C-4476-8020-CB04256D72D8}" srcOrd="1" destOrd="0" presId="urn:microsoft.com/office/officeart/2005/8/layout/radial5"/>
    <dgm:cxn modelId="{F93E30D5-3518-4035-9D8C-05AB7AD23C60}" type="presOf" srcId="{59FFBC23-3FD3-46A8-9E2A-2A8345792B04}" destId="{07B9E8AA-90A4-47A5-B27E-D268B1266118}" srcOrd="1" destOrd="0" presId="urn:microsoft.com/office/officeart/2005/8/layout/radial5"/>
    <dgm:cxn modelId="{91BB906D-FDAE-48C0-BA60-9FE321FD4B2E}" type="presOf" srcId="{7CE68CEF-FF59-4223-86E1-D13140E4F9C1}" destId="{13834F72-4E52-4106-AE69-8B9E980D490C}" srcOrd="0" destOrd="0" presId="urn:microsoft.com/office/officeart/2005/8/layout/radial5"/>
    <dgm:cxn modelId="{0C5617C5-5152-40CB-ABDA-D396391D8C5D}" srcId="{523EBB55-B3EE-4C8A-9364-105F155FE307}" destId="{08791B5D-3DAD-4444-8957-B3414174F89C}" srcOrd="0" destOrd="0" parTransId="{332BF4B3-C93C-4B41-B484-9739CD55D526}" sibTransId="{80B1B4C7-200B-4AF6-9D0F-62D5D44024DB}"/>
    <dgm:cxn modelId="{202B1891-7832-4E5B-9036-89A84018DD5D}" type="presOf" srcId="{DC05021F-E0C2-4793-90C0-140830615E9E}" destId="{B0745131-1FA5-43BF-B823-DB728293D7D6}" srcOrd="0" destOrd="0" presId="urn:microsoft.com/office/officeart/2005/8/layout/radial5"/>
    <dgm:cxn modelId="{16A544B5-A22F-42DA-8727-30F2CB736CC4}" type="presOf" srcId="{32523246-4F75-41C9-ACB1-FD08DD42FA86}" destId="{D34D30C6-68BF-4819-B2CB-DBCB37448F6C}" srcOrd="1" destOrd="0" presId="urn:microsoft.com/office/officeart/2005/8/layout/radial5"/>
    <dgm:cxn modelId="{6BF7DD18-239E-4A0F-8FB1-588E1EA6C1E7}" srcId="{08791B5D-3DAD-4444-8957-B3414174F89C}" destId="{137CFB5F-7624-4DB9-AB17-C5573D8D50E1}" srcOrd="4" destOrd="0" parTransId="{0C8B1AEE-4A3D-4058-A52F-89332926C9AF}" sibTransId="{68D02A7F-786D-4058-AB2A-98727D15CC37}"/>
    <dgm:cxn modelId="{4570646E-754C-4338-A857-B423FAB5D4A2}" type="presOf" srcId="{0C8B1AEE-4A3D-4058-A52F-89332926C9AF}" destId="{27F6CDE2-C058-4C36-A767-52579F97D657}" srcOrd="1" destOrd="0" presId="urn:microsoft.com/office/officeart/2005/8/layout/radial5"/>
    <dgm:cxn modelId="{49C9581A-81BE-4F30-9F0F-50874B5332EB}" type="presOf" srcId="{59FFBC23-3FD3-46A8-9E2A-2A8345792B04}" destId="{8D09F9CB-C93F-419E-94BC-85C723FB9561}" srcOrd="0" destOrd="0" presId="urn:microsoft.com/office/officeart/2005/8/layout/radial5"/>
    <dgm:cxn modelId="{556BCD57-6842-459C-8D83-FD11A0F1275E}" type="presOf" srcId="{BAE9EA9D-A93B-4C5F-A15F-75FBC776EC1E}" destId="{4B6AE452-5B6D-45DD-9514-0EDA00DA5961}" srcOrd="1" destOrd="0" presId="urn:microsoft.com/office/officeart/2005/8/layout/radial5"/>
    <dgm:cxn modelId="{A53303F6-4A0C-4E7C-933A-65A8B2A556C8}" srcId="{08791B5D-3DAD-4444-8957-B3414174F89C}" destId="{25223544-BA36-4955-A4E3-62153046A3E3}" srcOrd="3" destOrd="0" parTransId="{2E645BFF-57CA-4F36-9D5A-FEB349F5F044}" sibTransId="{D38FDC3F-79F8-43FC-BB1F-B8735301D387}"/>
    <dgm:cxn modelId="{B98AC20C-4E2C-4421-8A07-FEE92036296D}" type="presOf" srcId="{0C8B1AEE-4A3D-4058-A52F-89332926C9AF}" destId="{E5CEFB02-C7C9-403B-B321-5849549EEB87}" srcOrd="0" destOrd="0" presId="urn:microsoft.com/office/officeart/2005/8/layout/radial5"/>
    <dgm:cxn modelId="{BF03D47C-FCC1-4E54-9523-36A0C3AC07A6}" type="presOf" srcId="{98F2CB5D-CCBC-449F-85C4-DB464114C8F0}" destId="{D1F53D60-9410-48F0-826B-CFA3B1A8EDE9}" srcOrd="0" destOrd="0" presId="urn:microsoft.com/office/officeart/2005/8/layout/radial5"/>
    <dgm:cxn modelId="{37F2655F-9D67-4088-835E-752FE3C02DC4}" srcId="{08791B5D-3DAD-4444-8957-B3414174F89C}" destId="{DC05021F-E0C2-4793-90C0-140830615E9E}" srcOrd="1" destOrd="0" parTransId="{32523246-4F75-41C9-ACB1-FD08DD42FA86}" sibTransId="{5BC74DAE-D24B-4E06-BE2F-56DDA8C4E93E}"/>
    <dgm:cxn modelId="{C5AEF59E-4FFD-4ACE-99A4-B46FFD817939}" type="presOf" srcId="{BAE9EA9D-A93B-4C5F-A15F-75FBC776EC1E}" destId="{679B346C-9230-42AE-B0C2-D66294B45292}" srcOrd="0" destOrd="0" presId="urn:microsoft.com/office/officeart/2005/8/layout/radial5"/>
    <dgm:cxn modelId="{776C1D64-4B73-4545-A8A4-C0C155831375}" type="presOf" srcId="{137CFB5F-7624-4DB9-AB17-C5573D8D50E1}" destId="{7C3986BE-FEB5-4383-ADCB-642149366A21}" srcOrd="0" destOrd="0" presId="urn:microsoft.com/office/officeart/2005/8/layout/radial5"/>
    <dgm:cxn modelId="{C7A48A5B-AAF8-41EA-AC02-BEDE8903F260}" srcId="{08791B5D-3DAD-4444-8957-B3414174F89C}" destId="{98F2CB5D-CCBC-449F-85C4-DB464114C8F0}" srcOrd="2" destOrd="0" parTransId="{BAE9EA9D-A93B-4C5F-A15F-75FBC776EC1E}" sibTransId="{ED68E06B-3627-4021-928C-A33E3EA2ACB3}"/>
    <dgm:cxn modelId="{2A916177-59E6-47E0-B96A-0CD7E83B48BE}" type="presOf" srcId="{523EBB55-B3EE-4C8A-9364-105F155FE307}" destId="{559418CD-7B0E-46BF-9EF4-8762516699CA}" srcOrd="0" destOrd="0" presId="urn:microsoft.com/office/officeart/2005/8/layout/radial5"/>
    <dgm:cxn modelId="{CF74BF99-9973-43BA-A845-B02CF0D644D2}" srcId="{08791B5D-3DAD-4444-8957-B3414174F89C}" destId="{7CE68CEF-FF59-4223-86E1-D13140E4F9C1}" srcOrd="0" destOrd="0" parTransId="{59FFBC23-3FD3-46A8-9E2A-2A8345792B04}" sibTransId="{1E00C024-85EC-4AE4-8E33-DF2339AFA5EE}"/>
    <dgm:cxn modelId="{20A557D2-A1E2-4852-9EA2-B5851550E2B4}" type="presParOf" srcId="{559418CD-7B0E-46BF-9EF4-8762516699CA}" destId="{5A5B4823-1474-4ED0-8472-4AD6FBE647F1}" srcOrd="0" destOrd="0" presId="urn:microsoft.com/office/officeart/2005/8/layout/radial5"/>
    <dgm:cxn modelId="{29E5C126-5A18-45E1-AFEB-4A6CBD490E40}" type="presParOf" srcId="{559418CD-7B0E-46BF-9EF4-8762516699CA}" destId="{8D09F9CB-C93F-419E-94BC-85C723FB9561}" srcOrd="1" destOrd="0" presId="urn:microsoft.com/office/officeart/2005/8/layout/radial5"/>
    <dgm:cxn modelId="{DF97C8B9-D6B9-4E25-BDD0-CBE79F4ABC54}" type="presParOf" srcId="{8D09F9CB-C93F-419E-94BC-85C723FB9561}" destId="{07B9E8AA-90A4-47A5-B27E-D268B1266118}" srcOrd="0" destOrd="0" presId="urn:microsoft.com/office/officeart/2005/8/layout/radial5"/>
    <dgm:cxn modelId="{6831315F-DE95-48EE-8497-800293078410}" type="presParOf" srcId="{559418CD-7B0E-46BF-9EF4-8762516699CA}" destId="{13834F72-4E52-4106-AE69-8B9E980D490C}" srcOrd="2" destOrd="0" presId="urn:microsoft.com/office/officeart/2005/8/layout/radial5"/>
    <dgm:cxn modelId="{CA63D76F-9D6E-41BF-82D5-95360BBC4FC9}" type="presParOf" srcId="{559418CD-7B0E-46BF-9EF4-8762516699CA}" destId="{734CDEB9-0DCF-4008-85BA-291F5115DDBC}" srcOrd="3" destOrd="0" presId="urn:microsoft.com/office/officeart/2005/8/layout/radial5"/>
    <dgm:cxn modelId="{E7635425-5BD2-48A1-9940-4CAFF9E5CEE5}" type="presParOf" srcId="{734CDEB9-0DCF-4008-85BA-291F5115DDBC}" destId="{D34D30C6-68BF-4819-B2CB-DBCB37448F6C}" srcOrd="0" destOrd="0" presId="urn:microsoft.com/office/officeart/2005/8/layout/radial5"/>
    <dgm:cxn modelId="{EBD996C8-0ABA-4464-A6DF-10F9FDDB0F2B}" type="presParOf" srcId="{559418CD-7B0E-46BF-9EF4-8762516699CA}" destId="{B0745131-1FA5-43BF-B823-DB728293D7D6}" srcOrd="4" destOrd="0" presId="urn:microsoft.com/office/officeart/2005/8/layout/radial5"/>
    <dgm:cxn modelId="{6C791FCD-0DF6-466C-8DB8-FE346E08B558}" type="presParOf" srcId="{559418CD-7B0E-46BF-9EF4-8762516699CA}" destId="{679B346C-9230-42AE-B0C2-D66294B45292}" srcOrd="5" destOrd="0" presId="urn:microsoft.com/office/officeart/2005/8/layout/radial5"/>
    <dgm:cxn modelId="{1258DC92-C5AF-4E0A-B7AE-8FED55E511A2}" type="presParOf" srcId="{679B346C-9230-42AE-B0C2-D66294B45292}" destId="{4B6AE452-5B6D-45DD-9514-0EDA00DA5961}" srcOrd="0" destOrd="0" presId="urn:microsoft.com/office/officeart/2005/8/layout/radial5"/>
    <dgm:cxn modelId="{C1A06919-D009-46E8-BEAE-BAF9398417A8}" type="presParOf" srcId="{559418CD-7B0E-46BF-9EF4-8762516699CA}" destId="{D1F53D60-9410-48F0-826B-CFA3B1A8EDE9}" srcOrd="6" destOrd="0" presId="urn:microsoft.com/office/officeart/2005/8/layout/radial5"/>
    <dgm:cxn modelId="{6E415FBA-D47A-4D0E-90F8-71CC995EE887}" type="presParOf" srcId="{559418CD-7B0E-46BF-9EF4-8762516699CA}" destId="{42EA2926-B57C-4212-A063-F91696342CDE}" srcOrd="7" destOrd="0" presId="urn:microsoft.com/office/officeart/2005/8/layout/radial5"/>
    <dgm:cxn modelId="{9CFD8A64-325A-4627-A771-91FF9B329E78}" type="presParOf" srcId="{42EA2926-B57C-4212-A063-F91696342CDE}" destId="{4E760AA3-485C-4476-8020-CB04256D72D8}" srcOrd="0" destOrd="0" presId="urn:microsoft.com/office/officeart/2005/8/layout/radial5"/>
    <dgm:cxn modelId="{3B49AF5F-91D9-4027-A120-12D01129E12E}" type="presParOf" srcId="{559418CD-7B0E-46BF-9EF4-8762516699CA}" destId="{79ADAAE4-F449-46E1-A1B0-0661F49B4F0F}" srcOrd="8" destOrd="0" presId="urn:microsoft.com/office/officeart/2005/8/layout/radial5"/>
    <dgm:cxn modelId="{6BD40F32-9437-44DE-B7CC-B263641A6F5E}" type="presParOf" srcId="{559418CD-7B0E-46BF-9EF4-8762516699CA}" destId="{E5CEFB02-C7C9-403B-B321-5849549EEB87}" srcOrd="9" destOrd="0" presId="urn:microsoft.com/office/officeart/2005/8/layout/radial5"/>
    <dgm:cxn modelId="{FCE0DE64-F81B-4975-8500-4342633FC49B}" type="presParOf" srcId="{E5CEFB02-C7C9-403B-B321-5849549EEB87}" destId="{27F6CDE2-C058-4C36-A767-52579F97D657}" srcOrd="0" destOrd="0" presId="urn:microsoft.com/office/officeart/2005/8/layout/radial5"/>
    <dgm:cxn modelId="{00AB9A75-C343-479B-A84E-30D09763B24A}" type="presParOf" srcId="{559418CD-7B0E-46BF-9EF4-8762516699CA}" destId="{7C3986BE-FEB5-4383-ADCB-642149366A2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B4823-1474-4ED0-8472-4AD6FBE647F1}">
      <dsp:nvSpPr>
        <dsp:cNvPr id="0" name=""/>
        <dsp:cNvSpPr/>
      </dsp:nvSpPr>
      <dsp:spPr>
        <a:xfrm>
          <a:off x="2473523" y="1611147"/>
          <a:ext cx="1148953" cy="1148953"/>
        </a:xfrm>
        <a:prstGeom prst="ellipse">
          <a:avLst/>
        </a:prstGeom>
        <a:noFill/>
        <a:ln w="25400" cap="flat" cmpd="sng" algn="ctr">
          <a:solidFill>
            <a:srgbClr val="33A8C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王院士</a:t>
          </a:r>
          <a:r>
            <a:rPr lang="en-US" altLang="zh-CN" sz="1700" kern="1200" dirty="0" smtClean="0">
              <a:solidFill>
                <a:schemeClr val="tx1"/>
              </a:solidFill>
            </a:rPr>
            <a:t>49</a:t>
          </a:r>
          <a:r>
            <a:rPr lang="zh-CN" altLang="en-US" sz="1700" kern="1200" dirty="0" smtClean="0">
              <a:solidFill>
                <a:schemeClr val="tx1"/>
              </a:solidFill>
            </a:rPr>
            <a:t>篇文献数据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2641783" y="1779407"/>
        <a:ext cx="812433" cy="812433"/>
      </dsp:txXfrm>
    </dsp:sp>
    <dsp:sp modelId="{8D09F9CB-C93F-419E-94BC-85C723FB9561}">
      <dsp:nvSpPr>
        <dsp:cNvPr id="0" name=""/>
        <dsp:cNvSpPr/>
      </dsp:nvSpPr>
      <dsp:spPr>
        <a:xfrm rot="16200000">
          <a:off x="2926148" y="119281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962704" y="1307498"/>
        <a:ext cx="170592" cy="234386"/>
      </dsp:txXfrm>
    </dsp:sp>
    <dsp:sp modelId="{13834F72-4E52-4106-AE69-8B9E980D490C}">
      <dsp:nvSpPr>
        <dsp:cNvPr id="0" name=""/>
        <dsp:cNvSpPr/>
      </dsp:nvSpPr>
      <dsp:spPr>
        <a:xfrm>
          <a:off x="2473523" y="2376"/>
          <a:ext cx="1148953" cy="11489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dirty="0" smtClean="0">
              <a:solidFill>
                <a:schemeClr val="tx1"/>
              </a:solidFill>
            </a:rPr>
            <a:t>图片数据</a:t>
          </a:r>
          <a:r>
            <a:rPr lang="en-US" altLang="zh-CN" sz="1500" b="0" kern="1200" dirty="0" smtClean="0">
              <a:solidFill>
                <a:schemeClr val="tx1"/>
              </a:solidFill>
            </a:rPr>
            <a:t>115</a:t>
          </a:r>
          <a:r>
            <a:rPr lang="zh-CN" altLang="en-US" sz="1500" b="0" kern="1200" dirty="0" smtClean="0">
              <a:solidFill>
                <a:schemeClr val="tx1"/>
              </a:solidFill>
            </a:rPr>
            <a:t>条（</a:t>
          </a:r>
          <a:r>
            <a:rPr lang="en-US" altLang="zh-CN" sz="1500" b="0" kern="1200" dirty="0" smtClean="0">
              <a:solidFill>
                <a:schemeClr val="tx1"/>
              </a:solidFill>
            </a:rPr>
            <a:t>49</a:t>
          </a:r>
          <a:r>
            <a:rPr lang="zh-CN" altLang="en-US" sz="1500" b="0" kern="1200" dirty="0" smtClean="0">
              <a:solidFill>
                <a:schemeClr val="tx1"/>
              </a:solidFill>
            </a:rPr>
            <a:t>篇）</a:t>
          </a:r>
          <a:endParaRPr lang="zh-CN" altLang="en-US" sz="1500" b="0" kern="1200" dirty="0">
            <a:solidFill>
              <a:schemeClr val="tx1"/>
            </a:solidFill>
          </a:endParaRPr>
        </a:p>
      </dsp:txBody>
      <dsp:txXfrm>
        <a:off x="2641783" y="170636"/>
        <a:ext cx="812433" cy="812433"/>
      </dsp:txXfrm>
    </dsp:sp>
    <dsp:sp modelId="{734CDEB9-0DCF-4008-85BA-291F5115DDBC}">
      <dsp:nvSpPr>
        <dsp:cNvPr id="0" name=""/>
        <dsp:cNvSpPr/>
      </dsp:nvSpPr>
      <dsp:spPr>
        <a:xfrm rot="20520000">
          <a:off x="3684604" y="1743864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686393" y="1833289"/>
        <a:ext cx="170592" cy="234386"/>
      </dsp:txXfrm>
    </dsp:sp>
    <dsp:sp modelId="{B0745131-1FA5-43BF-B823-DB728293D7D6}">
      <dsp:nvSpPr>
        <dsp:cNvPr id="0" name=""/>
        <dsp:cNvSpPr/>
      </dsp:nvSpPr>
      <dsp:spPr>
        <a:xfrm>
          <a:off x="4003555" y="1114009"/>
          <a:ext cx="1148953" cy="11489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1"/>
              </a:solidFill>
            </a:rPr>
            <a:t>规则数据</a:t>
          </a:r>
          <a:r>
            <a:rPr lang="en-US" altLang="zh-CN" sz="1500" kern="1200" dirty="0" smtClean="0">
              <a:solidFill>
                <a:schemeClr val="tx1"/>
              </a:solidFill>
            </a:rPr>
            <a:t>160</a:t>
          </a:r>
          <a:r>
            <a:rPr lang="zh-CN" altLang="en-US" sz="1500" kern="1200" dirty="0" smtClean="0">
              <a:solidFill>
                <a:schemeClr val="tx1"/>
              </a:solidFill>
            </a:rPr>
            <a:t>条（</a:t>
          </a:r>
          <a:r>
            <a:rPr lang="en-US" altLang="zh-CN" sz="1500" kern="1200" dirty="0" smtClean="0">
              <a:solidFill>
                <a:schemeClr val="tx1"/>
              </a:solidFill>
            </a:rPr>
            <a:t>49</a:t>
          </a:r>
          <a:r>
            <a:rPr lang="zh-CN" altLang="en-US" sz="1500" kern="1200" dirty="0" smtClean="0">
              <a:solidFill>
                <a:schemeClr val="tx1"/>
              </a:solidFill>
            </a:rPr>
            <a:t>篇）</a:t>
          </a:r>
          <a:endParaRPr lang="zh-CN" altLang="en-US" sz="1500" kern="1200" dirty="0">
            <a:solidFill>
              <a:schemeClr val="tx1"/>
            </a:solidFill>
          </a:endParaRPr>
        </a:p>
      </dsp:txBody>
      <dsp:txXfrm>
        <a:off x="4171815" y="1282269"/>
        <a:ext cx="812433" cy="812433"/>
      </dsp:txXfrm>
    </dsp:sp>
    <dsp:sp modelId="{679B346C-9230-42AE-B0C2-D66294B45292}">
      <dsp:nvSpPr>
        <dsp:cNvPr id="0" name=""/>
        <dsp:cNvSpPr/>
      </dsp:nvSpPr>
      <dsp:spPr>
        <a:xfrm rot="3240000">
          <a:off x="3394900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09969" y="2684038"/>
        <a:ext cx="170592" cy="234386"/>
      </dsp:txXfrm>
    </dsp:sp>
    <dsp:sp modelId="{D1F53D60-9410-48F0-826B-CFA3B1A8EDE9}">
      <dsp:nvSpPr>
        <dsp:cNvPr id="0" name=""/>
        <dsp:cNvSpPr/>
      </dsp:nvSpPr>
      <dsp:spPr>
        <a:xfrm>
          <a:off x="3419135" y="2912670"/>
          <a:ext cx="1148953" cy="11489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1"/>
              </a:solidFill>
            </a:rPr>
            <a:t>数据集元信息</a:t>
          </a:r>
          <a:r>
            <a:rPr lang="en-US" altLang="zh-CN" sz="1500" kern="1200" dirty="0" smtClean="0">
              <a:solidFill>
                <a:schemeClr val="tx1"/>
              </a:solidFill>
            </a:rPr>
            <a:t>49</a:t>
          </a:r>
          <a:r>
            <a:rPr lang="zh-CN" altLang="en-US" sz="1500" kern="1200" dirty="0" smtClean="0">
              <a:solidFill>
                <a:schemeClr val="tx1"/>
              </a:solidFill>
            </a:rPr>
            <a:t>条（</a:t>
          </a:r>
          <a:r>
            <a:rPr lang="en-US" altLang="zh-CN" sz="1500" kern="1200" dirty="0" smtClean="0">
              <a:solidFill>
                <a:schemeClr val="tx1"/>
              </a:solidFill>
            </a:rPr>
            <a:t>49</a:t>
          </a:r>
          <a:r>
            <a:rPr lang="zh-CN" altLang="en-US" sz="1500" kern="1200" dirty="0" smtClean="0">
              <a:solidFill>
                <a:schemeClr val="tx1"/>
              </a:solidFill>
            </a:rPr>
            <a:t>篇）</a:t>
          </a:r>
          <a:endParaRPr lang="zh-CN" altLang="en-US" sz="1500" kern="1200" dirty="0">
            <a:solidFill>
              <a:schemeClr val="tx1"/>
            </a:solidFill>
          </a:endParaRPr>
        </a:p>
      </dsp:txBody>
      <dsp:txXfrm>
        <a:off x="3587395" y="3080930"/>
        <a:ext cx="812433" cy="812433"/>
      </dsp:txXfrm>
    </dsp:sp>
    <dsp:sp modelId="{42EA2926-B57C-4212-A063-F91696342CDE}">
      <dsp:nvSpPr>
        <dsp:cNvPr id="0" name=""/>
        <dsp:cNvSpPr/>
      </dsp:nvSpPr>
      <dsp:spPr>
        <a:xfrm rot="7560000">
          <a:off x="2457396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2515438" y="2684038"/>
        <a:ext cx="170592" cy="234386"/>
      </dsp:txXfrm>
    </dsp:sp>
    <dsp:sp modelId="{79ADAAE4-F449-46E1-A1B0-0661F49B4F0F}">
      <dsp:nvSpPr>
        <dsp:cNvPr id="0" name=""/>
        <dsp:cNvSpPr/>
      </dsp:nvSpPr>
      <dsp:spPr>
        <a:xfrm>
          <a:off x="1527911" y="2912670"/>
          <a:ext cx="1148953" cy="11489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1"/>
              </a:solidFill>
            </a:rPr>
            <a:t>文献数据元信息</a:t>
          </a:r>
          <a:r>
            <a:rPr lang="en-US" altLang="zh-CN" sz="1500" kern="1200" dirty="0" smtClean="0">
              <a:solidFill>
                <a:schemeClr val="tx1"/>
              </a:solidFill>
            </a:rPr>
            <a:t>49</a:t>
          </a:r>
          <a:r>
            <a:rPr lang="zh-CN" altLang="en-US" sz="1500" kern="1200" dirty="0" smtClean="0">
              <a:solidFill>
                <a:schemeClr val="tx1"/>
              </a:solidFill>
            </a:rPr>
            <a:t>条（</a:t>
          </a:r>
          <a:r>
            <a:rPr lang="en-US" altLang="zh-CN" sz="1500" kern="1200" dirty="0" smtClean="0">
              <a:solidFill>
                <a:schemeClr val="tx1"/>
              </a:solidFill>
            </a:rPr>
            <a:t>49</a:t>
          </a:r>
          <a:r>
            <a:rPr lang="zh-CN" altLang="en-US" sz="1500" kern="1200" dirty="0" smtClean="0">
              <a:solidFill>
                <a:schemeClr val="tx1"/>
              </a:solidFill>
            </a:rPr>
            <a:t>篇）</a:t>
          </a:r>
          <a:endParaRPr lang="zh-CN" altLang="en-US" sz="1500" kern="1200" dirty="0">
            <a:solidFill>
              <a:schemeClr val="tx1"/>
            </a:solidFill>
          </a:endParaRPr>
        </a:p>
      </dsp:txBody>
      <dsp:txXfrm>
        <a:off x="1696171" y="3080930"/>
        <a:ext cx="812433" cy="812433"/>
      </dsp:txXfrm>
    </dsp:sp>
    <dsp:sp modelId="{E5CEFB02-C7C9-403B-B321-5849549EEB87}">
      <dsp:nvSpPr>
        <dsp:cNvPr id="0" name=""/>
        <dsp:cNvSpPr/>
      </dsp:nvSpPr>
      <dsp:spPr>
        <a:xfrm rot="11880000">
          <a:off x="2167692" y="1743864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2239014" y="1833289"/>
        <a:ext cx="170592" cy="234386"/>
      </dsp:txXfrm>
    </dsp:sp>
    <dsp:sp modelId="{7C3986BE-FEB5-4383-ADCB-642149366A21}">
      <dsp:nvSpPr>
        <dsp:cNvPr id="0" name=""/>
        <dsp:cNvSpPr/>
      </dsp:nvSpPr>
      <dsp:spPr>
        <a:xfrm>
          <a:off x="943491" y="1114009"/>
          <a:ext cx="1148953" cy="11489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1"/>
              </a:solidFill>
            </a:rPr>
            <a:t>源数据</a:t>
          </a:r>
          <a:r>
            <a:rPr lang="en-US" altLang="zh-CN" sz="1500" kern="1200" dirty="0" smtClean="0">
              <a:solidFill>
                <a:schemeClr val="tx1"/>
              </a:solidFill>
            </a:rPr>
            <a:t>235</a:t>
          </a:r>
          <a:r>
            <a:rPr lang="zh-CN" altLang="en-US" sz="1500" kern="1200" dirty="0" smtClean="0">
              <a:solidFill>
                <a:schemeClr val="tx1"/>
              </a:solidFill>
            </a:rPr>
            <a:t>条（</a:t>
          </a:r>
          <a:r>
            <a:rPr lang="en-US" altLang="zh-CN" sz="1500" kern="1200" dirty="0" smtClean="0">
              <a:solidFill>
                <a:schemeClr val="tx1"/>
              </a:solidFill>
            </a:rPr>
            <a:t>49</a:t>
          </a:r>
          <a:r>
            <a:rPr lang="zh-CN" altLang="en-US" sz="1500" kern="1200" dirty="0" smtClean="0">
              <a:solidFill>
                <a:schemeClr val="tx1"/>
              </a:solidFill>
            </a:rPr>
            <a:t>篇）</a:t>
          </a:r>
          <a:endParaRPr lang="zh-CN" altLang="en-US" sz="1500" kern="1200" dirty="0">
            <a:solidFill>
              <a:schemeClr val="tx1"/>
            </a:solidFill>
          </a:endParaRPr>
        </a:p>
      </dsp:txBody>
      <dsp:txXfrm>
        <a:off x="1111751" y="1282269"/>
        <a:ext cx="812433" cy="812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76BBD-B8E7-4B0E-8832-C1CC1546A1C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1B59-1A3C-46A9-9E04-AFBC5E8C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E1B59-1A3C-46A9-9E04-AFBC5E8CA5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3" descr="muba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3765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/>
          <p:cNvSpPr>
            <a:spLocks noChangeArrowheads="1"/>
          </p:cNvSpPr>
          <p:nvPr userDrawn="1"/>
        </p:nvSpPr>
        <p:spPr bwMode="auto">
          <a:xfrm>
            <a:off x="7560332" y="366713"/>
            <a:ext cx="169796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1pPr>
            <a:lvl2pPr marL="742950" indent="-285750" latinLnBrk="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2pPr>
            <a:lvl3pPr marL="1143000" indent="-228600" latinLnBrk="1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lang="zh-CN" altLang="zh-CN" sz="1800" b="1" i="1" dirty="0">
                <a:solidFill>
                  <a:srgbClr val="CC0000"/>
                </a:solidFill>
                <a:latin typeface="Monotype Corsiva" pitchFamily="66" charset="0"/>
                <a:ea typeface="宋体" pitchFamily="2" charset="-122"/>
                <a:sym typeface="Monotype Corsiva" pitchFamily="66" charset="0"/>
              </a:rPr>
              <a:t>MLA@SHU</a:t>
            </a:r>
            <a:endParaRPr lang="zh-CN" altLang="zh-CN" sz="1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50875" y="931863"/>
            <a:ext cx="7989888" cy="2001837"/>
          </a:xfr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4000" dirty="0" smtClean="0">
                <a:solidFill>
                  <a:schemeClr val="tx2">
                    <a:lumMod val="75000"/>
                  </a:schemeClr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  <a:sym typeface="Times New Roman" pitchFamily="18" charset="0"/>
              </a:defRPr>
            </a:lvl1pPr>
          </a:lstStyle>
          <a:p>
            <a:pPr eaLnBrk="1" hangingPunct="1"/>
            <a:r>
              <a:rPr lang="zh-CN" altLang="en-US" dirty="0"/>
              <a:t>标题</a:t>
            </a:r>
            <a:endParaRPr lang="zh-CN" altLang="zh-CN" dirty="0"/>
          </a:p>
        </p:txBody>
      </p:sp>
      <p:sp>
        <p:nvSpPr>
          <p:cNvPr id="10" name="矩形 9"/>
          <p:cNvSpPr/>
          <p:nvPr userDrawn="1"/>
        </p:nvSpPr>
        <p:spPr>
          <a:xfrm>
            <a:off x="6535738" y="5181600"/>
            <a:ext cx="2608262" cy="142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报告人：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XXX</a:t>
            </a:r>
          </a:p>
        </p:txBody>
      </p:sp>
      <p:pic>
        <p:nvPicPr>
          <p:cNvPr id="11" name="Picture 10" descr="bad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875"/>
            <a:ext cx="61118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759842"/>
            <a:ext cx="8229600" cy="7969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11560" y="1844824"/>
            <a:ext cx="807524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4598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6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8864" y="759842"/>
            <a:ext cx="8229600" cy="7969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idx="1"/>
          </p:nvPr>
        </p:nvSpPr>
        <p:spPr>
          <a:xfrm>
            <a:off x="601216" y="1772816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765175"/>
            <a:ext cx="8086725" cy="890588"/>
          </a:xfr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Times New Roman" pitchFamily="18" charset="0"/>
              </a:defRPr>
            </a:lvl1pPr>
          </a:lstStyle>
          <a:p>
            <a:pPr eaLnBrk="1" hangingPunct="1"/>
            <a:r>
              <a:rPr lang="en-US" altLang="zh-CN" dirty="0"/>
              <a:t>Thank you!</a:t>
            </a:r>
            <a:endParaRPr lang="zh-CN" altLang="en-US" dirty="0"/>
          </a:p>
        </p:txBody>
      </p:sp>
      <p:pic>
        <p:nvPicPr>
          <p:cNvPr id="8" name="Picture 3" descr="BD04972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475"/>
            <a:ext cx="4610447" cy="345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4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0832" y="759842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13"/>
              </a:buBlip>
            </a:pPr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61" r:id="rId6"/>
    <p:sldLayoutId id="2147483655" r:id="rId7"/>
    <p:sldLayoutId id="2147483660" r:id="rId8"/>
    <p:sldLayoutId id="2147483656" r:id="rId9"/>
    <p:sldLayoutId id="2147483659" r:id="rId10"/>
  </p:sldLayoutIdLst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zh-CN" altLang="en-US" sz="3200" b="1" kern="1200" cap="all" dirty="0">
          <a:solidFill>
            <a:schemeClr val="tx2">
              <a:lumMod val="75000"/>
            </a:schemeClr>
          </a:solidFill>
          <a:effectLst>
            <a:reflection blurRad="12700" stA="48000" endA="300" endPos="55000" dir="5400000" sy="-90000" algn="bl" rotWithShape="0"/>
          </a:effectLst>
          <a:latin typeface="微软雅黑" pitchFamily="34" charset="-122"/>
          <a:ea typeface="微软雅黑" pitchFamily="34" charset="-122"/>
          <a:cs typeface="+mj-cs"/>
          <a:sym typeface="Times New Roman" pitchFamily="18" charset="0"/>
        </a:defRPr>
      </a:lvl1pPr>
    </p:titleStyle>
    <p:bodyStyle>
      <a:lvl1pPr marL="457200" indent="-457200" algn="l" defTabSz="0" rtl="0" eaLnBrk="0" fontAlgn="base" latinLnBrk="1" hangingPunct="0">
        <a:spcBef>
          <a:spcPct val="20000"/>
        </a:spcBef>
        <a:spcAft>
          <a:spcPct val="0"/>
        </a:spcAft>
        <a:buFontTx/>
        <a:buBlip>
          <a:blip r:embed="rId13"/>
        </a:buBlip>
        <a:defRPr lang="zh-CN" altLang="en-US" sz="2800" kern="1200" dirty="0" smtClean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  <a:sym typeface="仿宋_GB2312" pitchFamily="1" charset="-122"/>
        </a:defRPr>
      </a:lvl1pPr>
      <a:lvl2pPr marL="457200" indent="-4572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0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9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0684"/>
            <a:ext cx="8229600" cy="796950"/>
          </a:xfrm>
        </p:spPr>
        <p:txBody>
          <a:bodyPr/>
          <a:lstStyle/>
          <a:p>
            <a:r>
              <a:rPr lang="en-US" altLang="zh-CN" sz="2800" dirty="0"/>
              <a:t>49</a:t>
            </a:r>
            <a:r>
              <a:rPr lang="zh-CN" altLang="en-US" sz="2800" dirty="0"/>
              <a:t>篇文献精读与数据采集与存储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59" y="1082123"/>
            <a:ext cx="3778516" cy="27056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131" y="3946979"/>
            <a:ext cx="4664177" cy="291102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4975" y="876583"/>
            <a:ext cx="461665" cy="1558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49</a:t>
            </a:r>
            <a:r>
              <a:rPr lang="zh-CN" altLang="en-US" b="1" dirty="0">
                <a:solidFill>
                  <a:srgbClr val="FF0000"/>
                </a:solidFill>
              </a:rPr>
              <a:t>篇文献精读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045666" y="3946979"/>
            <a:ext cx="461665" cy="2404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表结构数据分类与分析</a:t>
            </a:r>
          </a:p>
        </p:txBody>
      </p:sp>
      <p:sp>
        <p:nvSpPr>
          <p:cNvPr id="55" name="左箭头 54"/>
          <p:cNvSpPr/>
          <p:nvPr/>
        </p:nvSpPr>
        <p:spPr>
          <a:xfrm>
            <a:off x="2807118" y="4850213"/>
            <a:ext cx="1314748" cy="378987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98056" y="3494554"/>
            <a:ext cx="2262977" cy="3166710"/>
            <a:chOff x="436461" y="3597301"/>
            <a:chExt cx="2262977" cy="3166710"/>
          </a:xfrm>
        </p:grpSpPr>
        <p:grpSp>
          <p:nvGrpSpPr>
            <p:cNvPr id="37" name="组合 36"/>
            <p:cNvGrpSpPr/>
            <p:nvPr/>
          </p:nvGrpSpPr>
          <p:grpSpPr>
            <a:xfrm>
              <a:off x="1081627" y="3597301"/>
              <a:ext cx="1617811" cy="3166710"/>
              <a:chOff x="491327" y="3573016"/>
              <a:chExt cx="1617811" cy="3166710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327" y="4969966"/>
                <a:ext cx="1617811" cy="1769760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138" y="3573016"/>
                <a:ext cx="1524000" cy="1257300"/>
              </a:xfrm>
              <a:prstGeom prst="rect">
                <a:avLst/>
              </a:prstGeom>
            </p:spPr>
          </p:pic>
        </p:grpSp>
        <p:sp>
          <p:nvSpPr>
            <p:cNvPr id="38" name="文本框 37"/>
            <p:cNvSpPr txBox="1"/>
            <p:nvPr/>
          </p:nvSpPr>
          <p:spPr>
            <a:xfrm>
              <a:off x="436461" y="4315863"/>
              <a:ext cx="461665" cy="1653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数据存储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35543" y="3765288"/>
              <a:ext cx="430887" cy="12289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/>
                <a:t>文件存储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35543" y="5227751"/>
              <a:ext cx="430887" cy="1302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/>
                <a:t>数据库存储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8549" y="750841"/>
            <a:ext cx="4619014" cy="3261283"/>
          </a:xfrm>
          <a:prstGeom prst="rect">
            <a:avLst/>
          </a:prstGeom>
        </p:spPr>
      </p:pic>
      <p:sp>
        <p:nvSpPr>
          <p:cNvPr id="40" name="左弧形箭头 39"/>
          <p:cNvSpPr/>
          <p:nvPr/>
        </p:nvSpPr>
        <p:spPr>
          <a:xfrm>
            <a:off x="4432188" y="2979040"/>
            <a:ext cx="499029" cy="1033084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31131" y="876583"/>
            <a:ext cx="461665" cy="10216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数据分类</a:t>
            </a:r>
          </a:p>
        </p:txBody>
      </p:sp>
      <p:sp>
        <p:nvSpPr>
          <p:cNvPr id="31" name="右箭头 30"/>
          <p:cNvSpPr/>
          <p:nvPr/>
        </p:nvSpPr>
        <p:spPr>
          <a:xfrm>
            <a:off x="3969466" y="2144610"/>
            <a:ext cx="769148" cy="34828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61936616"/>
              </p:ext>
            </p:extLst>
          </p:nvPr>
        </p:nvGraphicFramePr>
        <p:xfrm>
          <a:off x="1467920" y="163054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660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my">
      <a:dk1>
        <a:sysClr val="windowText" lastClr="000000"/>
      </a:dk1>
      <a:lt1>
        <a:sysClr val="window" lastClr="FFFFFF"/>
      </a:lt1>
      <a:dk2>
        <a:srgbClr val="0000FF"/>
      </a:dk2>
      <a:lt2>
        <a:srgbClr val="00B05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20205</TotalTime>
  <Words>111</Words>
  <Application>Microsoft Office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方正姚体</vt:lpstr>
      <vt:lpstr>仿宋_GB2312</vt:lpstr>
      <vt:lpstr>华文宋体</vt:lpstr>
      <vt:lpstr>华文新魏</vt:lpstr>
      <vt:lpstr>宋体</vt:lpstr>
      <vt:lpstr>微软雅黑</vt:lpstr>
      <vt:lpstr>Arial</vt:lpstr>
      <vt:lpstr>Calibri</vt:lpstr>
      <vt:lpstr>Monotype Corsiva</vt:lpstr>
      <vt:lpstr>Times New Roman</vt:lpstr>
      <vt:lpstr>Office 主题</vt:lpstr>
      <vt:lpstr>49篇文献精读与数据采集与存储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1681</cp:revision>
  <dcterms:created xsi:type="dcterms:W3CDTF">2014-12-26T05:35:01Z</dcterms:created>
  <dcterms:modified xsi:type="dcterms:W3CDTF">2018-09-29T05:51:44Z</dcterms:modified>
</cp:coreProperties>
</file>