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"/>
  </p:notesMasterIdLst>
  <p:sldIdLst>
    <p:sldId id="703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E95618B-3D9D-40D7-921C-B8BFA2FB0DA1}">
          <p14:sldIdLst>
            <p14:sldId id="7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crosoft Office 用户" initials="Microsof [7]" lastIdx="1" clrIdx="6">
    <p:extLst/>
  </p:cmAuthor>
  <p:cmAuthor id="1" name="Microsoft Office 用户" initials="Microsof" lastIdx="1" clrIdx="0">
    <p:extLst/>
  </p:cmAuthor>
  <p:cmAuthor id="8" name="Microsoft Office 用户" initials="Microsof [8]" lastIdx="1" clrIdx="7">
    <p:extLst/>
  </p:cmAuthor>
  <p:cmAuthor id="2" name="Microsoft Office 用户" initials="Microsof [2]" lastIdx="1" clrIdx="1">
    <p:extLst/>
  </p:cmAuthor>
  <p:cmAuthor id="9" name="Microsoft Office 用户" initials="Microsof [9]" lastIdx="1" clrIdx="8">
    <p:extLst/>
  </p:cmAuthor>
  <p:cmAuthor id="3" name="Microsoft Office 用户" initials="Microsof [3]" lastIdx="1" clrIdx="2">
    <p:extLst/>
  </p:cmAuthor>
  <p:cmAuthor id="4" name="Microsoft Office 用户" initials="Microsof [4]" lastIdx="4" clrIdx="3">
    <p:extLst/>
  </p:cmAuthor>
  <p:cmAuthor id="5" name="Microsoft Office 用户" initials="Microsof [5]" lastIdx="1" clrIdx="4">
    <p:extLst/>
  </p:cmAuthor>
  <p:cmAuthor id="6" name="Microsoft Office 用户" initials="Microsof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FFFF00"/>
    <a:srgbClr val="FFFFFF"/>
    <a:srgbClr val="33A8C7"/>
    <a:srgbClr val="F98A28"/>
    <a:srgbClr val="F2F2F2"/>
    <a:srgbClr val="F7F7F7"/>
    <a:srgbClr val="FBFBFB"/>
    <a:srgbClr val="E2E2E2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98" autoAdjust="0"/>
    <p:restoredTop sz="65378" autoAdjust="0"/>
  </p:normalViewPr>
  <p:slideViewPr>
    <p:cSldViewPr>
      <p:cViewPr varScale="1">
        <p:scale>
          <a:sx n="74" d="100"/>
          <a:sy n="74" d="100"/>
        </p:scale>
        <p:origin x="120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17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184"/>
    </p:cViewPr>
  </p:sorterViewPr>
  <p:notesViewPr>
    <p:cSldViewPr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76BBD-B8E7-4B0E-8832-C1CC1546A1CA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E1B59-1A3C-46A9-9E04-AFBC5E8CA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42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E1B59-1A3C-46A9-9E04-AFBC5E8CA53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08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3" descr="muba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6350"/>
            <a:ext cx="9137650" cy="686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0"/>
          <p:cNvSpPr>
            <a:spLocks noChangeArrowheads="1"/>
          </p:cNvSpPr>
          <p:nvPr userDrawn="1"/>
        </p:nvSpPr>
        <p:spPr bwMode="auto">
          <a:xfrm>
            <a:off x="7560332" y="366713"/>
            <a:ext cx="169796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itchFamily="18" charset="0"/>
                <a:ea typeface="仿宋_GB2312" pitchFamily="1" charset="-122"/>
                <a:sym typeface="仿宋_GB2312" pitchFamily="1" charset="-122"/>
              </a:defRPr>
            </a:lvl1pPr>
            <a:lvl2pPr marL="742950" indent="-285750" latinLnBrk="1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itchFamily="18" charset="0"/>
                <a:ea typeface="仿宋_GB2312" pitchFamily="1" charset="-122"/>
                <a:sym typeface="仿宋_GB2312" pitchFamily="1" charset="-122"/>
              </a:defRPr>
            </a:lvl2pPr>
            <a:lvl3pPr marL="1143000" indent="-228600" latinLnBrk="1"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itchFamily="18" charset="0"/>
                <a:ea typeface="仿宋_GB2312" pitchFamily="1" charset="-122"/>
                <a:sym typeface="仿宋_GB2312" pitchFamily="1" charset="-122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仿宋_GB2312" pitchFamily="1" charset="-122"/>
                <a:sym typeface="仿宋_GB2312" pitchFamily="1" charset="-122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仿宋_GB2312" pitchFamily="1" charset="-122"/>
                <a:sym typeface="仿宋_GB2312" pitchFamily="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仿宋_GB2312" pitchFamily="1" charset="-122"/>
                <a:sym typeface="仿宋_GB2312" pitchFamily="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仿宋_GB2312" pitchFamily="1" charset="-122"/>
                <a:sym typeface="仿宋_GB2312" pitchFamily="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仿宋_GB2312" pitchFamily="1" charset="-122"/>
                <a:sym typeface="仿宋_GB2312" pitchFamily="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仿宋_GB2312" pitchFamily="1" charset="-122"/>
                <a:sym typeface="仿宋_GB2312" pitchFamily="1" charset="-122"/>
              </a:defRPr>
            </a:lvl9pPr>
          </a:lstStyle>
          <a:p>
            <a:pPr eaLnBrk="1" latinLnBrk="0" hangingPunct="1">
              <a:spcBef>
                <a:spcPct val="0"/>
              </a:spcBef>
            </a:pPr>
            <a:r>
              <a:rPr lang="zh-CN" altLang="zh-CN" sz="1800" b="1" i="1" dirty="0">
                <a:solidFill>
                  <a:srgbClr val="CC0000"/>
                </a:solidFill>
                <a:latin typeface="Monotype Corsiva" pitchFamily="66" charset="0"/>
                <a:ea typeface="宋体" pitchFamily="2" charset="-122"/>
                <a:sym typeface="Monotype Corsiva" pitchFamily="66" charset="0"/>
              </a:rPr>
              <a:t>MLA@SHU</a:t>
            </a:r>
            <a:endParaRPr lang="zh-CN" altLang="zh-CN" sz="18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650875" y="931863"/>
            <a:ext cx="7989888" cy="2001837"/>
          </a:xfrm>
        </p:spPr>
        <p:txBody>
          <a:bodyPr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zh-CN" sz="4000" dirty="0" smtClean="0">
                <a:solidFill>
                  <a:schemeClr val="tx2">
                    <a:lumMod val="75000"/>
                  </a:schemeClr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+mj-cs"/>
                <a:sym typeface="Times New Roman" pitchFamily="18" charset="0"/>
              </a:defRPr>
            </a:lvl1pPr>
          </a:lstStyle>
          <a:p>
            <a:pPr eaLnBrk="1" hangingPunct="1"/>
            <a:r>
              <a:rPr lang="zh-CN" altLang="en-US" dirty="0"/>
              <a:t>标题</a:t>
            </a:r>
            <a:endParaRPr lang="zh-CN" altLang="zh-CN" dirty="0"/>
          </a:p>
        </p:txBody>
      </p:sp>
      <p:sp>
        <p:nvSpPr>
          <p:cNvPr id="10" name="矩形 9"/>
          <p:cNvSpPr/>
          <p:nvPr userDrawn="1"/>
        </p:nvSpPr>
        <p:spPr>
          <a:xfrm>
            <a:off x="6535738" y="5181600"/>
            <a:ext cx="2608262" cy="142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报告人：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XXX</a:t>
            </a:r>
          </a:p>
        </p:txBody>
      </p:sp>
      <p:pic>
        <p:nvPicPr>
          <p:cNvPr id="11" name="Picture 10" descr="bad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15875"/>
            <a:ext cx="611187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864" y="759842"/>
            <a:ext cx="8229600" cy="79695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>
            <p:ph idx="1"/>
          </p:nvPr>
        </p:nvSpPr>
        <p:spPr>
          <a:xfrm>
            <a:off x="611560" y="1844824"/>
            <a:ext cx="8075240" cy="428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457200" lvl="0" indent="-457200" algn="l" defTabSz="0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</a:pPr>
            <a:r>
              <a:rPr lang="zh-CN" altLang="en-US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14598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76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18864" y="759842"/>
            <a:ext cx="8229600" cy="79695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占位符 2"/>
          <p:cNvSpPr>
            <a:spLocks noGrp="1"/>
          </p:cNvSpPr>
          <p:nvPr>
            <p:ph idx="1"/>
          </p:nvPr>
        </p:nvSpPr>
        <p:spPr>
          <a:xfrm>
            <a:off x="601216" y="1772816"/>
            <a:ext cx="84352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457200" lvl="0" indent="-457200" algn="l" defTabSz="0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</a:pPr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17525" y="765175"/>
            <a:ext cx="8086725" cy="890588"/>
          </a:xfrm>
        </p:spPr>
        <p:txBody>
          <a:bodyPr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Times New Roman" pitchFamily="18" charset="0"/>
              </a:defRPr>
            </a:lvl1pPr>
          </a:lstStyle>
          <a:p>
            <a:pPr eaLnBrk="1" hangingPunct="1"/>
            <a:r>
              <a:rPr lang="en-US" altLang="zh-CN" dirty="0"/>
              <a:t>Thank you!</a:t>
            </a:r>
            <a:endParaRPr lang="zh-CN" altLang="en-US" dirty="0"/>
          </a:p>
        </p:txBody>
      </p:sp>
      <p:pic>
        <p:nvPicPr>
          <p:cNvPr id="8" name="Picture 3" descr="BD04972_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475"/>
            <a:ext cx="4610447" cy="3457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14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30832" y="759842"/>
            <a:ext cx="8229600" cy="796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4352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457200" lvl="0" indent="-457200" algn="l" defTabSz="0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13"/>
              </a:buBlip>
            </a:pPr>
            <a:r>
              <a:rPr lang="zh-CN" altLang="en-US" dirty="0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2" r:id="rId5"/>
    <p:sldLayoutId id="2147483661" r:id="rId6"/>
    <p:sldLayoutId id="2147483655" r:id="rId7"/>
    <p:sldLayoutId id="2147483660" r:id="rId8"/>
    <p:sldLayoutId id="2147483656" r:id="rId9"/>
    <p:sldLayoutId id="2147483659" r:id="rId10"/>
  </p:sldLayoutIdLst>
  <p:txStyles>
    <p:titleStyle>
      <a:lvl1pPr algn="l" defTabSz="914400" rtl="0" eaLnBrk="1" fontAlgn="base" latinLnBrk="0" hangingPunct="1">
        <a:spcBef>
          <a:spcPct val="0"/>
        </a:spcBef>
        <a:spcAft>
          <a:spcPct val="0"/>
        </a:spcAft>
        <a:buNone/>
        <a:defRPr lang="zh-CN" altLang="en-US" sz="3200" b="1" kern="1200" cap="all" dirty="0">
          <a:solidFill>
            <a:schemeClr val="tx2">
              <a:lumMod val="75000"/>
            </a:schemeClr>
          </a:solidFill>
          <a:effectLst>
            <a:reflection blurRad="12700" stA="48000" endA="300" endPos="55000" dir="5400000" sy="-90000" algn="bl" rotWithShape="0"/>
          </a:effectLst>
          <a:latin typeface="微软雅黑" pitchFamily="34" charset="-122"/>
          <a:ea typeface="微软雅黑" pitchFamily="34" charset="-122"/>
          <a:cs typeface="+mj-cs"/>
          <a:sym typeface="Times New Roman" pitchFamily="18" charset="0"/>
        </a:defRPr>
      </a:lvl1pPr>
    </p:titleStyle>
    <p:bodyStyle>
      <a:lvl1pPr marL="457200" indent="-457200" algn="l" defTabSz="0" rtl="0" eaLnBrk="0" fontAlgn="base" latinLnBrk="1" hangingPunct="0">
        <a:spcBef>
          <a:spcPct val="20000"/>
        </a:spcBef>
        <a:spcAft>
          <a:spcPct val="0"/>
        </a:spcAft>
        <a:buFontTx/>
        <a:buBlip>
          <a:blip r:embed="rId13"/>
        </a:buBlip>
        <a:defRPr lang="zh-CN" altLang="en-US" sz="2800" kern="1200" dirty="0" smtClean="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  <a:sym typeface="仿宋_GB2312" pitchFamily="1" charset="-122"/>
        </a:defRPr>
      </a:lvl1pPr>
      <a:lvl2pPr marL="457200" indent="-4572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10684"/>
            <a:ext cx="8229600" cy="796950"/>
          </a:xfrm>
        </p:spPr>
        <p:txBody>
          <a:bodyPr/>
          <a:lstStyle/>
          <a:p>
            <a:r>
              <a:rPr lang="en-US" altLang="zh-CN" sz="2800" dirty="0"/>
              <a:t>49</a:t>
            </a:r>
            <a:r>
              <a:rPr lang="zh-CN" altLang="en-US" sz="2800" dirty="0"/>
              <a:t>篇文献精读与数据采集与存储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50" y="941923"/>
            <a:ext cx="3778516" cy="270560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131" y="3946979"/>
            <a:ext cx="4664177" cy="2911021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44975" y="876583"/>
            <a:ext cx="461665" cy="15583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49</a:t>
            </a:r>
            <a:r>
              <a:rPr lang="zh-CN" altLang="en-US" b="1" dirty="0">
                <a:solidFill>
                  <a:srgbClr val="FF0000"/>
                </a:solidFill>
              </a:rPr>
              <a:t>篇文献精读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4045666" y="3946979"/>
            <a:ext cx="461665" cy="24040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表结构数据分类与分析</a:t>
            </a:r>
          </a:p>
        </p:txBody>
      </p:sp>
      <p:sp>
        <p:nvSpPr>
          <p:cNvPr id="55" name="左箭头 54"/>
          <p:cNvSpPr/>
          <p:nvPr/>
        </p:nvSpPr>
        <p:spPr>
          <a:xfrm>
            <a:off x="2807118" y="4850213"/>
            <a:ext cx="1314748" cy="378987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组合 59"/>
          <p:cNvGrpSpPr/>
          <p:nvPr/>
        </p:nvGrpSpPr>
        <p:grpSpPr>
          <a:xfrm>
            <a:off x="298056" y="3494554"/>
            <a:ext cx="2262977" cy="3166710"/>
            <a:chOff x="436461" y="3597301"/>
            <a:chExt cx="2262977" cy="3166710"/>
          </a:xfrm>
        </p:grpSpPr>
        <p:grpSp>
          <p:nvGrpSpPr>
            <p:cNvPr id="37" name="组合 36"/>
            <p:cNvGrpSpPr/>
            <p:nvPr/>
          </p:nvGrpSpPr>
          <p:grpSpPr>
            <a:xfrm>
              <a:off x="1081627" y="3597301"/>
              <a:ext cx="1617811" cy="3166710"/>
              <a:chOff x="491327" y="3573016"/>
              <a:chExt cx="1617811" cy="3166710"/>
            </a:xfrm>
          </p:grpSpPr>
          <p:pic>
            <p:nvPicPr>
              <p:cNvPr id="34" name="图片 3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1327" y="4969966"/>
                <a:ext cx="1617811" cy="1769760"/>
              </a:xfrm>
              <a:prstGeom prst="rect">
                <a:avLst/>
              </a:prstGeom>
            </p:spPr>
          </p:pic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5138" y="3573016"/>
                <a:ext cx="1524000" cy="1257300"/>
              </a:xfrm>
              <a:prstGeom prst="rect">
                <a:avLst/>
              </a:prstGeom>
            </p:spPr>
          </p:pic>
        </p:grpSp>
        <p:sp>
          <p:nvSpPr>
            <p:cNvPr id="38" name="文本框 37"/>
            <p:cNvSpPr txBox="1"/>
            <p:nvPr/>
          </p:nvSpPr>
          <p:spPr>
            <a:xfrm>
              <a:off x="436461" y="4315863"/>
              <a:ext cx="461665" cy="16531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</a:rPr>
                <a:t>数据存储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35543" y="3765288"/>
              <a:ext cx="430887" cy="122896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1600" b="1" dirty="0"/>
                <a:t>文件存储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35543" y="5227751"/>
              <a:ext cx="430887" cy="13027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1600" b="1" dirty="0"/>
                <a:t>数据库存储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8549" y="750841"/>
            <a:ext cx="4619014" cy="3261283"/>
          </a:xfrm>
          <a:prstGeom prst="rect">
            <a:avLst/>
          </a:prstGeom>
        </p:spPr>
      </p:pic>
      <p:sp>
        <p:nvSpPr>
          <p:cNvPr id="40" name="左弧形箭头 39"/>
          <p:cNvSpPr/>
          <p:nvPr/>
        </p:nvSpPr>
        <p:spPr>
          <a:xfrm>
            <a:off x="4432188" y="2979040"/>
            <a:ext cx="499029" cy="1033084"/>
          </a:xfrm>
          <a:prstGeom prst="curved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431131" y="876583"/>
            <a:ext cx="461665" cy="10216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数据分类</a:t>
            </a:r>
          </a:p>
        </p:txBody>
      </p:sp>
      <p:sp>
        <p:nvSpPr>
          <p:cNvPr id="31" name="右箭头 30"/>
          <p:cNvSpPr/>
          <p:nvPr/>
        </p:nvSpPr>
        <p:spPr>
          <a:xfrm>
            <a:off x="3969466" y="2144610"/>
            <a:ext cx="769148" cy="34828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09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my">
      <a:dk1>
        <a:sysClr val="windowText" lastClr="000000"/>
      </a:dk1>
      <a:lt1>
        <a:sysClr val="window" lastClr="FFFFFF"/>
      </a:lt1>
      <a:dk2>
        <a:srgbClr val="0000FF"/>
      </a:dk2>
      <a:lt2>
        <a:srgbClr val="00B05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20173</TotalTime>
  <Words>48</Words>
  <Application>Microsoft Office PowerPoint</Application>
  <PresentationFormat>全屏显示(4:3)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方正姚体</vt:lpstr>
      <vt:lpstr>仿宋_GB2312</vt:lpstr>
      <vt:lpstr>华文宋体</vt:lpstr>
      <vt:lpstr>华文新魏</vt:lpstr>
      <vt:lpstr>宋体</vt:lpstr>
      <vt:lpstr>微软雅黑</vt:lpstr>
      <vt:lpstr>Arial</vt:lpstr>
      <vt:lpstr>Calibri</vt:lpstr>
      <vt:lpstr>Monotype Corsiva</vt:lpstr>
      <vt:lpstr>Times New Roman</vt:lpstr>
      <vt:lpstr>Office 主题</vt:lpstr>
      <vt:lpstr>49篇文献精读与数据采集与存储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1678</cp:revision>
  <dcterms:created xsi:type="dcterms:W3CDTF">2014-12-26T05:35:01Z</dcterms:created>
  <dcterms:modified xsi:type="dcterms:W3CDTF">2018-02-03T08:41:10Z</dcterms:modified>
</cp:coreProperties>
</file>