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D604D-4C5F-48B9-A4D7-52FC1A0702FF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2664-465D-4FAE-B5F5-F03172E9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0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8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0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6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6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3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1D40-2851-4424-A2CB-7CC628B1A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D0275-C07C-4C5D-AE6D-0D47F6025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0A77A-EB66-4257-A479-F78087D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794EB-7B1B-4707-B63E-8C8AD94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34A5E-4B3D-4215-946A-0BB0DA1D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BD12-4701-422D-856E-6E67592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CD7A5-4666-4DFD-8E4A-E91F11E80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B9102-1BA3-474A-A68C-7C55712A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1474-8CF6-46F2-BF0B-227498FC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840DD-6CF2-4285-9C84-7271328C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35F8C-1B17-4F31-AE72-BE909772A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45E1F-7C79-4C73-9557-BCF04D24A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AA8E-FF94-4787-9376-C571C54D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E2899-B9D1-400C-A4C1-67DB842F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BE8FE-876F-47AE-8B4D-6207FD0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4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-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8722" y="1386951"/>
            <a:ext cx="10454848" cy="3795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67"/>
              </a:spcBef>
              <a:spcAft>
                <a:spcPts val="333"/>
              </a:spcAft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535179" y="333828"/>
            <a:ext cx="10454846" cy="1092061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5111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3321" y="2125568"/>
            <a:ext cx="2004963" cy="3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5DEF-A89F-413E-AAA3-D7FA6B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791D0-66F4-48A0-A99F-5A5084AF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695E0-7D4C-407C-BDCA-1A6B4E6C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5AD26-6CBB-4DDF-B8DA-E98E2FD2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C4157-37E0-46E8-B424-EE143129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9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2B26-454A-4C4C-80D7-3B62CE9A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5E7CE-8CE0-444E-A579-7816BB52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1AFF0-36C5-44B1-92F5-6C467EDD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3131B-CF41-413F-B2EE-15D40DF0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6B6C9-BECF-434A-AAE1-99C25EDA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6948-94A0-479E-AD53-A9BCECEA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5B6AB-BB07-4939-A098-8D7C3264F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EF025-4376-44BC-AA07-15D18270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8C00C-2782-413D-BFBB-1B444F9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AF6AE-D133-46B0-96A0-9C6B4B4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4FCB6-B5C5-4B8B-8F47-2A494D92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0EDE7-6E9F-4DA8-8DA2-F8DC8C58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D098A-B3C3-4B8E-A0ED-1E117587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618CA-374B-4619-9655-3FF3AE08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E32932-03F5-428B-BF7D-633F2247F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292A3-53E5-49BC-BCE5-1845F594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14A4C2-CC7B-4EB4-B653-0A5A1CF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F75C0-EE8F-460C-ACBF-9BF9CF0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56109-B6E7-49F2-9120-B7970B6F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8651B-EC66-4F55-91DF-2DF86DCD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86739-E625-4EDA-AF2B-10F47BE5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BC604-A247-4740-908F-BDBC4482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5A4D83-B314-4679-8C25-2D3EA2F3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0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CBB85-186A-4A1A-9496-1009115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62B0C-BEC6-4300-B704-650C741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76E49-80C3-458E-86B8-AA8E605B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733D9-0488-43FC-ACEE-358466DC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FC0A6-3E88-4BDA-98AA-69A9202F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EE098-F158-44E6-8DD7-77F9324A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CE70E-99F5-4618-B860-AFF8478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05045-E210-4CF3-AF07-3007879F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D43DE-778B-4913-9AA4-9879C338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7D16-54F0-4BDC-A107-2763359D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A9736D-6791-4530-91DF-779786A2C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D2F7A-A96C-4B66-9785-D6AC39D7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05E11-6EE1-4868-B222-7C2DDE10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7FEAF-AB8A-4F37-A907-1A93F667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4A6E2-0665-409A-BBDF-31F18439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869B26-5AE7-4092-8A47-6317DD60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EFF2-40E5-4898-9112-747D38C5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43976-B98F-447D-8C30-77E83454E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6257-B6FE-477F-9C0E-0BCEB4FB9E2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9C796-B04C-4E3F-9EC1-6AB6FB385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102FE-3CC2-4CFD-AEC0-B0A3B40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175B-EC73-45DF-B4D7-79BABED12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repos/ubuntu1604/x86_64/cuda-repo-ubuntu1604_9.0.176-1_amd64.de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eloper.download.nvidia.com/compute/cuda/repos/ubuntu1604/x86_64/7fa2af80.pu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nvidia-tensorrt-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82046" y="457662"/>
            <a:ext cx="11427907" cy="77134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TENSORRT（</a:t>
            </a:r>
            <a:r>
              <a:rPr lang="zh-CN" altLang="en-US" sz="4000" dirty="0">
                <a:solidFill>
                  <a:schemeClr val="tx1"/>
                </a:solidFill>
              </a:rPr>
              <a:t>二</a:t>
            </a:r>
            <a:r>
              <a:rPr lang="en-US" sz="4000" dirty="0">
                <a:solidFill>
                  <a:schemeClr val="tx1"/>
                </a:solidFill>
              </a:rPr>
              <a:t>）---</a:t>
            </a:r>
            <a:r>
              <a:rPr lang="zh-CN" altLang="en-US" sz="4000" dirty="0">
                <a:solidFill>
                  <a:schemeClr val="tx1"/>
                </a:solidFill>
              </a:rPr>
              <a:t>环境配置与编程实例</a:t>
            </a:r>
            <a:endParaRPr lang="en-US" sz="2222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6512" y="6207455"/>
            <a:ext cx="231553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October</a:t>
            </a:r>
            <a:r>
              <a:rPr lang="en-US" sz="2000" dirty="0">
                <a:solidFill>
                  <a:schemeClr val="bg1"/>
                </a:solidFill>
              </a:rPr>
              <a:t>  2017</a:t>
            </a:r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A358E-DE05-4089-8DD6-E6B807E4CD5A}"/>
              </a:ext>
            </a:extLst>
          </p:cNvPr>
          <p:cNvSpPr txBox="1"/>
          <p:nvPr/>
        </p:nvSpPr>
        <p:spPr>
          <a:xfrm>
            <a:off x="4605618" y="611841"/>
            <a:ext cx="6636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nv-tensorrt-repo-ubuntu1604-cuda9.0-rc-trt4.0.0.3-20180329_1-1_amd64.deb</a:t>
            </a:r>
            <a:endParaRPr lang="zh-CN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  <a:endParaRPr lang="zh-CN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tensorrt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如果你是</a:t>
            </a:r>
            <a:r>
              <a:rPr lang="en-US" altLang="zh-CN" dirty="0"/>
              <a:t>python 2.7</a:t>
            </a:r>
            <a:endParaRPr lang="zh-CN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python-</a:t>
            </a:r>
            <a:r>
              <a:rPr lang="en-US" altLang="zh-CN" dirty="0" err="1"/>
              <a:t>libnvinfer</a:t>
            </a:r>
            <a:r>
              <a:rPr lang="en-US" altLang="zh-CN" dirty="0"/>
              <a:t>-doc swig</a:t>
            </a:r>
            <a:endParaRPr lang="zh-CN" altLang="zh-CN" dirty="0"/>
          </a:p>
          <a:p>
            <a:r>
              <a:rPr lang="zh-CN" altLang="zh-CN" dirty="0"/>
              <a:t>如果是</a:t>
            </a:r>
            <a:r>
              <a:rPr lang="en-US" altLang="zh-CN" dirty="0"/>
              <a:t>3.5</a:t>
            </a:r>
            <a:endParaRPr lang="zh-CN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python3-libnvinfer-doc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这样就安装好了，我们测试一下：</a:t>
            </a:r>
          </a:p>
          <a:p>
            <a:r>
              <a:rPr lang="en-US" altLang="zh-CN" dirty="0"/>
              <a:t>$ cp -r 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tensorrt</a:t>
            </a:r>
            <a:r>
              <a:rPr lang="en-US" altLang="zh-CN" dirty="0"/>
              <a:t>/ ~/</a:t>
            </a:r>
            <a:endParaRPr lang="zh-CN" altLang="zh-CN" dirty="0"/>
          </a:p>
          <a:p>
            <a:r>
              <a:rPr lang="en-US" altLang="zh-CN" dirty="0"/>
              <a:t>$ cd ~/</a:t>
            </a:r>
            <a:r>
              <a:rPr lang="en-US" altLang="zh-CN" dirty="0" err="1"/>
              <a:t>tensorrt</a:t>
            </a:r>
            <a:r>
              <a:rPr lang="en-US" altLang="zh-CN" dirty="0"/>
              <a:t>/samples </a:t>
            </a:r>
            <a:endParaRPr lang="zh-CN" altLang="zh-CN" dirty="0"/>
          </a:p>
          <a:p>
            <a:r>
              <a:rPr lang="en-US" altLang="zh-CN" dirty="0"/>
              <a:t>$ make</a:t>
            </a:r>
            <a:endParaRPr lang="zh-CN" altLang="zh-CN" dirty="0"/>
          </a:p>
          <a:p>
            <a:r>
              <a:rPr lang="en-US" altLang="zh-CN" dirty="0"/>
              <a:t>$ cd ../bin</a:t>
            </a:r>
            <a:endParaRPr lang="zh-CN" altLang="zh-CN" dirty="0"/>
          </a:p>
          <a:p>
            <a:r>
              <a:rPr lang="en-US" altLang="zh-CN" dirty="0"/>
              <a:t>$ ./sample_int8 </a:t>
            </a:r>
            <a:r>
              <a:rPr lang="en-US" altLang="zh-CN" dirty="0" err="1"/>
              <a:t>mnist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88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50D4A8-A79C-4CD2-8789-136D8829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51" y="1634737"/>
            <a:ext cx="8319247" cy="27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4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编程模型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E0CD9-A9F8-4286-B979-584AA8C954D2}"/>
              </a:ext>
            </a:extLst>
          </p:cNvPr>
          <p:cNvSpPr txBox="1"/>
          <p:nvPr/>
        </p:nvSpPr>
        <p:spPr>
          <a:xfrm>
            <a:off x="4363571" y="591671"/>
            <a:ext cx="75169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1. </a:t>
            </a:r>
            <a:r>
              <a:rPr lang="en-US" altLang="zh-CN" dirty="0" err="1"/>
              <a:t>caffeToGIEModel</a:t>
            </a:r>
            <a:r>
              <a:rPr lang="en-US" altLang="zh-CN" dirty="0"/>
              <a:t> </a:t>
            </a:r>
            <a:r>
              <a:rPr lang="zh-CN" altLang="en-US" dirty="0"/>
              <a:t>－ 将 </a:t>
            </a:r>
            <a:r>
              <a:rPr lang="en-US" altLang="zh-CN" dirty="0" err="1"/>
              <a:t>caffe</a:t>
            </a:r>
            <a:r>
              <a:rPr lang="en-US" altLang="zh-CN" dirty="0"/>
              <a:t> model </a:t>
            </a:r>
            <a:r>
              <a:rPr lang="zh-CN" altLang="en-US" dirty="0"/>
              <a:t>转换到 </a:t>
            </a:r>
            <a:r>
              <a:rPr lang="en-US" altLang="zh-CN" dirty="0" err="1"/>
              <a:t>TensorRT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  <a:endParaRPr lang="en-US" altLang="zh-CN" dirty="0"/>
          </a:p>
          <a:p>
            <a:pPr latinLnBrk="1"/>
            <a:r>
              <a:rPr lang="en-US" altLang="zh-CN" sz="1200" dirty="0"/>
              <a:t>// 1.</a:t>
            </a:r>
            <a:r>
              <a:rPr lang="zh-CN" altLang="en-US" sz="1200" dirty="0"/>
              <a:t>创建</a:t>
            </a:r>
            <a:r>
              <a:rPr lang="en-US" altLang="zh-CN" sz="1200" dirty="0"/>
              <a:t>builder  </a:t>
            </a:r>
          </a:p>
          <a:p>
            <a:pPr latinLnBrk="1"/>
            <a:r>
              <a:rPr lang="en-US" altLang="zh-CN" sz="1200" dirty="0" err="1"/>
              <a:t>IBuilder</a:t>
            </a:r>
            <a:r>
              <a:rPr lang="en-US" altLang="zh-CN" sz="1200" dirty="0"/>
              <a:t>* builder = </a:t>
            </a:r>
            <a:r>
              <a:rPr lang="en-US" altLang="zh-CN" sz="1200" dirty="0" err="1"/>
              <a:t>createInferBuilder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gLogger</a:t>
            </a:r>
            <a:r>
              <a:rPr lang="en-US" altLang="zh-CN" sz="1200" dirty="0"/>
              <a:t>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/>
              <a:t>// 2.</a:t>
            </a:r>
            <a:r>
              <a:rPr lang="zh-CN" altLang="en-US" sz="1200" dirty="0"/>
              <a:t>解析</a:t>
            </a:r>
            <a:r>
              <a:rPr lang="en-US" altLang="zh-CN" sz="1200" dirty="0" err="1"/>
              <a:t>caffe</a:t>
            </a:r>
            <a:r>
              <a:rPr lang="zh-CN" altLang="en-US" sz="1200" dirty="0"/>
              <a:t>模型，保存到 </a:t>
            </a:r>
            <a:r>
              <a:rPr lang="en-US" altLang="zh-CN" sz="1200" dirty="0"/>
              <a:t>Network  </a:t>
            </a:r>
          </a:p>
          <a:p>
            <a:pPr latinLnBrk="1"/>
            <a:r>
              <a:rPr lang="en-US" altLang="zh-CN" sz="1200" dirty="0" err="1"/>
              <a:t>INetworkDefinition</a:t>
            </a:r>
            <a:r>
              <a:rPr lang="en-US" altLang="zh-CN" sz="1200" dirty="0"/>
              <a:t>* network = builder-&gt;</a:t>
            </a:r>
            <a:r>
              <a:rPr lang="en-US" altLang="zh-CN" sz="1200" dirty="0" err="1"/>
              <a:t>createNetwork</a:t>
            </a:r>
            <a:r>
              <a:rPr lang="en-US" altLang="zh-CN" sz="1200" dirty="0"/>
              <a:t>();  </a:t>
            </a:r>
          </a:p>
          <a:p>
            <a:pPr latinLnBrk="1"/>
            <a:r>
              <a:rPr lang="en-US" altLang="zh-CN" sz="1200" dirty="0" err="1"/>
              <a:t>ICaffeParser</a:t>
            </a:r>
            <a:r>
              <a:rPr lang="en-US" altLang="zh-CN" sz="1200" dirty="0"/>
              <a:t>* parser = </a:t>
            </a:r>
            <a:r>
              <a:rPr lang="en-US" altLang="zh-CN" sz="1200" dirty="0" err="1"/>
              <a:t>createCaffeParser</a:t>
            </a:r>
            <a:r>
              <a:rPr lang="en-US" altLang="zh-CN" sz="1200" dirty="0"/>
              <a:t>();  </a:t>
            </a:r>
          </a:p>
          <a:p>
            <a:pPr latinLnBrk="1"/>
            <a:r>
              <a:rPr lang="en-US" altLang="zh-CN" sz="1200" b="1" dirty="0"/>
              <a:t>const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IBlobNameToTensor</a:t>
            </a:r>
            <a:r>
              <a:rPr lang="en-US" altLang="zh-CN" sz="1200" dirty="0"/>
              <a:t>* </a:t>
            </a:r>
            <a:r>
              <a:rPr lang="en-US" altLang="zh-CN" sz="1200" dirty="0" err="1"/>
              <a:t>blobNameToTensor</a:t>
            </a:r>
            <a:r>
              <a:rPr lang="en-US" altLang="zh-CN" sz="1200" dirty="0"/>
              <a:t> = parser-&gt;parse(</a:t>
            </a:r>
            <a:r>
              <a:rPr lang="en-US" altLang="zh-CN" sz="1200" dirty="0" err="1"/>
              <a:t>locateFile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deployFile</a:t>
            </a:r>
            <a:r>
              <a:rPr lang="en-US" altLang="zh-CN" sz="1200" dirty="0"/>
              <a:t>,                 directories).</a:t>
            </a:r>
            <a:r>
              <a:rPr lang="en-US" altLang="zh-CN" sz="1200" dirty="0" err="1"/>
              <a:t>c_str</a:t>
            </a:r>
            <a:r>
              <a:rPr lang="en-US" altLang="zh-CN" sz="1200" dirty="0"/>
              <a:t>(), </a:t>
            </a:r>
            <a:r>
              <a:rPr lang="en-US" altLang="zh-CN" sz="1200" dirty="0" err="1"/>
              <a:t>locateFile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modelFile</a:t>
            </a:r>
            <a:r>
              <a:rPr lang="en-US" altLang="zh-CN" sz="1200" dirty="0"/>
              <a:t>, directories).</a:t>
            </a:r>
            <a:r>
              <a:rPr lang="en-US" altLang="zh-CN" sz="1200" dirty="0" err="1"/>
              <a:t>c_str</a:t>
            </a:r>
            <a:r>
              <a:rPr lang="en-US" altLang="zh-CN" sz="1200" dirty="0"/>
              <a:t>(),*network, 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kFLOAT</a:t>
            </a:r>
            <a:r>
              <a:rPr lang="en-US" altLang="zh-CN" sz="1200" dirty="0"/>
              <a:t>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/>
              <a:t>// 3.</a:t>
            </a:r>
            <a:r>
              <a:rPr lang="zh-CN" altLang="en-US" sz="1200" dirty="0"/>
              <a:t>指定输出</a:t>
            </a:r>
            <a:r>
              <a:rPr lang="en-US" altLang="zh-CN" sz="1200" dirty="0"/>
              <a:t>Tensor  </a:t>
            </a:r>
          </a:p>
          <a:p>
            <a:pPr latinLnBrk="1"/>
            <a:r>
              <a:rPr lang="en-US" altLang="zh-CN" sz="1200" b="1" dirty="0"/>
              <a:t>for</a:t>
            </a:r>
            <a:r>
              <a:rPr lang="en-US" altLang="zh-CN" sz="1200" dirty="0"/>
              <a:t> (auto&amp; s : outputs)  </a:t>
            </a:r>
          </a:p>
          <a:p>
            <a:pPr latinLnBrk="1"/>
            <a:r>
              <a:rPr lang="en-US" altLang="zh-CN" sz="1200" dirty="0"/>
              <a:t>    network-&gt;</a:t>
            </a:r>
            <a:r>
              <a:rPr lang="en-US" altLang="zh-CN" sz="1200" dirty="0" err="1"/>
              <a:t>markOutput</a:t>
            </a:r>
            <a:r>
              <a:rPr lang="en-US" altLang="zh-CN" sz="1200" dirty="0"/>
              <a:t>(*</a:t>
            </a:r>
            <a:r>
              <a:rPr lang="en-US" altLang="zh-CN" sz="1200" dirty="0" err="1"/>
              <a:t>blobNameToTensor</a:t>
            </a:r>
            <a:r>
              <a:rPr lang="en-US" altLang="zh-CN" sz="1200" dirty="0"/>
              <a:t>-&gt;find(</a:t>
            </a:r>
            <a:r>
              <a:rPr lang="en-US" altLang="zh-CN" sz="1200" dirty="0" err="1"/>
              <a:t>s.c_str</a:t>
            </a:r>
            <a:r>
              <a:rPr lang="en-US" altLang="zh-CN" sz="1200" dirty="0"/>
              <a:t>()));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/>
              <a:t>// 4.</a:t>
            </a:r>
            <a:r>
              <a:rPr lang="zh-CN" altLang="en-US" sz="1200" dirty="0"/>
              <a:t>构建</a:t>
            </a:r>
            <a:r>
              <a:rPr lang="en-US" altLang="zh-CN" sz="1200" dirty="0"/>
              <a:t>engine  </a:t>
            </a:r>
          </a:p>
          <a:p>
            <a:pPr latinLnBrk="1"/>
            <a:r>
              <a:rPr lang="en-US" altLang="zh-CN" sz="1200" dirty="0"/>
              <a:t>builder-&gt;</a:t>
            </a:r>
            <a:r>
              <a:rPr lang="en-US" altLang="zh-CN" sz="1200" dirty="0" err="1"/>
              <a:t>setMaxBatchSize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maxBatchSize</a:t>
            </a:r>
            <a:r>
              <a:rPr lang="en-US" altLang="zh-CN" sz="1200" dirty="0"/>
              <a:t>);  </a:t>
            </a:r>
          </a:p>
          <a:p>
            <a:pPr latinLnBrk="1"/>
            <a:r>
              <a:rPr lang="en-US" altLang="zh-CN" sz="1200" dirty="0"/>
              <a:t>builder-&gt;</a:t>
            </a:r>
            <a:r>
              <a:rPr lang="en-US" altLang="zh-CN" sz="1200" dirty="0" err="1"/>
              <a:t>setMaxWorkspaceSize</a:t>
            </a:r>
            <a:r>
              <a:rPr lang="en-US" altLang="zh-CN" sz="1200" dirty="0"/>
              <a:t>(1 &lt;&lt; 20);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 err="1"/>
              <a:t>ICudaEngine</a:t>
            </a:r>
            <a:r>
              <a:rPr lang="en-US" altLang="zh-CN" sz="1200" dirty="0"/>
              <a:t>* engine = builder-&gt;</a:t>
            </a:r>
            <a:r>
              <a:rPr lang="en-US" altLang="zh-CN" sz="1200" dirty="0" err="1"/>
              <a:t>buildCudaEngine</a:t>
            </a:r>
            <a:r>
              <a:rPr lang="en-US" altLang="zh-CN" sz="1200" dirty="0"/>
              <a:t>(*network);  </a:t>
            </a:r>
          </a:p>
          <a:p>
            <a:pPr latinLnBrk="1"/>
            <a:r>
              <a:rPr lang="en-US" altLang="zh-CN" sz="1200" dirty="0"/>
              <a:t>assert(engine);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/>
              <a:t>// 5.</a:t>
            </a:r>
            <a:r>
              <a:rPr lang="zh-CN" altLang="en-US" sz="1200" dirty="0"/>
              <a:t>销毁</a:t>
            </a:r>
            <a:r>
              <a:rPr lang="en-US" altLang="zh-CN" sz="1200" dirty="0"/>
              <a:t>parser  </a:t>
            </a:r>
          </a:p>
          <a:p>
            <a:pPr latinLnBrk="1"/>
            <a:r>
              <a:rPr lang="en-US" altLang="zh-CN" sz="1200" dirty="0"/>
              <a:t>network-&gt;destroy();  </a:t>
            </a:r>
          </a:p>
          <a:p>
            <a:pPr latinLnBrk="1"/>
            <a:r>
              <a:rPr lang="en-US" altLang="zh-CN" sz="1200" dirty="0"/>
              <a:t>parser-&gt;destroy();  </a:t>
            </a:r>
          </a:p>
          <a:p>
            <a:pPr latinLnBrk="1"/>
            <a:r>
              <a:rPr lang="en-US" altLang="zh-CN" sz="1200" dirty="0"/>
              <a:t>  </a:t>
            </a:r>
          </a:p>
          <a:p>
            <a:pPr latinLnBrk="1"/>
            <a:r>
              <a:rPr lang="en-US" altLang="zh-CN" sz="1200" dirty="0"/>
              <a:t>// 6.</a:t>
            </a:r>
            <a:r>
              <a:rPr lang="zh-CN" altLang="en-US" sz="1200" dirty="0"/>
              <a:t>将</a:t>
            </a:r>
            <a:r>
              <a:rPr lang="en-US" altLang="zh-CN" sz="1200" dirty="0"/>
              <a:t>engine</a:t>
            </a:r>
            <a:r>
              <a:rPr lang="zh-CN" altLang="en-US" sz="1200" dirty="0"/>
              <a:t>序列化到</a:t>
            </a:r>
            <a:r>
              <a:rPr lang="en-US" altLang="zh-CN" sz="1200" dirty="0"/>
              <a:t>GIE</a:t>
            </a:r>
            <a:r>
              <a:rPr lang="zh-CN" altLang="en-US" sz="1200" dirty="0"/>
              <a:t>，退出  </a:t>
            </a:r>
          </a:p>
          <a:p>
            <a:pPr latinLnBrk="1"/>
            <a:r>
              <a:rPr lang="en-US" altLang="zh-CN" sz="1200" dirty="0" err="1"/>
              <a:t>gieModelStream</a:t>
            </a:r>
            <a:r>
              <a:rPr lang="en-US" altLang="zh-CN" sz="1200" dirty="0"/>
              <a:t> = engine-&gt;serialize();  </a:t>
            </a:r>
          </a:p>
          <a:p>
            <a:pPr latinLnBrk="1"/>
            <a:r>
              <a:rPr lang="en-US" altLang="zh-CN" sz="1200" dirty="0"/>
              <a:t>engine-&gt;destroy();  </a:t>
            </a:r>
          </a:p>
          <a:p>
            <a:pPr latinLnBrk="1"/>
            <a:r>
              <a:rPr lang="en-US" altLang="zh-CN" sz="1200" dirty="0"/>
              <a:t>builder-&gt;destroy();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6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编程模型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E0CD9-A9F8-4286-B979-584AA8C954D2}"/>
              </a:ext>
            </a:extLst>
          </p:cNvPr>
          <p:cNvSpPr txBox="1"/>
          <p:nvPr/>
        </p:nvSpPr>
        <p:spPr>
          <a:xfrm>
            <a:off x="4363571" y="591671"/>
            <a:ext cx="751690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执行过程 </a:t>
            </a:r>
            <a:r>
              <a:rPr lang="en-US" altLang="zh-CN" dirty="0"/>
              <a:t>main</a:t>
            </a:r>
          </a:p>
          <a:p>
            <a:pPr latinLnBrk="1"/>
            <a:r>
              <a:rPr lang="en-US" altLang="zh-CN" sz="1400" dirty="0"/>
              <a:t>// 1.</a:t>
            </a:r>
            <a:r>
              <a:rPr lang="zh-CN" altLang="en-US" sz="1400" dirty="0"/>
              <a:t>从</a:t>
            </a:r>
            <a:r>
              <a:rPr lang="en-US" altLang="zh-CN" sz="1400" dirty="0" err="1"/>
              <a:t>caffe</a:t>
            </a:r>
            <a:r>
              <a:rPr lang="zh-CN" altLang="en-US" sz="1400" dirty="0"/>
              <a:t>模型创建</a:t>
            </a:r>
            <a:r>
              <a:rPr lang="en-US" altLang="zh-CN" sz="1400" dirty="0"/>
              <a:t>GIE</a:t>
            </a:r>
            <a:r>
              <a:rPr lang="zh-CN" altLang="en-US" sz="1400" dirty="0"/>
              <a:t>模型，序列化到流  </a:t>
            </a:r>
          </a:p>
          <a:p>
            <a:pPr latinLnBrk="1"/>
            <a:r>
              <a:rPr lang="en-US" altLang="zh-CN" sz="1400" dirty="0" err="1"/>
              <a:t>IHostMemory</a:t>
            </a:r>
            <a:r>
              <a:rPr lang="en-US" altLang="zh-CN" sz="1400" dirty="0"/>
              <a:t> *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{</a:t>
            </a:r>
            <a:r>
              <a:rPr lang="en-US" altLang="zh-CN" sz="1400" dirty="0" err="1"/>
              <a:t>nullptr</a:t>
            </a:r>
            <a:r>
              <a:rPr lang="en-US" altLang="zh-CN" sz="1400" dirty="0"/>
              <a:t>};  </a:t>
            </a:r>
          </a:p>
          <a:p>
            <a:pPr latinLnBrk="1"/>
            <a:r>
              <a:rPr lang="en-US" altLang="zh-CN" sz="1400" dirty="0" err="1"/>
              <a:t>caffeToGIEModel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mnist.prototxt</a:t>
            </a:r>
            <a:r>
              <a:rPr lang="en-US" altLang="zh-CN" sz="1400" dirty="0"/>
              <a:t>", "</a:t>
            </a:r>
            <a:r>
              <a:rPr lang="en-US" altLang="zh-CN" sz="1400" dirty="0" err="1"/>
              <a:t>mnist.caffemodel</a:t>
            </a:r>
            <a:r>
              <a:rPr lang="en-US" altLang="zh-CN" sz="1400" dirty="0"/>
              <a:t>", std::vector &lt; std::string &gt; { OUTPUT_BLOB_NAME }, 1, 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);  </a:t>
            </a:r>
          </a:p>
          <a:p>
            <a:pPr latinLnBrk="1"/>
            <a:r>
              <a:rPr lang="en-US" altLang="zh-CN" sz="1400" dirty="0"/>
              <a:t>  </a:t>
            </a:r>
          </a:p>
          <a:p>
            <a:pPr latinLnBrk="1"/>
            <a:r>
              <a:rPr lang="en-US" altLang="zh-CN" sz="1400" dirty="0"/>
              <a:t>// x.</a:t>
            </a:r>
            <a:r>
              <a:rPr lang="zh-CN" altLang="en-US" sz="1400" dirty="0"/>
              <a:t>数据获取（略）  </a:t>
            </a:r>
          </a:p>
          <a:p>
            <a:pPr latinLnBrk="1"/>
            <a:r>
              <a:rPr lang="en-US" altLang="zh-CN" sz="1400" dirty="0"/>
              <a:t>// x.</a:t>
            </a:r>
            <a:r>
              <a:rPr lang="zh-CN" altLang="en-US" sz="1400" dirty="0"/>
              <a:t>解析</a:t>
            </a:r>
            <a:r>
              <a:rPr lang="en-US" altLang="zh-CN" sz="1400" dirty="0"/>
              <a:t>mean</a:t>
            </a:r>
            <a:r>
              <a:rPr lang="zh-CN" altLang="en-US" sz="1400" dirty="0"/>
              <a:t>文件</a:t>
            </a:r>
            <a:r>
              <a:rPr lang="en-US" altLang="zh-CN" sz="1400" dirty="0"/>
              <a:t>(</a:t>
            </a:r>
            <a:r>
              <a:rPr lang="zh-CN" altLang="en-US" sz="1400" dirty="0"/>
              <a:t>略</a:t>
            </a:r>
            <a:r>
              <a:rPr lang="en-US" altLang="zh-CN" sz="1400" dirty="0"/>
              <a:t>)</a:t>
            </a:r>
            <a:r>
              <a:rPr lang="zh-CN" altLang="en-US" sz="1400" dirty="0"/>
              <a:t>  </a:t>
            </a:r>
          </a:p>
          <a:p>
            <a:pPr latinLnBrk="1"/>
            <a:r>
              <a:rPr lang="zh-CN" altLang="en-US" sz="1400" dirty="0"/>
              <a:t>  </a:t>
            </a:r>
          </a:p>
          <a:p>
            <a:pPr latinLnBrk="1"/>
            <a:r>
              <a:rPr lang="en-US" altLang="zh-CN" sz="1400" dirty="0"/>
              <a:t>// 2.</a:t>
            </a:r>
            <a:r>
              <a:rPr lang="zh-CN" altLang="en-US" sz="1400" dirty="0"/>
              <a:t>反序列化，得到</a:t>
            </a:r>
            <a:r>
              <a:rPr lang="en-US" altLang="zh-CN" sz="1400" dirty="0"/>
              <a:t>Runtime engine   </a:t>
            </a:r>
          </a:p>
          <a:p>
            <a:pPr latinLnBrk="1"/>
            <a:r>
              <a:rPr lang="en-US" altLang="zh-CN" sz="1400" dirty="0" err="1"/>
              <a:t>IRuntime</a:t>
            </a:r>
            <a:r>
              <a:rPr lang="en-US" altLang="zh-CN" sz="1400" dirty="0"/>
              <a:t>* runtime = </a:t>
            </a:r>
            <a:r>
              <a:rPr lang="en-US" altLang="zh-CN" sz="1400" dirty="0" err="1"/>
              <a:t>createInferRuntime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gLogger</a:t>
            </a:r>
            <a:r>
              <a:rPr lang="en-US" altLang="zh-CN" sz="1400" dirty="0"/>
              <a:t>);  </a:t>
            </a:r>
          </a:p>
          <a:p>
            <a:pPr latinLnBrk="1"/>
            <a:r>
              <a:rPr lang="en-US" altLang="zh-CN" sz="1400" dirty="0" err="1"/>
              <a:t>ICudaEngine</a:t>
            </a:r>
            <a:r>
              <a:rPr lang="en-US" altLang="zh-CN" sz="1400" dirty="0"/>
              <a:t>* engine = runtime-&gt;</a:t>
            </a:r>
            <a:r>
              <a:rPr lang="en-US" altLang="zh-CN" sz="1400" dirty="0" err="1"/>
              <a:t>deserializeCudaEngine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-&gt;data(), 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-&gt;size(), </a:t>
            </a:r>
            <a:r>
              <a:rPr lang="en-US" altLang="zh-CN" sz="1400" dirty="0" err="1"/>
              <a:t>nullptr</a:t>
            </a:r>
            <a:r>
              <a:rPr lang="en-US" altLang="zh-CN" sz="1400" dirty="0"/>
              <a:t>);  </a:t>
            </a:r>
          </a:p>
          <a:p>
            <a:pPr latinLnBrk="1"/>
            <a:r>
              <a:rPr lang="en-US" altLang="zh-CN" sz="1400" b="1" dirty="0"/>
              <a:t>if</a:t>
            </a:r>
            <a:r>
              <a:rPr lang="en-US" altLang="zh-CN" sz="1400" dirty="0"/>
              <a:t> (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) </a:t>
            </a:r>
            <a:r>
              <a:rPr lang="en-US" altLang="zh-CN" sz="1400" dirty="0" err="1"/>
              <a:t>gieModelStream</a:t>
            </a:r>
            <a:r>
              <a:rPr lang="en-US" altLang="zh-CN" sz="1400" dirty="0"/>
              <a:t>-&gt;destroy();  </a:t>
            </a:r>
          </a:p>
          <a:p>
            <a:pPr latinLnBrk="1"/>
            <a:r>
              <a:rPr lang="en-US" altLang="zh-CN" sz="1400" dirty="0"/>
              <a:t>  </a:t>
            </a:r>
          </a:p>
          <a:p>
            <a:pPr latinLnBrk="1"/>
            <a:r>
              <a:rPr lang="en-US" altLang="zh-CN" sz="1400" dirty="0"/>
              <a:t>// 3.</a:t>
            </a:r>
            <a:r>
              <a:rPr lang="zh-CN" altLang="en-US" sz="1400" dirty="0"/>
              <a:t>创建上下文  </a:t>
            </a:r>
          </a:p>
          <a:p>
            <a:pPr latinLnBrk="1"/>
            <a:r>
              <a:rPr lang="en-US" altLang="zh-CN" sz="1400" dirty="0" err="1"/>
              <a:t>IExecutionContext</a:t>
            </a:r>
            <a:r>
              <a:rPr lang="en-US" altLang="zh-CN" sz="1400" dirty="0"/>
              <a:t> *context = engine-&gt;</a:t>
            </a:r>
            <a:r>
              <a:rPr lang="en-US" altLang="zh-CN" sz="1400" dirty="0" err="1"/>
              <a:t>createExecutionContext</a:t>
            </a:r>
            <a:r>
              <a:rPr lang="en-US" altLang="zh-CN" sz="1400" dirty="0"/>
              <a:t>();  </a:t>
            </a:r>
          </a:p>
          <a:p>
            <a:pPr latinLnBrk="1"/>
            <a:r>
              <a:rPr lang="en-US" altLang="zh-CN" sz="1400" dirty="0"/>
              <a:t>  </a:t>
            </a:r>
          </a:p>
          <a:p>
            <a:pPr latinLnBrk="1"/>
            <a:r>
              <a:rPr lang="en-US" altLang="zh-CN" sz="1400" dirty="0"/>
              <a:t>// 4.</a:t>
            </a:r>
            <a:r>
              <a:rPr lang="zh-CN" altLang="en-US" sz="1400" dirty="0"/>
              <a:t>运行</a:t>
            </a:r>
            <a:r>
              <a:rPr lang="en-US" altLang="zh-CN" sz="1400" dirty="0"/>
              <a:t>inference  </a:t>
            </a:r>
          </a:p>
          <a:p>
            <a:pPr latinLnBrk="1"/>
            <a:r>
              <a:rPr lang="en-US" altLang="zh-CN" sz="1400" b="1" dirty="0"/>
              <a:t>float</a:t>
            </a:r>
            <a:r>
              <a:rPr lang="en-US" altLang="zh-CN" sz="1400" dirty="0"/>
              <a:t> prob[OUTPUT_SIZE];  </a:t>
            </a:r>
          </a:p>
          <a:p>
            <a:pPr latinLnBrk="1"/>
            <a:r>
              <a:rPr lang="en-US" altLang="zh-CN" sz="1400" dirty="0" err="1">
                <a:solidFill>
                  <a:srgbClr val="FF0000"/>
                </a:solidFill>
              </a:rPr>
              <a:t>doInference</a:t>
            </a:r>
            <a:r>
              <a:rPr lang="en-US" altLang="zh-CN" sz="1400" dirty="0">
                <a:solidFill>
                  <a:srgbClr val="FF0000"/>
                </a:solidFill>
              </a:rPr>
              <a:t>(*context, data, prob, 1);  </a:t>
            </a:r>
          </a:p>
          <a:p>
            <a:pPr latinLnBrk="1"/>
            <a:r>
              <a:rPr lang="en-US" altLang="zh-CN" sz="1400" dirty="0"/>
              <a:t>  </a:t>
            </a:r>
          </a:p>
          <a:p>
            <a:pPr latinLnBrk="1"/>
            <a:r>
              <a:rPr lang="en-US" altLang="zh-CN" sz="1400" dirty="0"/>
              <a:t>// 5.</a:t>
            </a:r>
            <a:r>
              <a:rPr lang="zh-CN" altLang="en-US" sz="1400" dirty="0"/>
              <a:t>销毁</a:t>
            </a:r>
            <a:r>
              <a:rPr lang="en-US" altLang="zh-CN" sz="1400" dirty="0"/>
              <a:t>engine  </a:t>
            </a:r>
          </a:p>
          <a:p>
            <a:pPr latinLnBrk="1"/>
            <a:r>
              <a:rPr lang="en-US" altLang="zh-CN" sz="1400" dirty="0"/>
              <a:t>context-&gt;destroy();  </a:t>
            </a:r>
          </a:p>
          <a:p>
            <a:pPr latinLnBrk="1"/>
            <a:r>
              <a:rPr lang="en-US" altLang="zh-CN" sz="1400" dirty="0"/>
              <a:t>engine-&gt;destroy();  </a:t>
            </a:r>
          </a:p>
          <a:p>
            <a:pPr latinLnBrk="1"/>
            <a:r>
              <a:rPr lang="en-US" altLang="zh-CN" sz="1400" dirty="0"/>
              <a:t>runtime-&gt;destroy();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86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800" b="1" dirty="0" err="1"/>
              <a:t>TensoRT</a:t>
            </a:r>
            <a:r>
              <a:rPr lang="zh-CN" altLang="en-US" sz="2800" b="1" dirty="0"/>
              <a:t>实例展示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5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21023" y="2967037"/>
            <a:ext cx="71247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8F048C-6458-4F80-860A-BAFB4A144990}"/>
              </a:ext>
            </a:extLst>
          </p:cNvPr>
          <p:cNvSpPr txBox="1"/>
          <p:nvPr/>
        </p:nvSpPr>
        <p:spPr>
          <a:xfrm>
            <a:off x="4719917" y="1086317"/>
            <a:ext cx="6562165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TensoRT</a:t>
            </a:r>
            <a:r>
              <a:rPr lang="zh-CN" altLang="en-US" sz="2800" b="1" dirty="0"/>
              <a:t>回顾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编程模型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TensoRT</a:t>
            </a:r>
            <a:r>
              <a:rPr lang="zh-CN" altLang="en-US" sz="2800" b="1" dirty="0"/>
              <a:t>实例展示</a:t>
            </a:r>
            <a:endParaRPr lang="en-US" altLang="zh-CN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92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21023" y="2967037"/>
            <a:ext cx="71247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b="1" dirty="0" err="1"/>
              <a:t>TensoRT</a:t>
            </a:r>
            <a:r>
              <a:rPr lang="zh-CN" altLang="en-US" b="1" dirty="0"/>
              <a:t>回顾</a:t>
            </a:r>
            <a:endParaRPr lang="en-US" altLang="zh-CN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34F4D-F009-4563-AF43-55A4550F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28" y="1038746"/>
            <a:ext cx="82004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21023" y="2967037"/>
            <a:ext cx="71247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b="1" dirty="0" err="1"/>
              <a:t>TensoRT</a:t>
            </a:r>
            <a:r>
              <a:rPr lang="zh-CN" altLang="en-US" b="1" dirty="0"/>
              <a:t>回顾</a:t>
            </a:r>
            <a:endParaRPr lang="en-US" altLang="zh-CN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1CEE45-9A2C-4068-B866-FB24AAC5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51" y="1199683"/>
            <a:ext cx="7748678" cy="42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557EEF-11E1-4A26-B051-FC3C4E7AA6FC}"/>
              </a:ext>
            </a:extLst>
          </p:cNvPr>
          <p:cNvSpPr txBox="1"/>
          <p:nvPr/>
        </p:nvSpPr>
        <p:spPr>
          <a:xfrm>
            <a:off x="4471147" y="857003"/>
            <a:ext cx="59032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1.CUDA</a:t>
            </a:r>
          </a:p>
          <a:p>
            <a:r>
              <a:rPr lang="zh-CN" altLang="zh-CN" dirty="0"/>
              <a:t>去官网下载</a:t>
            </a:r>
            <a:r>
              <a:rPr lang="en-US" altLang="zh-CN" dirty="0" err="1"/>
              <a:t>cuda</a:t>
            </a:r>
            <a:r>
              <a:rPr lang="zh-CN" altLang="zh-CN" dirty="0"/>
              <a:t>，此处使用的是</a:t>
            </a:r>
            <a:r>
              <a:rPr lang="en-US" altLang="zh-CN" dirty="0"/>
              <a:t>cuda9.0</a:t>
            </a:r>
            <a:r>
              <a:rPr lang="zh-CN" altLang="zh-CN" dirty="0"/>
              <a:t>版本的</a:t>
            </a:r>
            <a:r>
              <a:rPr lang="en-US" altLang="zh-CN" dirty="0"/>
              <a:t>deb</a:t>
            </a:r>
            <a:r>
              <a:rPr lang="zh-CN" altLang="zh-CN" dirty="0"/>
              <a:t>安装方式：</a:t>
            </a:r>
          </a:p>
          <a:p>
            <a:r>
              <a:rPr lang="en-US" altLang="zh-CN" dirty="0"/>
              <a:t>~$ </a:t>
            </a:r>
            <a:r>
              <a:rPr lang="en-US" altLang="zh-CN" dirty="0" err="1"/>
              <a:t>mkdir</a:t>
            </a:r>
            <a:r>
              <a:rPr lang="en-US" altLang="zh-CN" dirty="0"/>
              <a:t> Downloads</a:t>
            </a:r>
            <a:endParaRPr lang="zh-CN" altLang="zh-CN" dirty="0"/>
          </a:p>
          <a:p>
            <a:r>
              <a:rPr lang="en-US" altLang="zh-CN" dirty="0"/>
              <a:t>~$ cd Downloads</a:t>
            </a:r>
            <a:endParaRPr lang="zh-CN" altLang="zh-CN" dirty="0"/>
          </a:p>
          <a:p>
            <a:r>
              <a:rPr lang="en-US" altLang="zh-CN" dirty="0"/>
              <a:t>~$ </a:t>
            </a: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en-US" altLang="zh-CN" u="sng" dirty="0">
                <a:hlinkClick r:id="rId3"/>
              </a:rPr>
              <a:t>http://developer.download.nvidia.com/compute/cuda/repos/ubuntu1604/x86_64/cuda-repo-ubuntu1604_9.0.176-1_amd64.deb</a:t>
            </a:r>
            <a:endParaRPr lang="zh-CN" altLang="zh-CN" dirty="0"/>
          </a:p>
          <a:p>
            <a:r>
              <a:rPr lang="en-US" altLang="zh-CN" dirty="0"/>
              <a:t>~$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 cuda-repo-ubuntu1604_9.0.176-1_amd64.deb</a:t>
            </a:r>
            <a:endParaRPr lang="zh-CN" altLang="zh-CN" dirty="0"/>
          </a:p>
          <a:p>
            <a:r>
              <a:rPr lang="en-US" altLang="zh-CN" dirty="0"/>
              <a:t>~$ </a:t>
            </a:r>
            <a:r>
              <a:rPr lang="en-US" altLang="zh-CN" dirty="0" err="1"/>
              <a:t>sudo</a:t>
            </a:r>
            <a:r>
              <a:rPr lang="en-US" altLang="zh-CN" dirty="0"/>
              <a:t> apt-key adv --fetch-keys </a:t>
            </a:r>
            <a:r>
              <a:rPr lang="en-US" altLang="zh-CN" u="sng" dirty="0">
                <a:hlinkClick r:id="rId4"/>
              </a:rPr>
              <a:t>http://developer.download.nvidia.com/compute/cuda/repos/ubuntu1604/x86_64/7fa2af80.pub</a:t>
            </a:r>
            <a:endParaRPr lang="zh-CN" altLang="zh-CN" dirty="0"/>
          </a:p>
          <a:p>
            <a:r>
              <a:rPr lang="en-US" altLang="zh-CN" dirty="0"/>
              <a:t>~$ </a:t>
            </a: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  <a:endParaRPr lang="zh-CN" altLang="zh-CN" dirty="0"/>
          </a:p>
          <a:p>
            <a:r>
              <a:rPr lang="en-US" altLang="zh-CN" dirty="0"/>
              <a:t>~$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cuda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21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557EEF-11E1-4A26-B051-FC3C4E7AA6FC}"/>
              </a:ext>
            </a:extLst>
          </p:cNvPr>
          <p:cNvSpPr txBox="1"/>
          <p:nvPr/>
        </p:nvSpPr>
        <p:spPr>
          <a:xfrm>
            <a:off x="4471147" y="857003"/>
            <a:ext cx="5903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接下来，在环境变量中添加</a:t>
            </a:r>
            <a:r>
              <a:rPr lang="en-US" altLang="zh-CN" dirty="0"/>
              <a:t>CUDA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~$ </a:t>
            </a:r>
            <a:r>
              <a:rPr lang="en-US" altLang="zh-CN" dirty="0" err="1"/>
              <a:t>sudo</a:t>
            </a:r>
            <a:r>
              <a:rPr lang="en-US" altLang="zh-CN" dirty="0"/>
              <a:t> vim ~/.</a:t>
            </a:r>
            <a:r>
              <a:rPr lang="en-US" altLang="zh-CN" dirty="0" err="1"/>
              <a:t>bashrc</a:t>
            </a:r>
            <a:endParaRPr lang="zh-CN" altLang="zh-CN" dirty="0"/>
          </a:p>
          <a:p>
            <a:r>
              <a:rPr lang="zh-CN" altLang="zh-CN" dirty="0"/>
              <a:t>在最后一行添加</a:t>
            </a:r>
            <a:r>
              <a:rPr lang="en-US" altLang="zh-CN" dirty="0" err="1"/>
              <a:t>cuda</a:t>
            </a:r>
            <a:r>
              <a:rPr lang="zh-CN" altLang="zh-CN" dirty="0"/>
              <a:t>的安装路径：</a:t>
            </a:r>
          </a:p>
          <a:p>
            <a:r>
              <a:rPr lang="en-US" altLang="zh-CN" dirty="0"/>
              <a:t>export PATH=/</a:t>
            </a:r>
            <a:r>
              <a:rPr lang="en-US" altLang="zh-CN" dirty="0" err="1"/>
              <a:t>usr</a:t>
            </a:r>
            <a:r>
              <a:rPr lang="en-US" altLang="zh-CN" dirty="0"/>
              <a:t>/local/cuda-9.0/bin${PATH:+:${PATH}}</a:t>
            </a:r>
            <a:endParaRPr lang="zh-CN" altLang="zh-CN" dirty="0"/>
          </a:p>
          <a:p>
            <a:r>
              <a:rPr lang="en-US" altLang="zh-CN" dirty="0"/>
              <a:t>export LD_LIBRARY_PATH=/</a:t>
            </a:r>
            <a:r>
              <a:rPr lang="en-US" altLang="zh-CN" dirty="0" err="1"/>
              <a:t>usr</a:t>
            </a:r>
            <a:r>
              <a:rPr lang="en-US" altLang="zh-CN" dirty="0"/>
              <a:t>/local/cuda-9.0/lib64\ ${LD_LIBRARY_PATH:+:${LD_LIBRARY_PATH}}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A774C57-920F-49E0-B6A3-0EB9E73EC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7018" y="3086101"/>
            <a:ext cx="7557247" cy="30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A358E-DE05-4089-8DD6-E6B807E4CD5A}"/>
              </a:ext>
            </a:extLst>
          </p:cNvPr>
          <p:cNvSpPr txBox="1"/>
          <p:nvPr/>
        </p:nvSpPr>
        <p:spPr>
          <a:xfrm>
            <a:off x="4605618" y="611841"/>
            <a:ext cx="663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安装</a:t>
            </a:r>
            <a:r>
              <a:rPr lang="en-US" altLang="zh-CN" dirty="0" err="1"/>
              <a:t>cudnn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下载</a:t>
            </a:r>
            <a:r>
              <a:rPr lang="en-US" altLang="zh-CN" dirty="0" err="1"/>
              <a:t>cudnn</a:t>
            </a:r>
            <a:r>
              <a:rPr lang="en-US" altLang="zh-CN" dirty="0"/>
              <a:t> </a:t>
            </a:r>
            <a:r>
              <a:rPr lang="zh-CN" altLang="zh-CN" dirty="0"/>
              <a:t>（本系统是</a:t>
            </a:r>
            <a:r>
              <a:rPr lang="en-US" altLang="zh-CN" dirty="0"/>
              <a:t>ubuntu 16.04+cuda 9.0</a:t>
            </a:r>
            <a:r>
              <a:rPr lang="zh-CN" altLang="zh-CN" dirty="0"/>
              <a:t>）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zh-CN" altLang="zh-CN" dirty="0"/>
              <a:t>下载地址：</a:t>
            </a:r>
            <a:r>
              <a:rPr lang="en-US" altLang="zh-CN" dirty="0"/>
              <a:t>https://developer.nvidia.com/rdp/cudnn-download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A3FBC7-4EE9-4D6D-8169-5D08E84B6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82793" y="1812170"/>
            <a:ext cx="5943600" cy="4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A358E-DE05-4089-8DD6-E6B807E4CD5A}"/>
              </a:ext>
            </a:extLst>
          </p:cNvPr>
          <p:cNvSpPr txBox="1"/>
          <p:nvPr/>
        </p:nvSpPr>
        <p:spPr>
          <a:xfrm>
            <a:off x="4605618" y="611841"/>
            <a:ext cx="6636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安装并测试：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libcudnn7_7.1.3.16-1%2Bcuda9.0_amd64.deb</a:t>
            </a:r>
            <a:endParaRPr lang="zh-CN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libcudnn7-dev_7.1.3.16-1%2Bcuda9.0_amd64.deb</a:t>
            </a:r>
            <a:endParaRPr lang="zh-CN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libcudnn7-doc_7.1.3.16-1+cuda9.0_amd64.deb</a:t>
            </a:r>
          </a:p>
          <a:p>
            <a:endParaRPr lang="en-US" altLang="zh-CN" dirty="0"/>
          </a:p>
          <a:p>
            <a:r>
              <a:rPr lang="zh-CN" altLang="zh-CN" dirty="0"/>
              <a:t>然后我们测试一下安装的结果：</a:t>
            </a:r>
          </a:p>
          <a:p>
            <a:r>
              <a:rPr lang="en-US" altLang="zh-CN" dirty="0"/>
              <a:t>$ cp -r 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/cudnn_samples_v7/ $HOME</a:t>
            </a:r>
            <a:endParaRPr lang="zh-CN" altLang="zh-CN" dirty="0"/>
          </a:p>
          <a:p>
            <a:r>
              <a:rPr lang="en-US" altLang="zh-CN" dirty="0"/>
              <a:t>$ cd  ~/cudnn_samples_v7/</a:t>
            </a:r>
            <a:r>
              <a:rPr lang="en-US" altLang="zh-CN" dirty="0" err="1"/>
              <a:t>mnistCUDNN</a:t>
            </a:r>
            <a:endParaRPr lang="zh-CN" altLang="zh-CN" dirty="0"/>
          </a:p>
          <a:p>
            <a:r>
              <a:rPr lang="en-US" altLang="zh-CN" dirty="0"/>
              <a:t>$ make</a:t>
            </a:r>
            <a:endParaRPr lang="zh-CN" altLang="zh-CN" dirty="0"/>
          </a:p>
          <a:p>
            <a:r>
              <a:rPr lang="en-US" altLang="zh-CN" dirty="0"/>
              <a:t>$ ./</a:t>
            </a:r>
            <a:r>
              <a:rPr lang="en-US" altLang="zh-CN" dirty="0" err="1"/>
              <a:t>mnistCUDNN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750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0"/>
            <a:ext cx="3813242" cy="6858000"/>
          </a:xfrm>
          <a:prstGeom prst="rect">
            <a:avLst/>
          </a:prstGeom>
          <a:solidFill>
            <a:srgbClr val="82D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3A413-6A4D-4907-A1B0-FC1569FED3C2}"/>
              </a:ext>
            </a:extLst>
          </p:cNvPr>
          <p:cNvSpPr txBox="1">
            <a:spLocks noChangeArrowheads="1"/>
          </p:cNvSpPr>
          <p:nvPr/>
        </p:nvSpPr>
        <p:spPr>
          <a:xfrm>
            <a:off x="148420" y="2465154"/>
            <a:ext cx="3516406" cy="1927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sz="2800" b="1" dirty="0" err="1"/>
              <a:t>TensorRT</a:t>
            </a:r>
            <a:r>
              <a:rPr lang="zh-CN" altLang="en-US" sz="2800" b="1" dirty="0"/>
              <a:t>环境配置与安装</a:t>
            </a:r>
            <a:endParaRPr lang="en-US" altLang="zh-CN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FB255-25DA-4662-8C16-B621324B4983}"/>
              </a:ext>
            </a:extLst>
          </p:cNvPr>
          <p:cNvSpPr txBox="1">
            <a:spLocks noChangeArrowheads="1"/>
          </p:cNvSpPr>
          <p:nvPr/>
        </p:nvSpPr>
        <p:spPr>
          <a:xfrm>
            <a:off x="4287651" y="1086317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A358E-DE05-4089-8DD6-E6B807E4CD5A}"/>
              </a:ext>
            </a:extLst>
          </p:cNvPr>
          <p:cNvSpPr txBox="1"/>
          <p:nvPr/>
        </p:nvSpPr>
        <p:spPr>
          <a:xfrm>
            <a:off x="4605618" y="611841"/>
            <a:ext cx="663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3.TensorRT</a:t>
            </a:r>
            <a:r>
              <a:rPr lang="zh-CN" altLang="en-US" dirty="0"/>
              <a:t>的下载与安装</a:t>
            </a:r>
            <a:endParaRPr lang="en-US" altLang="zh-CN" dirty="0"/>
          </a:p>
          <a:p>
            <a:r>
              <a:rPr lang="zh-CN" altLang="zh-CN" dirty="0"/>
              <a:t>首先，我们下载</a:t>
            </a:r>
            <a:r>
              <a:rPr lang="en-US" altLang="zh-CN" dirty="0" err="1"/>
              <a:t>TensorRT</a:t>
            </a:r>
            <a:r>
              <a:rPr lang="zh-CN" altLang="zh-CN" dirty="0"/>
              <a:t>：</a:t>
            </a:r>
          </a:p>
          <a:p>
            <a:r>
              <a:rPr lang="en-US" altLang="zh-CN" u="sng" dirty="0">
                <a:hlinkClick r:id="rId3"/>
              </a:rPr>
              <a:t>https://developer.nvidia.com/nvidia-tensorrt-download</a:t>
            </a:r>
            <a:endParaRPr lang="zh-CN" altLang="zh-CN" dirty="0"/>
          </a:p>
          <a:p>
            <a:endParaRPr lang="zh-CN" altLang="zh-CN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2A74715-41E1-4C9E-AC64-97B0A244BD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87651" y="1721224"/>
            <a:ext cx="7755929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306</Words>
  <Application>Microsoft Office PowerPoint</Application>
  <PresentationFormat>宽屏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华文楷体</vt:lpstr>
      <vt:lpstr>Arial</vt:lpstr>
      <vt:lpstr>Trebuchet MS</vt:lpstr>
      <vt:lpstr>Office 主题​​</vt:lpstr>
      <vt:lpstr>TENSORRT（二）---环境配置与编程实例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TENSORRT（二）---环境配置与编程实例</dc:title>
  <dc:creator>Ken He</dc:creator>
  <cp:lastModifiedBy>Ken He</cp:lastModifiedBy>
  <cp:revision>9</cp:revision>
  <dcterms:created xsi:type="dcterms:W3CDTF">2018-05-23T15:08:48Z</dcterms:created>
  <dcterms:modified xsi:type="dcterms:W3CDTF">2018-05-23T17:24:31Z</dcterms:modified>
</cp:coreProperties>
</file>