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渐进式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应用介绍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产生背景</a:t>
            </a:r>
            <a:endParaRPr lang="zh-CN" altLang="en-US"/>
          </a:p>
          <a:p>
            <a:r>
              <a:rPr lang="zh-CN" altLang="en-US"/>
              <a:t>技术组成</a:t>
            </a:r>
            <a:endParaRPr lang="zh-CN" altLang="en-US"/>
          </a:p>
          <a:p>
            <a:r>
              <a:rPr lang="zh-CN" altLang="en-US"/>
              <a:t>核心技术</a:t>
            </a:r>
            <a:r>
              <a:rPr lang="en-US" altLang="zh-CN"/>
              <a:t>——Service Worker</a:t>
            </a:r>
            <a:endParaRPr lang="en-US" altLang="zh-CN"/>
          </a:p>
          <a:p>
            <a:r>
              <a:rPr lang="zh-CN" altLang="en-US"/>
              <a:t>问题及解决方案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产生背景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移动互联网时代</a:t>
            </a:r>
            <a:endParaRPr lang="zh-CN" altLang="en-US"/>
          </a:p>
          <a:p>
            <a:r>
              <a:rPr lang="zh-CN" altLang="en-US"/>
              <a:t>随时随地，方便快捷</a:t>
            </a:r>
            <a:endParaRPr lang="zh-CN" altLang="en-US"/>
          </a:p>
          <a:p>
            <a:r>
              <a:rPr lang="zh-CN" altLang="en-US"/>
              <a:t>移动网络带宽受限，网络情况复杂</a:t>
            </a:r>
            <a:endParaRPr lang="zh-CN" altLang="en-US"/>
          </a:p>
          <a:p>
            <a:r>
              <a:rPr lang="zh-CN" altLang="en-US"/>
              <a:t>传统网站失去了优势，</a:t>
            </a:r>
            <a:r>
              <a:rPr lang="en-US" altLang="zh-CN"/>
              <a:t>APP</a:t>
            </a:r>
            <a:r>
              <a:rPr lang="zh-CN" altLang="en-US"/>
              <a:t>成为主要的内容载体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Web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Google </a:t>
            </a:r>
            <a:r>
              <a:rPr lang="zh-CN" altLang="en-US"/>
              <a:t>于 </a:t>
            </a:r>
            <a:r>
              <a:rPr lang="en-US" altLang="en-US"/>
              <a:t>20XX-XX </a:t>
            </a:r>
            <a:r>
              <a:rPr lang="zh-CN" altLang="en-US"/>
              <a:t>提出，目的就是让</a:t>
            </a:r>
            <a:r>
              <a:rPr lang="en-US" altLang="zh-CN"/>
              <a:t>Web</a:t>
            </a:r>
            <a:r>
              <a:rPr lang="zh-CN" altLang="en-US"/>
              <a:t>重新焕发光彩</a:t>
            </a:r>
            <a:endParaRPr lang="zh-CN" altLang="en-US"/>
          </a:p>
          <a:p>
            <a:r>
              <a:rPr lang="zh-CN" altLang="zh-CN"/>
              <a:t>长啥样？</a:t>
            </a:r>
            <a:endParaRPr lang="zh-CN" altLang="zh-CN"/>
          </a:p>
          <a:p>
            <a:pPr lvl="1"/>
            <a:r>
              <a:rPr lang="zh-CN" altLang="zh-CN"/>
              <a:t>平滑过渡</a:t>
            </a:r>
            <a:r>
              <a:rPr lang="en-US" altLang="zh-CN"/>
              <a:t>——</a:t>
            </a:r>
            <a:r>
              <a:rPr lang="zh-CN" altLang="en-US"/>
              <a:t>从网站开始</a:t>
            </a:r>
            <a:endParaRPr lang="zh-CN" altLang="en-US"/>
          </a:p>
          <a:p>
            <a:pPr lvl="1"/>
            <a:r>
              <a:rPr lang="zh-CN" altLang="zh-CN"/>
              <a:t>能添加到主屏幕，独立进程运行，独立的</a:t>
            </a:r>
            <a:r>
              <a:rPr lang="en-US" altLang="zh-CN"/>
              <a:t>application </a:t>
            </a:r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zh-CN" altLang="zh-CN"/>
              <a:t>第一次访问后便能离线缓存</a:t>
            </a:r>
            <a:endParaRPr lang="zh-CN" altLang="zh-CN"/>
          </a:p>
          <a:p>
            <a:pPr lvl="1"/>
            <a:r>
              <a:rPr lang="zh-CN" altLang="zh-CN"/>
              <a:t>支持消息推送</a:t>
            </a:r>
            <a:endParaRPr lang="zh-CN" altLang="zh-CN"/>
          </a:p>
          <a:p>
            <a:pPr lvl="1"/>
            <a:r>
              <a:rPr lang="zh-CN" altLang="zh-CN"/>
              <a:t>随着更多物理设备接口访问的标准化，</a:t>
            </a:r>
            <a:r>
              <a:rPr lang="zh-CN" altLang="en-US"/>
              <a:t>功能将与</a:t>
            </a:r>
            <a:r>
              <a:rPr lang="en-US" altLang="zh-CN"/>
              <a:t>Native App</a:t>
            </a:r>
            <a:r>
              <a:rPr lang="zh-CN" altLang="en-US"/>
              <a:t>相近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Progress Web Apps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800">
                <a:sym typeface="+mn-ea"/>
              </a:rPr>
              <a:t>特点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易发现，</a:t>
            </a:r>
            <a:r>
              <a:rPr lang="zh-CN" altLang="en-US">
                <a:sym typeface="+mn-ea"/>
              </a:rPr>
              <a:t>易获取，搜索引擎友好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不需要下载安装，只要一个快捷方式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方便分享，其实就是分享一个</a:t>
            </a:r>
            <a:r>
              <a:rPr lang="en-US" altLang="zh-CN" sz="2800">
                <a:sym typeface="+mn-ea"/>
              </a:rPr>
              <a:t>url</a:t>
            </a:r>
            <a:endParaRPr lang="en-US" altLang="zh-CN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消息推送，后台更新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可以从普通网站升级，升级失败也就变回普通网站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/>
              <a:t>方便适应各个系统平台（</a:t>
            </a:r>
            <a:r>
              <a:rPr lang="en-US" altLang="zh-CN"/>
              <a:t>IOS</a:t>
            </a:r>
            <a:r>
              <a:rPr lang="zh-CN" altLang="en-US"/>
              <a:t>，</a:t>
            </a:r>
            <a:r>
              <a:rPr lang="en-US" altLang="zh-CN"/>
              <a:t>Android</a:t>
            </a:r>
            <a:r>
              <a:rPr lang="zh-CN" altLang="en-US"/>
              <a:t>，</a:t>
            </a:r>
            <a:r>
              <a:rPr lang="en-US" altLang="zh-CN"/>
              <a:t>H5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安全</a:t>
            </a:r>
            <a:endParaRPr lang="zh-CN" altLang="en-US"/>
          </a:p>
          <a:p>
            <a:pPr lvl="1"/>
            <a:r>
              <a:rPr lang="zh-CN" altLang="en-US"/>
              <a:t>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添加到主屏幕</a:t>
            </a:r>
            <a:r>
              <a:rPr lang="en-US" altLang="zh-CN"/>
              <a:t>——manifest.json</a:t>
            </a:r>
            <a:endParaRPr lang="en-US" altLang="zh-CN"/>
          </a:p>
          <a:p>
            <a:r>
              <a:rPr lang="zh-CN" altLang="en-US"/>
              <a:t>自适应各个平台</a:t>
            </a:r>
            <a:r>
              <a:rPr lang="en-US" altLang="zh-CN"/>
              <a:t>——</a:t>
            </a:r>
            <a:r>
              <a:rPr lang="zh-CN" altLang="en-US"/>
              <a:t>响应式设计</a:t>
            </a:r>
            <a:endParaRPr lang="zh-CN" altLang="en-US"/>
          </a:p>
          <a:p>
            <a:r>
              <a:rPr lang="zh-CN" altLang="en-US"/>
              <a:t>离线存储</a:t>
            </a:r>
            <a:r>
              <a:rPr lang="en-US" altLang="zh-CN"/>
              <a:t>——Service Worker</a:t>
            </a:r>
            <a:endParaRPr lang="en-US" altLang="zh-CN"/>
          </a:p>
          <a:p>
            <a:r>
              <a:rPr lang="zh-CN" altLang="en-US"/>
              <a:t>消息推送</a:t>
            </a:r>
            <a:r>
              <a:rPr lang="en-US" altLang="zh-CN"/>
              <a:t>——Push API</a:t>
            </a:r>
            <a:endParaRPr lang="en-US" altLang="zh-CN"/>
          </a:p>
          <a:p>
            <a:r>
              <a:rPr lang="zh-CN" altLang="en-US"/>
              <a:t>安全</a:t>
            </a:r>
            <a:r>
              <a:rPr lang="en-US" altLang="zh-CN"/>
              <a:t>——HTTPS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2015-05-05T08:02:00Z</dcterms:created>
  <dcterms:modified xsi:type="dcterms:W3CDTF">2017-07-05T16:27:14Z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