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渐进式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应用介绍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Worker 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Promise</a:t>
            </a:r>
            <a:r>
              <a:rPr lang="zh-CN" altLang="en-US" dirty="0"/>
              <a:t>，减少代码嵌套</a:t>
            </a:r>
            <a:endParaRPr lang="en-US" altLang="zh-CN" dirty="0"/>
          </a:p>
          <a:p>
            <a:r>
              <a:rPr lang="zh-CN" altLang="en-US" dirty="0"/>
              <a:t>增强的</a:t>
            </a:r>
            <a:r>
              <a:rPr lang="en-US" altLang="zh-CN" dirty="0"/>
              <a:t>Fetch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/>
              <a:t>线程通讯的</a:t>
            </a:r>
            <a:r>
              <a:rPr lang="en-US" altLang="zh-CN" dirty="0"/>
              <a:t>Message</a:t>
            </a:r>
            <a:r>
              <a:rPr lang="zh-CN" altLang="en-US" dirty="0" smtClean="0"/>
              <a:t>接口</a:t>
            </a:r>
            <a:endParaRPr lang="en-US" altLang="zh-CN" dirty="0"/>
          </a:p>
          <a:p>
            <a:r>
              <a:rPr lang="zh-CN" altLang="en-US" dirty="0" smtClean="0"/>
              <a:t>缓存</a:t>
            </a:r>
            <a:r>
              <a:rPr lang="en-US" altLang="zh-CN" dirty="0" smtClean="0"/>
              <a:t>Cache 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89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</a:t>
            </a:r>
            <a:r>
              <a:rPr lang="en-US" altLang="zh-CN" dirty="0" smtClean="0"/>
              <a:t>Worker 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57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产生背景</a:t>
            </a:r>
          </a:p>
          <a:p>
            <a:r>
              <a:rPr lang="zh-CN" altLang="en-US"/>
              <a:t>技术组成</a:t>
            </a:r>
          </a:p>
          <a:p>
            <a:r>
              <a:rPr lang="zh-CN" altLang="en-US"/>
              <a:t>核心技术</a:t>
            </a:r>
            <a:r>
              <a:rPr lang="en-US" altLang="zh-CN"/>
              <a:t>——Service Worker</a:t>
            </a:r>
          </a:p>
          <a:p>
            <a:r>
              <a:rPr lang="zh-CN" altLang="en-US"/>
              <a:t>问题及解决方案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产生背景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移动互联网时代</a:t>
            </a:r>
          </a:p>
          <a:p>
            <a:r>
              <a:rPr lang="zh-CN" altLang="en-US" dirty="0"/>
              <a:t>随时随地，方便快捷</a:t>
            </a:r>
          </a:p>
          <a:p>
            <a:r>
              <a:rPr lang="zh-CN" altLang="en-US" dirty="0"/>
              <a:t>移动网络带宽受限，网络情况复杂</a:t>
            </a:r>
          </a:p>
          <a:p>
            <a:r>
              <a:rPr lang="zh-CN" altLang="en-US" dirty="0"/>
              <a:t>传统</a:t>
            </a:r>
            <a:r>
              <a:rPr lang="zh-CN" altLang="en-US" dirty="0" smtClean="0"/>
              <a:t>网站在移动端失去</a:t>
            </a:r>
            <a:r>
              <a:rPr lang="zh-CN" altLang="en-US" dirty="0"/>
              <a:t>了优势，</a:t>
            </a:r>
            <a:r>
              <a:rPr lang="en-US" altLang="zh-CN" dirty="0"/>
              <a:t>APP</a:t>
            </a:r>
            <a:r>
              <a:rPr lang="zh-CN" altLang="en-US" dirty="0"/>
              <a:t>成为主要的内容载体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Progress Web Apps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Google </a:t>
            </a:r>
            <a:r>
              <a:rPr lang="zh-CN" altLang="en-US"/>
              <a:t>于 </a:t>
            </a:r>
            <a:r>
              <a:rPr lang="en-US" altLang="en-US"/>
              <a:t>20XX-XX </a:t>
            </a:r>
            <a:r>
              <a:rPr lang="zh-CN" altLang="en-US"/>
              <a:t>提出，目的就是让</a:t>
            </a:r>
            <a:r>
              <a:rPr lang="en-US" altLang="zh-CN"/>
              <a:t>Web</a:t>
            </a:r>
            <a:r>
              <a:rPr lang="zh-CN" altLang="en-US"/>
              <a:t>重新焕发光彩</a:t>
            </a:r>
          </a:p>
          <a:p>
            <a:r>
              <a:rPr lang="zh-CN" altLang="zh-CN"/>
              <a:t>长啥样？</a:t>
            </a:r>
          </a:p>
          <a:p>
            <a:pPr lvl="1"/>
            <a:r>
              <a:rPr lang="zh-CN" altLang="zh-CN"/>
              <a:t>平滑过渡</a:t>
            </a:r>
            <a:r>
              <a:rPr lang="en-US" altLang="zh-CN"/>
              <a:t>——</a:t>
            </a:r>
            <a:r>
              <a:rPr lang="zh-CN" altLang="en-US"/>
              <a:t>从网站开始</a:t>
            </a:r>
          </a:p>
          <a:p>
            <a:pPr lvl="1"/>
            <a:r>
              <a:rPr lang="zh-CN" altLang="zh-CN"/>
              <a:t>能添加到主屏幕，独立进程运行，独立的</a:t>
            </a:r>
            <a:r>
              <a:rPr lang="en-US" altLang="zh-CN"/>
              <a:t>application shell</a:t>
            </a:r>
          </a:p>
          <a:p>
            <a:pPr lvl="1"/>
            <a:r>
              <a:rPr lang="zh-CN" altLang="zh-CN"/>
              <a:t>第一次访问后便能离线缓存</a:t>
            </a:r>
          </a:p>
          <a:p>
            <a:pPr lvl="1"/>
            <a:r>
              <a:rPr lang="zh-CN" altLang="zh-CN"/>
              <a:t>支持消息推送</a:t>
            </a:r>
          </a:p>
          <a:p>
            <a:pPr lvl="1"/>
            <a:r>
              <a:rPr lang="zh-CN" altLang="zh-CN"/>
              <a:t>随着更多物理设备接口访问的标准化，</a:t>
            </a:r>
            <a:r>
              <a:rPr lang="zh-CN" altLang="en-US"/>
              <a:t>功能将与</a:t>
            </a:r>
            <a:r>
              <a:rPr lang="en-US" altLang="zh-CN"/>
              <a:t>Native App</a:t>
            </a:r>
            <a:r>
              <a:rPr lang="zh-CN" altLang="en-US"/>
              <a:t>相近</a:t>
            </a:r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Progress Web Apps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sym typeface="+mn-ea"/>
              </a:rPr>
              <a:t>特点</a:t>
            </a:r>
            <a:endParaRPr lang="en-US" altLang="zh-CN" sz="2800" dirty="0" smtClean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快</a:t>
            </a:r>
            <a:endParaRPr lang="en-US" altLang="zh-CN" sz="2400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安全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消息推送，后台</a:t>
            </a:r>
            <a:r>
              <a:rPr lang="zh-CN" altLang="en-US" dirty="0" smtClean="0">
                <a:sym typeface="+mn-ea"/>
              </a:rPr>
              <a:t>更新</a:t>
            </a:r>
            <a:endParaRPr lang="zh-CN" altLang="en-US" sz="2400" dirty="0" smtClean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易</a:t>
            </a:r>
            <a:r>
              <a:rPr lang="zh-CN" altLang="en-US" sz="2400" dirty="0">
                <a:sym typeface="+mn-ea"/>
              </a:rPr>
              <a:t>发现，</a:t>
            </a:r>
            <a:r>
              <a:rPr lang="zh-CN" altLang="en-US" dirty="0">
                <a:sym typeface="+mn-ea"/>
              </a:rPr>
              <a:t>易获取，搜索引擎</a:t>
            </a:r>
            <a:r>
              <a:rPr lang="zh-CN" altLang="en-US" dirty="0" smtClean="0">
                <a:sym typeface="+mn-ea"/>
              </a:rPr>
              <a:t>友好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/>
              <a:t>方便适应各个系统平台（</a:t>
            </a:r>
            <a:r>
              <a:rPr lang="en-US" altLang="zh-CN" dirty="0"/>
              <a:t>IOS</a:t>
            </a:r>
            <a:r>
              <a:rPr lang="zh-CN" altLang="en-US" dirty="0"/>
              <a:t>，</a:t>
            </a:r>
            <a:r>
              <a:rPr lang="en-US" altLang="zh-CN" dirty="0"/>
              <a:t>Android</a:t>
            </a:r>
            <a:r>
              <a:rPr lang="zh-CN" altLang="en-US" dirty="0"/>
              <a:t>，</a:t>
            </a:r>
            <a:r>
              <a:rPr lang="en-US" altLang="zh-CN" dirty="0"/>
              <a:t>H5</a:t>
            </a:r>
            <a:r>
              <a:rPr lang="zh-CN" altLang="en-US" dirty="0" smtClean="0"/>
              <a:t>）</a:t>
            </a:r>
            <a:endParaRPr lang="zh-CN" altLang="en-US" sz="24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不需要下载安装，只要一个快捷方式</a:t>
            </a:r>
          </a:p>
          <a:p>
            <a:pPr lvl="1"/>
            <a:r>
              <a:rPr lang="zh-CN" altLang="en-US" sz="2800" dirty="0">
                <a:sym typeface="+mn-ea"/>
              </a:rPr>
              <a:t>方便分享，其实就是分享一个</a:t>
            </a:r>
            <a:r>
              <a:rPr lang="en-US" altLang="zh-CN" sz="2800" dirty="0" err="1">
                <a:sym typeface="+mn-ea"/>
              </a:rPr>
              <a:t>url</a:t>
            </a:r>
            <a:endParaRPr lang="en-US" altLang="zh-CN" sz="2800" dirty="0">
              <a:sym typeface="+mn-ea"/>
            </a:endParaRPr>
          </a:p>
          <a:p>
            <a:pPr lvl="1"/>
            <a:r>
              <a:rPr lang="zh-CN" altLang="en-US" sz="2800" dirty="0" smtClean="0">
                <a:sym typeface="+mn-ea"/>
              </a:rPr>
              <a:t>可以</a:t>
            </a:r>
            <a:r>
              <a:rPr lang="zh-CN" altLang="en-US" sz="2800" dirty="0">
                <a:sym typeface="+mn-ea"/>
              </a:rPr>
              <a:t>从普通网站升级，升级失败也就变回普通</a:t>
            </a:r>
            <a:r>
              <a:rPr lang="zh-CN" altLang="en-US" sz="2800" dirty="0" smtClean="0">
                <a:sym typeface="+mn-ea"/>
              </a:rPr>
              <a:t>网站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技术组成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添加到主屏幕</a:t>
            </a:r>
            <a:r>
              <a:rPr lang="en-US" altLang="zh-CN" dirty="0" smtClean="0"/>
              <a:t>——</a:t>
            </a:r>
            <a:r>
              <a:rPr lang="en-US" altLang="zh-CN" dirty="0" err="1"/>
              <a:t>M</a:t>
            </a:r>
            <a:r>
              <a:rPr lang="en-US" altLang="zh-CN" dirty="0" err="1" smtClean="0"/>
              <a:t>anifest.json</a:t>
            </a:r>
            <a:endParaRPr lang="en-US" altLang="zh-CN" dirty="0"/>
          </a:p>
          <a:p>
            <a:r>
              <a:rPr lang="zh-CN" altLang="en-US" dirty="0"/>
              <a:t>自适应各个平台</a:t>
            </a:r>
            <a:r>
              <a:rPr lang="en-US" altLang="zh-CN" dirty="0"/>
              <a:t>——</a:t>
            </a:r>
            <a:r>
              <a:rPr lang="zh-CN" altLang="en-US" dirty="0"/>
              <a:t>响应式</a:t>
            </a:r>
            <a:r>
              <a:rPr lang="zh-CN" altLang="en-US" dirty="0" smtClean="0"/>
              <a:t>设计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 Shell</a:t>
            </a:r>
            <a:endParaRPr lang="zh-CN" altLang="en-US" dirty="0"/>
          </a:p>
          <a:p>
            <a:r>
              <a:rPr lang="zh-CN" altLang="en-US" dirty="0"/>
              <a:t>离线存储</a:t>
            </a:r>
            <a:r>
              <a:rPr lang="en-US" altLang="zh-CN" dirty="0"/>
              <a:t>——Service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Fetch API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Cache API</a:t>
            </a:r>
            <a:endParaRPr lang="en-US" altLang="zh-CN" dirty="0"/>
          </a:p>
          <a:p>
            <a:r>
              <a:rPr lang="zh-CN" altLang="en-US" dirty="0"/>
              <a:t>消息推送</a:t>
            </a:r>
            <a:r>
              <a:rPr lang="en-US" altLang="zh-CN" dirty="0"/>
              <a:t>——Push API</a:t>
            </a:r>
          </a:p>
          <a:p>
            <a:r>
              <a:rPr lang="zh-CN" altLang="en-US" dirty="0"/>
              <a:t>安全</a:t>
            </a:r>
            <a:r>
              <a:rPr lang="en-US" altLang="zh-CN" dirty="0"/>
              <a:t>——HTTPS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Worker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从代码层面，它是一段</a:t>
            </a:r>
            <a:r>
              <a:rPr lang="en-US" altLang="zh-CN" dirty="0" smtClean="0"/>
              <a:t>JS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60" y="2664935"/>
            <a:ext cx="7504762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1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</a:t>
            </a:r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从运行环境来看，它独立于页面线程。</a:t>
            </a:r>
            <a:endParaRPr lang="en-US" altLang="zh-CN" dirty="0" smtClean="0"/>
          </a:p>
          <a:p>
            <a:r>
              <a:rPr lang="zh-CN" altLang="en-US" dirty="0" smtClean="0"/>
              <a:t>生命周期由浏览器管理。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</a:t>
            </a:r>
            <a:r>
              <a:rPr lang="en-US" altLang="zh-CN" dirty="0" smtClean="0"/>
              <a:t>Service Worker</a:t>
            </a:r>
            <a:r>
              <a:rPr lang="zh-CN" altLang="en-US" dirty="0" smtClean="0"/>
              <a:t>作用域下的链接时自动激活，页面关闭后依然存在。</a:t>
            </a:r>
            <a:endParaRPr lang="en-US" altLang="zh-CN" dirty="0" smtClean="0"/>
          </a:p>
          <a:p>
            <a:pPr lvl="1"/>
            <a:r>
              <a:rPr lang="zh-CN" altLang="en-US" dirty="0"/>
              <a:t>后台运行，</a:t>
            </a:r>
            <a:r>
              <a:rPr lang="zh-CN" altLang="en-US" dirty="0" smtClean="0"/>
              <a:t>长时间不用或内存不够时会被销毁。</a:t>
            </a:r>
            <a:endParaRPr lang="en-US" altLang="zh-CN" dirty="0" smtClean="0"/>
          </a:p>
          <a:p>
            <a:r>
              <a:rPr lang="zh-CN" altLang="en-US" dirty="0"/>
              <a:t>页面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Service Worker</a:t>
            </a:r>
            <a:r>
              <a:rPr lang="zh-CN" altLang="en-US" dirty="0"/>
              <a:t>之间可以通过</a:t>
            </a:r>
            <a:r>
              <a:rPr lang="en-US" altLang="zh-CN" dirty="0" err="1" smtClean="0"/>
              <a:t>postMessage</a:t>
            </a:r>
            <a:r>
              <a:rPr lang="en-US" altLang="zh-CN" dirty="0"/>
              <a:t>()</a:t>
            </a:r>
            <a:r>
              <a:rPr lang="zh-CN" altLang="en-US" dirty="0"/>
              <a:t>方法发送消息，发送的消息可以通过</a:t>
            </a:r>
            <a:r>
              <a:rPr lang="en-US" altLang="zh-CN" dirty="0"/>
              <a:t>message</a:t>
            </a:r>
            <a:r>
              <a:rPr lang="zh-CN" altLang="en-US" dirty="0"/>
              <a:t>事件接收到。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13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</a:t>
            </a:r>
            <a:r>
              <a:rPr lang="en-US" altLang="zh-CN" dirty="0" smtClean="0"/>
              <a:t>Worker </a:t>
            </a:r>
            <a:r>
              <a:rPr lang="zh-CN" altLang="en-US" dirty="0"/>
              <a:t>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后台消息传递</a:t>
            </a:r>
          </a:p>
          <a:p>
            <a:r>
              <a:rPr lang="zh-CN" altLang="en-US" dirty="0"/>
              <a:t>网络代理，转发请求，伪造响应</a:t>
            </a:r>
          </a:p>
          <a:p>
            <a:r>
              <a:rPr lang="zh-CN" altLang="en-US" dirty="0"/>
              <a:t>离线缓存</a:t>
            </a:r>
          </a:p>
          <a:p>
            <a:r>
              <a:rPr lang="zh-CN" altLang="en-US" dirty="0"/>
              <a:t>消息推</a:t>
            </a:r>
            <a:r>
              <a:rPr lang="zh-CN" altLang="en-US" dirty="0" smtClean="0"/>
              <a:t>送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21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345</Words>
  <Application>Microsoft Office PowerPoint</Application>
  <PresentationFormat>宽屏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Office 主题</vt:lpstr>
      <vt:lpstr>渐进式Web应用介绍</vt:lpstr>
      <vt:lpstr>内容</vt:lpstr>
      <vt:lpstr>产生背景</vt:lpstr>
      <vt:lpstr>Progress Web Apps</vt:lpstr>
      <vt:lpstr>Progress Web Apps </vt:lpstr>
      <vt:lpstr>技术组成</vt:lpstr>
      <vt:lpstr>Service Worker</vt:lpstr>
      <vt:lpstr>Service Worker</vt:lpstr>
      <vt:lpstr>Service Worker 功能</vt:lpstr>
      <vt:lpstr>Service Worker 接口</vt:lpstr>
      <vt:lpstr>Service Worker 生命周期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渐进式Web应用介绍</dc:title>
  <dc:creator/>
  <cp:lastModifiedBy>吴俊羲</cp:lastModifiedBy>
  <cp:revision>17</cp:revision>
  <dcterms:created xsi:type="dcterms:W3CDTF">2015-05-05T08:02:00Z</dcterms:created>
  <dcterms:modified xsi:type="dcterms:W3CDTF">2017-07-07T01:17:37Z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