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7E7E"/>
    <a:srgbClr val="FF7CCC"/>
    <a:srgbClr val="EA95CC"/>
    <a:srgbClr val="007E7D"/>
    <a:srgbClr val="D7D7D7"/>
    <a:srgbClr val="4472C4"/>
    <a:srgbClr val="A7CF8B"/>
    <a:srgbClr val="D3D4D5"/>
    <a:srgbClr val="FDD866"/>
    <a:srgbClr val="9BC1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515" autoAdjust="0"/>
  </p:normalViewPr>
  <p:slideViewPr>
    <p:cSldViewPr snapToGrid="0">
      <p:cViewPr>
        <p:scale>
          <a:sx n="125" d="100"/>
          <a:sy n="125" d="100"/>
        </p:scale>
        <p:origin x="1398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DF70B-487D-EAA5-4BC7-CA22283CD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10C6F3-9316-2EBA-7EDE-B9515C820F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E41CB-9263-CAF6-E811-23B7FA2C3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0C45-B85C-4974-B03B-8C47F580FD87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C5AD21-698F-30F5-860F-81B9F7C3B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DA0084-0910-7A19-93DE-7CB20CF5F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1D46-97F1-4FBB-91D6-1B862D40D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763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11AE32-533A-2BC5-C74C-DA1889FF6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CFC636-B2CC-4A34-C72B-AFED65FDA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28CDD9-877A-D62E-5679-4ABE2FE2A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0C45-B85C-4974-B03B-8C47F580FD87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F06DEA-65FA-A1F9-F970-A9D1FC614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62F53E-4E3F-8B81-DD65-F71891198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1D46-97F1-4FBB-91D6-1B862D40D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602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9F74954-17B1-4E5B-FEC7-32209CFC78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E14DD3-27F3-8320-7DDA-442575055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0A03E2-F0C4-26BA-2C9F-44B3DEE74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0C45-B85C-4974-B03B-8C47F580FD87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767416-6AC6-3EC3-ECD7-0551959A5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A0A493-2756-A4CD-E975-ADA2D3BE7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1D46-97F1-4FBB-91D6-1B862D40D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839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E63C17-67F2-F0B3-AD7D-59C7A9BBE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3B9124-D61D-D4F7-4325-E93B5399F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470421-DFDF-F8CD-FE5C-0B774CEE5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0C45-B85C-4974-B03B-8C47F580FD87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9AFBA3-BB9C-5436-4CF3-A1A6AFE92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B02BCF-7516-ABEA-0DB2-EB396094D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1D46-97F1-4FBB-91D6-1B862D40D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508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AF0808-989E-1BB6-F496-88EB10373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3CD5D9-5071-B003-ADFB-EA8D63373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63DBA5-A154-8A82-573B-AB2CED0D6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0C45-B85C-4974-B03B-8C47F580FD87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494D13-D5BF-1580-9F66-BF669DB38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7F2662-E1B0-5DE4-0430-64202787B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1D46-97F1-4FBB-91D6-1B862D40D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47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D9B3FD-646E-C13A-1734-7A52D9F68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ED09A7-54DA-A8B3-1DEC-AB82C5DEF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0E8D49-1460-795E-2D2C-E857EF6C1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4E1CFA-37EA-3550-CEF9-48F0A912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0C45-B85C-4974-B03B-8C47F580FD87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948F89-F4B8-617B-2A47-5BC0B5C4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A9C910-495D-921A-6C31-76D3248C3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1D46-97F1-4FBB-91D6-1B862D40D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86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87FFC7-53E1-43F0-DB09-2D11B3480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79E79C-8D55-5A3D-44CA-E033905C5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78CDED-D51D-05D7-12D4-8E08A5E80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A96B4F-B8CC-3372-F91B-CE841A2782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E499C1-F578-77E5-304B-609E5CF3FB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7B7F17-9C5F-A903-B78B-D3074A881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0C45-B85C-4974-B03B-8C47F580FD87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FECF4F2-83ED-B0B3-CECF-190CDD40F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446C5C2-8726-0274-6F70-DEC685F6C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1D46-97F1-4FBB-91D6-1B862D40D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925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13919F-7843-EB32-30A6-468F29303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BC6D0E-500B-5315-ACBB-86CDE646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0C45-B85C-4974-B03B-8C47F580FD87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CA1D8C2-42F5-952F-2E5B-9E6B4A030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AA762A-6BCB-C598-8769-41A2F4D5D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1D46-97F1-4FBB-91D6-1B862D40D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852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F0490B5-0D6F-DF8E-ED8B-8DCAF5527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0C45-B85C-4974-B03B-8C47F580FD87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BE2829-76B7-070D-E6F9-16C240358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5622A1-C7F0-E136-6111-1DA8CD64C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1D46-97F1-4FBB-91D6-1B862D40D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28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9A291-C5B5-3935-FF1C-9D02DE5E2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FA0FE2-2955-42F4-215C-9274E1EA1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C1D5FB-0EE1-E070-BBC8-EDA55EFA7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D5AFAA-B796-A60F-303F-EAFF09389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0C45-B85C-4974-B03B-8C47F580FD87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734165-5DCD-6FEB-6222-4A43E5F0A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B9BF42-27B6-BBBD-5BB1-A8E585236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1D46-97F1-4FBB-91D6-1B862D40D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398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AEABA-B8B2-D670-8A34-933FF5E3E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0F3ED25-5B6A-8C8F-F715-F5005FDC34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6FAE2D-A5EF-F38D-9A20-E6769ABF0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FB7052-EFE4-1679-82CA-05EBC9817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0C45-B85C-4974-B03B-8C47F580FD87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3F454C-D4D0-C167-4B49-806D98324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80699D-A28B-74E7-B197-07BAD9844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41D46-97F1-4FBB-91D6-1B862D40D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902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EFCF670-7B4C-B3A1-3079-E8CB9FE1D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116014-8D7A-61F6-11EC-A585CA74D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559086-706B-E859-AC42-96DB20333E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10C45-B85C-4974-B03B-8C47F580FD87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96075D-6EE7-F0D4-23D9-DCBAF3C93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0BDA25-8A0A-2D8C-51E8-617C538664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41D46-97F1-4FBB-91D6-1B862D40D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613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wmf"/><Relationship Id="rId18" Type="http://schemas.openxmlformats.org/officeDocument/2006/relationships/image" Target="../media/image10.wmf"/><Relationship Id="rId26" Type="http://schemas.openxmlformats.org/officeDocument/2006/relationships/oleObject" Target="../embeddings/oleObject11.bin"/><Relationship Id="rId39" Type="http://schemas.openxmlformats.org/officeDocument/2006/relationships/image" Target="../media/image21.wmf"/><Relationship Id="rId21" Type="http://schemas.openxmlformats.org/officeDocument/2006/relationships/image" Target="../media/image12.png"/><Relationship Id="rId34" Type="http://schemas.openxmlformats.org/officeDocument/2006/relationships/oleObject" Target="../embeddings/oleObject15.bin"/><Relationship Id="rId42" Type="http://schemas.openxmlformats.org/officeDocument/2006/relationships/oleObject" Target="../embeddings/oleObject19.bin"/><Relationship Id="rId47" Type="http://schemas.openxmlformats.org/officeDocument/2006/relationships/image" Target="../media/image25.wmf"/><Relationship Id="rId50" Type="http://schemas.openxmlformats.org/officeDocument/2006/relationships/oleObject" Target="../embeddings/oleObject23.bin"/><Relationship Id="rId55" Type="http://schemas.openxmlformats.org/officeDocument/2006/relationships/oleObject" Target="../embeddings/oleObject26.bin"/><Relationship Id="rId63" Type="http://schemas.openxmlformats.org/officeDocument/2006/relationships/oleObject" Target="../embeddings/oleObject30.bin"/><Relationship Id="rId68" Type="http://schemas.openxmlformats.org/officeDocument/2006/relationships/image" Target="../media/image35.wmf"/><Relationship Id="rId7" Type="http://schemas.openxmlformats.org/officeDocument/2006/relationships/oleObject" Target="../embeddings/oleObject3.bin"/><Relationship Id="rId71" Type="http://schemas.openxmlformats.org/officeDocument/2006/relationships/oleObject" Target="../embeddings/oleObject34.bin"/><Relationship Id="rId2" Type="http://schemas.openxmlformats.org/officeDocument/2006/relationships/image" Target="../media/image1.png"/><Relationship Id="rId16" Type="http://schemas.openxmlformats.org/officeDocument/2006/relationships/image" Target="../media/image9.wmf"/><Relationship Id="rId29" Type="http://schemas.openxmlformats.org/officeDocument/2006/relationships/image" Target="../media/image16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wmf"/><Relationship Id="rId11" Type="http://schemas.openxmlformats.org/officeDocument/2006/relationships/image" Target="../media/image6.wmf"/><Relationship Id="rId24" Type="http://schemas.openxmlformats.org/officeDocument/2006/relationships/oleObject" Target="../embeddings/oleObject10.bin"/><Relationship Id="rId32" Type="http://schemas.openxmlformats.org/officeDocument/2006/relationships/oleObject" Target="../embeddings/oleObject14.bin"/><Relationship Id="rId37" Type="http://schemas.openxmlformats.org/officeDocument/2006/relationships/image" Target="../media/image20.wmf"/><Relationship Id="rId40" Type="http://schemas.openxmlformats.org/officeDocument/2006/relationships/oleObject" Target="../embeddings/oleObject18.bin"/><Relationship Id="rId45" Type="http://schemas.openxmlformats.org/officeDocument/2006/relationships/image" Target="../media/image24.wmf"/><Relationship Id="rId53" Type="http://schemas.openxmlformats.org/officeDocument/2006/relationships/image" Target="../media/image28.wmf"/><Relationship Id="rId58" Type="http://schemas.openxmlformats.org/officeDocument/2006/relationships/image" Target="../media/image30.wmf"/><Relationship Id="rId66" Type="http://schemas.openxmlformats.org/officeDocument/2006/relationships/image" Target="../media/image34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6.bin"/><Relationship Id="rId23" Type="http://schemas.openxmlformats.org/officeDocument/2006/relationships/image" Target="../media/image13.wmf"/><Relationship Id="rId28" Type="http://schemas.openxmlformats.org/officeDocument/2006/relationships/oleObject" Target="../embeddings/oleObject12.bin"/><Relationship Id="rId36" Type="http://schemas.openxmlformats.org/officeDocument/2006/relationships/oleObject" Target="../embeddings/oleObject16.bin"/><Relationship Id="rId49" Type="http://schemas.openxmlformats.org/officeDocument/2006/relationships/image" Target="../media/image26.wmf"/><Relationship Id="rId57" Type="http://schemas.openxmlformats.org/officeDocument/2006/relationships/oleObject" Target="../embeddings/oleObject27.bin"/><Relationship Id="rId61" Type="http://schemas.openxmlformats.org/officeDocument/2006/relationships/oleObject" Target="../embeddings/oleObject29.bin"/><Relationship Id="rId10" Type="http://schemas.openxmlformats.org/officeDocument/2006/relationships/oleObject" Target="../embeddings/oleObject4.bin"/><Relationship Id="rId19" Type="http://schemas.openxmlformats.org/officeDocument/2006/relationships/oleObject" Target="../embeddings/oleObject8.bin"/><Relationship Id="rId31" Type="http://schemas.openxmlformats.org/officeDocument/2006/relationships/image" Target="../media/image17.wmf"/><Relationship Id="rId44" Type="http://schemas.openxmlformats.org/officeDocument/2006/relationships/oleObject" Target="../embeddings/oleObject20.bin"/><Relationship Id="rId52" Type="http://schemas.openxmlformats.org/officeDocument/2006/relationships/oleObject" Target="../embeddings/oleObject24.bin"/><Relationship Id="rId60" Type="http://schemas.openxmlformats.org/officeDocument/2006/relationships/image" Target="../media/image31.wmf"/><Relationship Id="rId65" Type="http://schemas.openxmlformats.org/officeDocument/2006/relationships/oleObject" Target="../embeddings/oleObject31.bin"/><Relationship Id="rId4" Type="http://schemas.openxmlformats.org/officeDocument/2006/relationships/image" Target="../media/image2.wmf"/><Relationship Id="rId9" Type="http://schemas.openxmlformats.org/officeDocument/2006/relationships/image" Target="../media/image5.png"/><Relationship Id="rId14" Type="http://schemas.openxmlformats.org/officeDocument/2006/relationships/image" Target="../media/image8.png"/><Relationship Id="rId22" Type="http://schemas.openxmlformats.org/officeDocument/2006/relationships/oleObject" Target="../embeddings/oleObject9.bin"/><Relationship Id="rId27" Type="http://schemas.openxmlformats.org/officeDocument/2006/relationships/image" Target="../media/image15.wmf"/><Relationship Id="rId30" Type="http://schemas.openxmlformats.org/officeDocument/2006/relationships/oleObject" Target="../embeddings/oleObject13.bin"/><Relationship Id="rId35" Type="http://schemas.openxmlformats.org/officeDocument/2006/relationships/image" Target="../media/image19.wmf"/><Relationship Id="rId43" Type="http://schemas.openxmlformats.org/officeDocument/2006/relationships/image" Target="../media/image23.wmf"/><Relationship Id="rId48" Type="http://schemas.openxmlformats.org/officeDocument/2006/relationships/oleObject" Target="../embeddings/oleObject22.bin"/><Relationship Id="rId56" Type="http://schemas.openxmlformats.org/officeDocument/2006/relationships/image" Target="../media/image29.wmf"/><Relationship Id="rId64" Type="http://schemas.openxmlformats.org/officeDocument/2006/relationships/image" Target="../media/image33.wmf"/><Relationship Id="rId69" Type="http://schemas.openxmlformats.org/officeDocument/2006/relationships/oleObject" Target="../embeddings/oleObject33.bin"/><Relationship Id="rId8" Type="http://schemas.openxmlformats.org/officeDocument/2006/relationships/image" Target="../media/image4.wmf"/><Relationship Id="rId51" Type="http://schemas.openxmlformats.org/officeDocument/2006/relationships/image" Target="../media/image27.wmf"/><Relationship Id="rId72" Type="http://schemas.openxmlformats.org/officeDocument/2006/relationships/image" Target="../media/image37.wmf"/><Relationship Id="rId3" Type="http://schemas.openxmlformats.org/officeDocument/2006/relationships/oleObject" Target="../embeddings/oleObject1.bin"/><Relationship Id="rId12" Type="http://schemas.openxmlformats.org/officeDocument/2006/relationships/oleObject" Target="../embeddings/oleObject5.bin"/><Relationship Id="rId17" Type="http://schemas.openxmlformats.org/officeDocument/2006/relationships/oleObject" Target="../embeddings/oleObject7.bin"/><Relationship Id="rId25" Type="http://schemas.openxmlformats.org/officeDocument/2006/relationships/image" Target="../media/image14.wmf"/><Relationship Id="rId33" Type="http://schemas.openxmlformats.org/officeDocument/2006/relationships/image" Target="../media/image18.wmf"/><Relationship Id="rId38" Type="http://schemas.openxmlformats.org/officeDocument/2006/relationships/oleObject" Target="../embeddings/oleObject17.bin"/><Relationship Id="rId46" Type="http://schemas.openxmlformats.org/officeDocument/2006/relationships/oleObject" Target="../embeddings/oleObject21.bin"/><Relationship Id="rId59" Type="http://schemas.openxmlformats.org/officeDocument/2006/relationships/oleObject" Target="../embeddings/oleObject28.bin"/><Relationship Id="rId67" Type="http://schemas.openxmlformats.org/officeDocument/2006/relationships/oleObject" Target="../embeddings/oleObject32.bin"/><Relationship Id="rId20" Type="http://schemas.openxmlformats.org/officeDocument/2006/relationships/image" Target="../media/image11.wmf"/><Relationship Id="rId41" Type="http://schemas.openxmlformats.org/officeDocument/2006/relationships/image" Target="../media/image22.wmf"/><Relationship Id="rId54" Type="http://schemas.openxmlformats.org/officeDocument/2006/relationships/oleObject" Target="../embeddings/oleObject25.bin"/><Relationship Id="rId62" Type="http://schemas.openxmlformats.org/officeDocument/2006/relationships/image" Target="../media/image32.wmf"/><Relationship Id="rId70" Type="http://schemas.openxmlformats.org/officeDocument/2006/relationships/image" Target="../media/image3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矩形 416">
            <a:extLst>
              <a:ext uri="{FF2B5EF4-FFF2-40B4-BE49-F238E27FC236}">
                <a16:creationId xmlns:a16="http://schemas.microsoft.com/office/drawing/2014/main" id="{807EA01E-C30E-F6EE-AA84-8AEDC0D04789}"/>
              </a:ext>
            </a:extLst>
          </p:cNvPr>
          <p:cNvSpPr/>
          <p:nvPr/>
        </p:nvSpPr>
        <p:spPr>
          <a:xfrm>
            <a:off x="1393281" y="557188"/>
            <a:ext cx="5236610" cy="1840098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矩形 320">
            <a:extLst>
              <a:ext uri="{FF2B5EF4-FFF2-40B4-BE49-F238E27FC236}">
                <a16:creationId xmlns:a16="http://schemas.microsoft.com/office/drawing/2014/main" id="{23579871-54A4-EFF7-06FC-E84258F2D35A}"/>
              </a:ext>
            </a:extLst>
          </p:cNvPr>
          <p:cNvSpPr/>
          <p:nvPr/>
        </p:nvSpPr>
        <p:spPr>
          <a:xfrm>
            <a:off x="1605670" y="2709421"/>
            <a:ext cx="5265914" cy="2349655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矩形 318">
            <a:extLst>
              <a:ext uri="{FF2B5EF4-FFF2-40B4-BE49-F238E27FC236}">
                <a16:creationId xmlns:a16="http://schemas.microsoft.com/office/drawing/2014/main" id="{9CCD628A-3478-B6F5-085B-69FD54FBDC00}"/>
              </a:ext>
            </a:extLst>
          </p:cNvPr>
          <p:cNvSpPr/>
          <p:nvPr/>
        </p:nvSpPr>
        <p:spPr>
          <a:xfrm>
            <a:off x="1394624" y="5175061"/>
            <a:ext cx="5231532" cy="584637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8" name="矩形 317">
            <a:extLst>
              <a:ext uri="{FF2B5EF4-FFF2-40B4-BE49-F238E27FC236}">
                <a16:creationId xmlns:a16="http://schemas.microsoft.com/office/drawing/2014/main" id="{4FA0799C-0488-089B-6872-748006CFC04D}"/>
              </a:ext>
            </a:extLst>
          </p:cNvPr>
          <p:cNvSpPr/>
          <p:nvPr/>
        </p:nvSpPr>
        <p:spPr>
          <a:xfrm>
            <a:off x="1531031" y="2627260"/>
            <a:ext cx="5277046" cy="2349655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7" name="矩形 316">
            <a:extLst>
              <a:ext uri="{FF2B5EF4-FFF2-40B4-BE49-F238E27FC236}">
                <a16:creationId xmlns:a16="http://schemas.microsoft.com/office/drawing/2014/main" id="{71EEA411-4E44-41F9-556E-B65BBDC071E6}"/>
              </a:ext>
            </a:extLst>
          </p:cNvPr>
          <p:cNvSpPr/>
          <p:nvPr/>
        </p:nvSpPr>
        <p:spPr>
          <a:xfrm>
            <a:off x="1459908" y="2540353"/>
            <a:ext cx="5267078" cy="2349655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1" name="矩形 300">
            <a:extLst>
              <a:ext uri="{FF2B5EF4-FFF2-40B4-BE49-F238E27FC236}">
                <a16:creationId xmlns:a16="http://schemas.microsoft.com/office/drawing/2014/main" id="{0A84A4E2-BEC4-B097-0AE5-6860ECA0FB24}"/>
              </a:ext>
            </a:extLst>
          </p:cNvPr>
          <p:cNvSpPr/>
          <p:nvPr/>
        </p:nvSpPr>
        <p:spPr>
          <a:xfrm>
            <a:off x="1393282" y="2454619"/>
            <a:ext cx="5236608" cy="2349655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6" name="矩形 255">
            <a:extLst>
              <a:ext uri="{FF2B5EF4-FFF2-40B4-BE49-F238E27FC236}">
                <a16:creationId xmlns:a16="http://schemas.microsoft.com/office/drawing/2014/main" id="{07F4BBA4-2B06-0A55-CF6F-880C1A17A864}"/>
              </a:ext>
            </a:extLst>
          </p:cNvPr>
          <p:cNvSpPr/>
          <p:nvPr/>
        </p:nvSpPr>
        <p:spPr>
          <a:xfrm>
            <a:off x="2499868" y="1538659"/>
            <a:ext cx="687268" cy="356987"/>
          </a:xfrm>
          <a:prstGeom prst="rect">
            <a:avLst/>
          </a:prstGeom>
          <a:solidFill>
            <a:srgbClr val="D7D7D7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4" name="矩形 253">
            <a:extLst>
              <a:ext uri="{FF2B5EF4-FFF2-40B4-BE49-F238E27FC236}">
                <a16:creationId xmlns:a16="http://schemas.microsoft.com/office/drawing/2014/main" id="{DF923E44-5392-EBD0-7326-6374A95F8C97}"/>
              </a:ext>
            </a:extLst>
          </p:cNvPr>
          <p:cNvSpPr/>
          <p:nvPr/>
        </p:nvSpPr>
        <p:spPr>
          <a:xfrm>
            <a:off x="5921781" y="1530692"/>
            <a:ext cx="577456" cy="353336"/>
          </a:xfrm>
          <a:prstGeom prst="rect">
            <a:avLst/>
          </a:prstGeom>
          <a:solidFill>
            <a:srgbClr val="D7D7D7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BC5E3CA7-B3AF-39D9-CF96-BD110DEEAA44}"/>
              </a:ext>
            </a:extLst>
          </p:cNvPr>
          <p:cNvSpPr/>
          <p:nvPr/>
        </p:nvSpPr>
        <p:spPr>
          <a:xfrm>
            <a:off x="4871110" y="1535446"/>
            <a:ext cx="664722" cy="353336"/>
          </a:xfrm>
          <a:prstGeom prst="rect">
            <a:avLst/>
          </a:prstGeom>
          <a:solidFill>
            <a:srgbClr val="D7D7D7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3" name="矩形 242">
            <a:extLst>
              <a:ext uri="{FF2B5EF4-FFF2-40B4-BE49-F238E27FC236}">
                <a16:creationId xmlns:a16="http://schemas.microsoft.com/office/drawing/2014/main" id="{B6741088-721C-0754-B240-33B794EF6D83}"/>
              </a:ext>
            </a:extLst>
          </p:cNvPr>
          <p:cNvSpPr/>
          <p:nvPr/>
        </p:nvSpPr>
        <p:spPr>
          <a:xfrm>
            <a:off x="5903005" y="603478"/>
            <a:ext cx="577456" cy="724321"/>
          </a:xfrm>
          <a:prstGeom prst="rect">
            <a:avLst/>
          </a:prstGeom>
          <a:solidFill>
            <a:srgbClr val="D7D7D7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平行四边形 96">
            <a:extLst>
              <a:ext uri="{FF2B5EF4-FFF2-40B4-BE49-F238E27FC236}">
                <a16:creationId xmlns:a16="http://schemas.microsoft.com/office/drawing/2014/main" id="{5F188937-0FED-06F2-898D-10BAF4D4753C}"/>
              </a:ext>
            </a:extLst>
          </p:cNvPr>
          <p:cNvSpPr/>
          <p:nvPr/>
        </p:nvSpPr>
        <p:spPr>
          <a:xfrm>
            <a:off x="1566870" y="5261969"/>
            <a:ext cx="1364924" cy="296450"/>
          </a:xfrm>
          <a:prstGeom prst="parallelogram">
            <a:avLst/>
          </a:prstGeom>
          <a:solidFill>
            <a:srgbClr val="D7D7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55E14CC-F1BA-D743-3A86-4B0DF8C05FCA}"/>
              </a:ext>
            </a:extLst>
          </p:cNvPr>
          <p:cNvSpPr/>
          <p:nvPr/>
        </p:nvSpPr>
        <p:spPr>
          <a:xfrm>
            <a:off x="1526354" y="603478"/>
            <a:ext cx="572620" cy="724321"/>
          </a:xfrm>
          <a:prstGeom prst="rect">
            <a:avLst/>
          </a:prstGeom>
          <a:solidFill>
            <a:srgbClr val="D7D7D7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38F133C-C846-A5DC-3D07-0272BCE4FB7B}"/>
              </a:ext>
            </a:extLst>
          </p:cNvPr>
          <p:cNvCxnSpPr>
            <a:cxnSpLocks/>
          </p:cNvCxnSpPr>
          <p:nvPr/>
        </p:nvCxnSpPr>
        <p:spPr>
          <a:xfrm>
            <a:off x="2833688" y="1893094"/>
            <a:ext cx="8322" cy="746474"/>
          </a:xfrm>
          <a:prstGeom prst="straightConnector1">
            <a:avLst/>
          </a:prstGeom>
          <a:ln w="12700">
            <a:solidFill>
              <a:schemeClr val="tx1"/>
            </a:solidFill>
            <a:headEnd w="sm" len="lg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图片 103">
            <a:extLst>
              <a:ext uri="{FF2B5EF4-FFF2-40B4-BE49-F238E27FC236}">
                <a16:creationId xmlns:a16="http://schemas.microsoft.com/office/drawing/2014/main" id="{DEA4057D-A9C8-E46A-84CC-965BC16BC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7230" y="489748"/>
            <a:ext cx="2542857" cy="2133333"/>
          </a:xfrm>
          <a:prstGeom prst="rect">
            <a:avLst/>
          </a:prstGeom>
        </p:spPr>
      </p:pic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CABCD12C-386E-A83D-5D8A-6DB28835170A}"/>
              </a:ext>
            </a:extLst>
          </p:cNvPr>
          <p:cNvGrpSpPr/>
          <p:nvPr/>
        </p:nvGrpSpPr>
        <p:grpSpPr>
          <a:xfrm>
            <a:off x="93968" y="389731"/>
            <a:ext cx="463556" cy="113475"/>
            <a:chOff x="274636" y="1572799"/>
            <a:chExt cx="463556" cy="113475"/>
          </a:xfrm>
        </p:grpSpPr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7D1222E9-C4E9-C062-674C-37EA40A5A7D8}"/>
                </a:ext>
              </a:extLst>
            </p:cNvPr>
            <p:cNvSpPr/>
            <p:nvPr/>
          </p:nvSpPr>
          <p:spPr>
            <a:xfrm>
              <a:off x="274636" y="1572799"/>
              <a:ext cx="115889" cy="113475"/>
            </a:xfrm>
            <a:prstGeom prst="rect">
              <a:avLst/>
            </a:prstGeom>
            <a:solidFill>
              <a:srgbClr val="BEBEBE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AA8BF661-FFE6-B105-B2BD-A4DE78610A7B}"/>
                </a:ext>
              </a:extLst>
            </p:cNvPr>
            <p:cNvSpPr/>
            <p:nvPr/>
          </p:nvSpPr>
          <p:spPr>
            <a:xfrm>
              <a:off x="390525" y="1572799"/>
              <a:ext cx="115889" cy="113475"/>
            </a:xfrm>
            <a:prstGeom prst="rect">
              <a:avLst/>
            </a:prstGeom>
            <a:solidFill>
              <a:srgbClr val="BEBEBE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BC611DB0-0E0B-9BAC-0CC6-524ADCF4ED32}"/>
                </a:ext>
              </a:extLst>
            </p:cNvPr>
            <p:cNvSpPr/>
            <p:nvPr/>
          </p:nvSpPr>
          <p:spPr>
            <a:xfrm>
              <a:off x="506414" y="1572799"/>
              <a:ext cx="115889" cy="113475"/>
            </a:xfrm>
            <a:prstGeom prst="rect">
              <a:avLst/>
            </a:prstGeom>
            <a:solidFill>
              <a:srgbClr val="BEBEBE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CE6C5897-BCF0-90F4-BE09-727A72AB336F}"/>
                </a:ext>
              </a:extLst>
            </p:cNvPr>
            <p:cNvSpPr/>
            <p:nvPr/>
          </p:nvSpPr>
          <p:spPr>
            <a:xfrm>
              <a:off x="622303" y="1572799"/>
              <a:ext cx="115889" cy="113475"/>
            </a:xfrm>
            <a:prstGeom prst="rect">
              <a:avLst/>
            </a:prstGeom>
            <a:solidFill>
              <a:srgbClr val="BEBEBE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E98EDEE6-6E5F-4535-98EA-EBE3CE93028C}"/>
              </a:ext>
            </a:extLst>
          </p:cNvPr>
          <p:cNvGrpSpPr/>
          <p:nvPr/>
        </p:nvGrpSpPr>
        <p:grpSpPr>
          <a:xfrm>
            <a:off x="93968" y="508222"/>
            <a:ext cx="463556" cy="113475"/>
            <a:chOff x="274636" y="1572799"/>
            <a:chExt cx="463556" cy="113475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95776990-FDAC-A15B-922D-E8E6FBBBD055}"/>
                </a:ext>
              </a:extLst>
            </p:cNvPr>
            <p:cNvSpPr/>
            <p:nvPr/>
          </p:nvSpPr>
          <p:spPr>
            <a:xfrm>
              <a:off x="274636" y="1572799"/>
              <a:ext cx="115889" cy="113475"/>
            </a:xfrm>
            <a:prstGeom prst="rect">
              <a:avLst/>
            </a:prstGeom>
            <a:solidFill>
              <a:srgbClr val="BEBEBE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63E1C768-9A78-3D57-20E0-6917E67E1CA7}"/>
                </a:ext>
              </a:extLst>
            </p:cNvPr>
            <p:cNvSpPr/>
            <p:nvPr/>
          </p:nvSpPr>
          <p:spPr>
            <a:xfrm>
              <a:off x="390525" y="1572799"/>
              <a:ext cx="115889" cy="113475"/>
            </a:xfrm>
            <a:prstGeom prst="rect">
              <a:avLst/>
            </a:prstGeom>
            <a:solidFill>
              <a:srgbClr val="BEBEBE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712F437D-CABA-ADA6-2A31-07C9B58438AC}"/>
                </a:ext>
              </a:extLst>
            </p:cNvPr>
            <p:cNvSpPr/>
            <p:nvPr/>
          </p:nvSpPr>
          <p:spPr>
            <a:xfrm>
              <a:off x="506414" y="1572799"/>
              <a:ext cx="115889" cy="113475"/>
            </a:xfrm>
            <a:prstGeom prst="rect">
              <a:avLst/>
            </a:prstGeom>
            <a:solidFill>
              <a:srgbClr val="BEBEBE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61F98937-A05F-6EF5-0A10-E00BBE284156}"/>
                </a:ext>
              </a:extLst>
            </p:cNvPr>
            <p:cNvSpPr/>
            <p:nvPr/>
          </p:nvSpPr>
          <p:spPr>
            <a:xfrm>
              <a:off x="622303" y="1572799"/>
              <a:ext cx="115889" cy="113475"/>
            </a:xfrm>
            <a:prstGeom prst="rect">
              <a:avLst/>
            </a:prstGeom>
            <a:solidFill>
              <a:srgbClr val="BEBEBE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2821C29D-9750-22E7-D0F5-1B96B8574A2E}"/>
              </a:ext>
            </a:extLst>
          </p:cNvPr>
          <p:cNvGrpSpPr/>
          <p:nvPr/>
        </p:nvGrpSpPr>
        <p:grpSpPr>
          <a:xfrm>
            <a:off x="93968" y="617760"/>
            <a:ext cx="463556" cy="113475"/>
            <a:chOff x="274636" y="1572799"/>
            <a:chExt cx="463556" cy="113475"/>
          </a:xfrm>
        </p:grpSpPr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502B8E5D-7F60-EBFE-8E97-430895A453FF}"/>
                </a:ext>
              </a:extLst>
            </p:cNvPr>
            <p:cNvSpPr/>
            <p:nvPr/>
          </p:nvSpPr>
          <p:spPr>
            <a:xfrm>
              <a:off x="274636" y="1572799"/>
              <a:ext cx="115889" cy="113475"/>
            </a:xfrm>
            <a:prstGeom prst="rect">
              <a:avLst/>
            </a:prstGeom>
            <a:solidFill>
              <a:srgbClr val="BEBEBE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60577634-986F-4CA9-C4AE-590030FFFFC7}"/>
                </a:ext>
              </a:extLst>
            </p:cNvPr>
            <p:cNvSpPr/>
            <p:nvPr/>
          </p:nvSpPr>
          <p:spPr>
            <a:xfrm>
              <a:off x="390525" y="1572799"/>
              <a:ext cx="115889" cy="113475"/>
            </a:xfrm>
            <a:prstGeom prst="rect">
              <a:avLst/>
            </a:prstGeom>
            <a:solidFill>
              <a:srgbClr val="BEBEBE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16669BEA-19A5-AFB6-518F-D8357EB35FD3}"/>
                </a:ext>
              </a:extLst>
            </p:cNvPr>
            <p:cNvSpPr/>
            <p:nvPr/>
          </p:nvSpPr>
          <p:spPr>
            <a:xfrm>
              <a:off x="506414" y="1572799"/>
              <a:ext cx="115889" cy="113475"/>
            </a:xfrm>
            <a:prstGeom prst="rect">
              <a:avLst/>
            </a:prstGeom>
            <a:solidFill>
              <a:srgbClr val="BEBEBE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A2A17B7B-1A7D-ECA9-8DA4-D70A8B38B94F}"/>
                </a:ext>
              </a:extLst>
            </p:cNvPr>
            <p:cNvSpPr/>
            <p:nvPr/>
          </p:nvSpPr>
          <p:spPr>
            <a:xfrm>
              <a:off x="622303" y="1572799"/>
              <a:ext cx="115889" cy="113475"/>
            </a:xfrm>
            <a:prstGeom prst="rect">
              <a:avLst/>
            </a:prstGeom>
            <a:solidFill>
              <a:srgbClr val="BEBEBE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1403A9D0-8666-78E5-5ED3-F8CDC02933F1}"/>
              </a:ext>
            </a:extLst>
          </p:cNvPr>
          <p:cNvGrpSpPr/>
          <p:nvPr/>
        </p:nvGrpSpPr>
        <p:grpSpPr>
          <a:xfrm>
            <a:off x="93968" y="731235"/>
            <a:ext cx="463556" cy="113475"/>
            <a:chOff x="274636" y="1572799"/>
            <a:chExt cx="463556" cy="113475"/>
          </a:xfrm>
        </p:grpSpPr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A4E363AB-827A-8863-D021-999C4132B865}"/>
                </a:ext>
              </a:extLst>
            </p:cNvPr>
            <p:cNvSpPr/>
            <p:nvPr/>
          </p:nvSpPr>
          <p:spPr>
            <a:xfrm>
              <a:off x="274636" y="1572799"/>
              <a:ext cx="115889" cy="113475"/>
            </a:xfrm>
            <a:prstGeom prst="rect">
              <a:avLst/>
            </a:prstGeom>
            <a:solidFill>
              <a:srgbClr val="BEBEBE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5FFF6208-99BD-AFC9-392E-6085ECC1216D}"/>
                </a:ext>
              </a:extLst>
            </p:cNvPr>
            <p:cNvSpPr/>
            <p:nvPr/>
          </p:nvSpPr>
          <p:spPr>
            <a:xfrm>
              <a:off x="390525" y="1572799"/>
              <a:ext cx="115889" cy="113475"/>
            </a:xfrm>
            <a:prstGeom prst="rect">
              <a:avLst/>
            </a:prstGeom>
            <a:solidFill>
              <a:srgbClr val="BEBEBE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3ECF3716-FC21-0A72-3A20-DB0656263171}"/>
                </a:ext>
              </a:extLst>
            </p:cNvPr>
            <p:cNvSpPr/>
            <p:nvPr/>
          </p:nvSpPr>
          <p:spPr>
            <a:xfrm>
              <a:off x="506414" y="1572799"/>
              <a:ext cx="115889" cy="113475"/>
            </a:xfrm>
            <a:prstGeom prst="rect">
              <a:avLst/>
            </a:prstGeom>
            <a:solidFill>
              <a:srgbClr val="BEBEBE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84AF1084-EE7C-68E0-D635-C429DEF10009}"/>
                </a:ext>
              </a:extLst>
            </p:cNvPr>
            <p:cNvSpPr/>
            <p:nvPr/>
          </p:nvSpPr>
          <p:spPr>
            <a:xfrm>
              <a:off x="622303" y="1572799"/>
              <a:ext cx="115889" cy="113475"/>
            </a:xfrm>
            <a:prstGeom prst="rect">
              <a:avLst/>
            </a:prstGeom>
            <a:solidFill>
              <a:srgbClr val="BEBEBE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F1D60D19-C195-A021-7A6C-30B37F06FAF5}"/>
              </a:ext>
            </a:extLst>
          </p:cNvPr>
          <p:cNvGrpSpPr/>
          <p:nvPr/>
        </p:nvGrpSpPr>
        <p:grpSpPr>
          <a:xfrm>
            <a:off x="93968" y="130271"/>
            <a:ext cx="463556" cy="113475"/>
            <a:chOff x="274636" y="1572799"/>
            <a:chExt cx="463556" cy="113475"/>
          </a:xfrm>
        </p:grpSpPr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07FACFF4-4914-3D7C-AE0E-ABF53FD07950}"/>
                </a:ext>
              </a:extLst>
            </p:cNvPr>
            <p:cNvSpPr/>
            <p:nvPr/>
          </p:nvSpPr>
          <p:spPr>
            <a:xfrm>
              <a:off x="274636" y="1572799"/>
              <a:ext cx="115889" cy="113475"/>
            </a:xfrm>
            <a:prstGeom prst="rect">
              <a:avLst/>
            </a:prstGeom>
            <a:solidFill>
              <a:srgbClr val="BEBEBE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F44A93C1-DC93-5325-B9DA-790F2A05C227}"/>
                </a:ext>
              </a:extLst>
            </p:cNvPr>
            <p:cNvSpPr/>
            <p:nvPr/>
          </p:nvSpPr>
          <p:spPr>
            <a:xfrm>
              <a:off x="390525" y="1572799"/>
              <a:ext cx="115889" cy="113475"/>
            </a:xfrm>
            <a:prstGeom prst="rect">
              <a:avLst/>
            </a:prstGeom>
            <a:solidFill>
              <a:srgbClr val="BEBEBE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1C61DAED-30E5-4FBB-5F56-8B81F4396CCF}"/>
                </a:ext>
              </a:extLst>
            </p:cNvPr>
            <p:cNvSpPr/>
            <p:nvPr/>
          </p:nvSpPr>
          <p:spPr>
            <a:xfrm>
              <a:off x="506414" y="1572799"/>
              <a:ext cx="115889" cy="113475"/>
            </a:xfrm>
            <a:prstGeom prst="rect">
              <a:avLst/>
            </a:prstGeom>
            <a:solidFill>
              <a:srgbClr val="BEBEBE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A4194517-6C12-3EF4-7130-2EF7E556CBF4}"/>
                </a:ext>
              </a:extLst>
            </p:cNvPr>
            <p:cNvSpPr/>
            <p:nvPr/>
          </p:nvSpPr>
          <p:spPr>
            <a:xfrm>
              <a:off x="622303" y="1572799"/>
              <a:ext cx="115889" cy="113475"/>
            </a:xfrm>
            <a:prstGeom prst="rect">
              <a:avLst/>
            </a:prstGeom>
            <a:solidFill>
              <a:srgbClr val="BEBEBE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4" name="组合 323">
            <a:extLst>
              <a:ext uri="{FF2B5EF4-FFF2-40B4-BE49-F238E27FC236}">
                <a16:creationId xmlns:a16="http://schemas.microsoft.com/office/drawing/2014/main" id="{279CD9EB-DDA9-C37B-AA85-03A2F777CDEC}"/>
              </a:ext>
            </a:extLst>
          </p:cNvPr>
          <p:cNvGrpSpPr/>
          <p:nvPr/>
        </p:nvGrpSpPr>
        <p:grpSpPr>
          <a:xfrm>
            <a:off x="1586294" y="664706"/>
            <a:ext cx="463556" cy="454979"/>
            <a:chOff x="1602505" y="728177"/>
            <a:chExt cx="463556" cy="454979"/>
          </a:xfrm>
        </p:grpSpPr>
        <p:grpSp>
          <p:nvGrpSpPr>
            <p:cNvPr id="130" name="组合 129">
              <a:extLst>
                <a:ext uri="{FF2B5EF4-FFF2-40B4-BE49-F238E27FC236}">
                  <a16:creationId xmlns:a16="http://schemas.microsoft.com/office/drawing/2014/main" id="{F956BDB8-8497-C269-68C3-22C13C0FFBDA}"/>
                </a:ext>
              </a:extLst>
            </p:cNvPr>
            <p:cNvGrpSpPr/>
            <p:nvPr/>
          </p:nvGrpSpPr>
          <p:grpSpPr>
            <a:xfrm>
              <a:off x="1602505" y="728177"/>
              <a:ext cx="463556" cy="113475"/>
              <a:chOff x="274636" y="1572799"/>
              <a:chExt cx="463556" cy="113475"/>
            </a:xfrm>
            <a:solidFill>
              <a:srgbClr val="FDD866"/>
            </a:solidFill>
          </p:grpSpPr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2723EDCD-9F7E-D78F-6349-6E39ECEC1EF8}"/>
                  </a:ext>
                </a:extLst>
              </p:cNvPr>
              <p:cNvSpPr/>
              <p:nvPr/>
            </p:nvSpPr>
            <p:spPr>
              <a:xfrm>
                <a:off x="274636" y="1572799"/>
                <a:ext cx="115889" cy="113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A17479A4-D266-01F4-7CF6-853D7818FF3A}"/>
                  </a:ext>
                </a:extLst>
              </p:cNvPr>
              <p:cNvSpPr/>
              <p:nvPr/>
            </p:nvSpPr>
            <p:spPr>
              <a:xfrm>
                <a:off x="390525" y="1572799"/>
                <a:ext cx="115889" cy="113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CA5F0857-F4B1-A094-F19C-DDD234AB884F}"/>
                  </a:ext>
                </a:extLst>
              </p:cNvPr>
              <p:cNvSpPr/>
              <p:nvPr/>
            </p:nvSpPr>
            <p:spPr>
              <a:xfrm>
                <a:off x="506414" y="1572799"/>
                <a:ext cx="115889" cy="113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586868C0-3F52-0D02-1E77-5E57ACD30C3E}"/>
                  </a:ext>
                </a:extLst>
              </p:cNvPr>
              <p:cNvSpPr/>
              <p:nvPr/>
            </p:nvSpPr>
            <p:spPr>
              <a:xfrm>
                <a:off x="622303" y="1572799"/>
                <a:ext cx="115889" cy="113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C06B4123-135F-0ADC-A1DF-F2C1FB568737}"/>
                </a:ext>
              </a:extLst>
            </p:cNvPr>
            <p:cNvGrpSpPr/>
            <p:nvPr/>
          </p:nvGrpSpPr>
          <p:grpSpPr>
            <a:xfrm>
              <a:off x="1602505" y="846668"/>
              <a:ext cx="463556" cy="113475"/>
              <a:chOff x="274636" y="1572799"/>
              <a:chExt cx="463556" cy="113475"/>
            </a:xfrm>
            <a:solidFill>
              <a:srgbClr val="FDD866"/>
            </a:solidFill>
          </p:grpSpPr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BE78AD21-E697-F725-CAA7-AC17CAF6168D}"/>
                  </a:ext>
                </a:extLst>
              </p:cNvPr>
              <p:cNvSpPr/>
              <p:nvPr/>
            </p:nvSpPr>
            <p:spPr>
              <a:xfrm>
                <a:off x="274636" y="1572799"/>
                <a:ext cx="115889" cy="113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ED0022B6-08C9-D554-A833-C3D3B69B1ADA}"/>
                  </a:ext>
                </a:extLst>
              </p:cNvPr>
              <p:cNvSpPr/>
              <p:nvPr/>
            </p:nvSpPr>
            <p:spPr>
              <a:xfrm>
                <a:off x="390525" y="1572799"/>
                <a:ext cx="115889" cy="113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A2779A8E-B717-9967-3408-5BFB19A4E2AC}"/>
                  </a:ext>
                </a:extLst>
              </p:cNvPr>
              <p:cNvSpPr/>
              <p:nvPr/>
            </p:nvSpPr>
            <p:spPr>
              <a:xfrm>
                <a:off x="506414" y="1572799"/>
                <a:ext cx="115889" cy="113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A6761010-1347-0805-6F8C-5DB80910B671}"/>
                  </a:ext>
                </a:extLst>
              </p:cNvPr>
              <p:cNvSpPr/>
              <p:nvPr/>
            </p:nvSpPr>
            <p:spPr>
              <a:xfrm>
                <a:off x="622303" y="1572799"/>
                <a:ext cx="115889" cy="113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0" name="组合 139">
              <a:extLst>
                <a:ext uri="{FF2B5EF4-FFF2-40B4-BE49-F238E27FC236}">
                  <a16:creationId xmlns:a16="http://schemas.microsoft.com/office/drawing/2014/main" id="{8E2A7DE1-7F73-FE05-93FB-0F46B3BD9702}"/>
                </a:ext>
              </a:extLst>
            </p:cNvPr>
            <p:cNvGrpSpPr/>
            <p:nvPr/>
          </p:nvGrpSpPr>
          <p:grpSpPr>
            <a:xfrm>
              <a:off x="1602505" y="956206"/>
              <a:ext cx="463556" cy="113475"/>
              <a:chOff x="274636" y="1572799"/>
              <a:chExt cx="463556" cy="113475"/>
            </a:xfrm>
            <a:solidFill>
              <a:srgbClr val="FDD866"/>
            </a:solidFill>
          </p:grpSpPr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69D60BC0-5865-E1A4-01DA-79670EDD72C2}"/>
                  </a:ext>
                </a:extLst>
              </p:cNvPr>
              <p:cNvSpPr/>
              <p:nvPr/>
            </p:nvSpPr>
            <p:spPr>
              <a:xfrm>
                <a:off x="274636" y="1572799"/>
                <a:ext cx="115889" cy="113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23F0ADE3-A7F4-F50D-C945-958BFE40CB8D}"/>
                  </a:ext>
                </a:extLst>
              </p:cNvPr>
              <p:cNvSpPr/>
              <p:nvPr/>
            </p:nvSpPr>
            <p:spPr>
              <a:xfrm>
                <a:off x="390525" y="1572799"/>
                <a:ext cx="115889" cy="113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441B83A7-F0BE-4901-F593-38EBDADE39F7}"/>
                  </a:ext>
                </a:extLst>
              </p:cNvPr>
              <p:cNvSpPr/>
              <p:nvPr/>
            </p:nvSpPr>
            <p:spPr>
              <a:xfrm>
                <a:off x="506414" y="1572799"/>
                <a:ext cx="115889" cy="113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1A2513B6-6494-8E28-7292-81AA8035C3D7}"/>
                  </a:ext>
                </a:extLst>
              </p:cNvPr>
              <p:cNvSpPr/>
              <p:nvPr/>
            </p:nvSpPr>
            <p:spPr>
              <a:xfrm>
                <a:off x="622303" y="1572799"/>
                <a:ext cx="115889" cy="113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5" name="组合 144">
              <a:extLst>
                <a:ext uri="{FF2B5EF4-FFF2-40B4-BE49-F238E27FC236}">
                  <a16:creationId xmlns:a16="http://schemas.microsoft.com/office/drawing/2014/main" id="{A89246BD-23B3-75F2-2549-4D7388727009}"/>
                </a:ext>
              </a:extLst>
            </p:cNvPr>
            <p:cNvGrpSpPr/>
            <p:nvPr/>
          </p:nvGrpSpPr>
          <p:grpSpPr>
            <a:xfrm>
              <a:off x="1602505" y="1069681"/>
              <a:ext cx="463556" cy="113475"/>
              <a:chOff x="274636" y="1572799"/>
              <a:chExt cx="463556" cy="113475"/>
            </a:xfrm>
            <a:solidFill>
              <a:srgbClr val="FDD866"/>
            </a:solidFill>
          </p:grpSpPr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AC388A02-5AA7-BC01-AAB0-EDFC231F3573}"/>
                  </a:ext>
                </a:extLst>
              </p:cNvPr>
              <p:cNvSpPr/>
              <p:nvPr/>
            </p:nvSpPr>
            <p:spPr>
              <a:xfrm>
                <a:off x="274636" y="1572799"/>
                <a:ext cx="115889" cy="113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F7125F6E-70C6-9671-69C7-7A33E5798189}"/>
                  </a:ext>
                </a:extLst>
              </p:cNvPr>
              <p:cNvSpPr/>
              <p:nvPr/>
            </p:nvSpPr>
            <p:spPr>
              <a:xfrm>
                <a:off x="390525" y="1572799"/>
                <a:ext cx="115889" cy="113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88A7588B-F9EB-DB0A-AE59-B75119042C18}"/>
                  </a:ext>
                </a:extLst>
              </p:cNvPr>
              <p:cNvSpPr/>
              <p:nvPr/>
            </p:nvSpPr>
            <p:spPr>
              <a:xfrm>
                <a:off x="506414" y="1572799"/>
                <a:ext cx="115889" cy="113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24AC661B-D170-9192-CC8E-6FB7EA55F75E}"/>
                  </a:ext>
                </a:extLst>
              </p:cNvPr>
              <p:cNvSpPr/>
              <p:nvPr/>
            </p:nvSpPr>
            <p:spPr>
              <a:xfrm>
                <a:off x="622303" y="1572799"/>
                <a:ext cx="115889" cy="113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aphicFrame>
        <p:nvGraphicFramePr>
          <p:cNvPr id="170" name="对象 169">
            <a:extLst>
              <a:ext uri="{FF2B5EF4-FFF2-40B4-BE49-F238E27FC236}">
                <a16:creationId xmlns:a16="http://schemas.microsoft.com/office/drawing/2014/main" id="{DE3B87A7-0544-213C-F93B-C9DCB70B07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8228765"/>
              </p:ext>
            </p:extLst>
          </p:nvPr>
        </p:nvGraphicFramePr>
        <p:xfrm>
          <a:off x="1750794" y="1130915"/>
          <a:ext cx="1524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2280" imgH="190440" progId="Equation.DSMT4">
                  <p:embed/>
                </p:oleObj>
              </mc:Choice>
              <mc:Fallback>
                <p:oleObj name="Equation" r:id="rId3" imgW="1522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0794" y="1130915"/>
                        <a:ext cx="1524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8CA3F8E6-1900-0314-B510-E237C1E52743}"/>
              </a:ext>
            </a:extLst>
          </p:cNvPr>
          <p:cNvGrpSpPr/>
          <p:nvPr/>
        </p:nvGrpSpPr>
        <p:grpSpPr>
          <a:xfrm>
            <a:off x="2610232" y="1590902"/>
            <a:ext cx="463556" cy="113475"/>
            <a:chOff x="274636" y="1572799"/>
            <a:chExt cx="463556" cy="113475"/>
          </a:xfrm>
          <a:solidFill>
            <a:srgbClr val="FDD866"/>
          </a:solidFill>
        </p:grpSpPr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87C4447B-26E6-1A71-43D7-E2F2043F6EC2}"/>
                </a:ext>
              </a:extLst>
            </p:cNvPr>
            <p:cNvSpPr/>
            <p:nvPr/>
          </p:nvSpPr>
          <p:spPr>
            <a:xfrm>
              <a:off x="274636" y="1572799"/>
              <a:ext cx="115889" cy="113475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F675F211-2C85-FC66-4DB1-27D28E4F3044}"/>
                </a:ext>
              </a:extLst>
            </p:cNvPr>
            <p:cNvSpPr/>
            <p:nvPr/>
          </p:nvSpPr>
          <p:spPr>
            <a:xfrm>
              <a:off x="390525" y="1572799"/>
              <a:ext cx="115889" cy="113475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EC7C7F30-3038-7D86-0AD7-A65BBA317389}"/>
                </a:ext>
              </a:extLst>
            </p:cNvPr>
            <p:cNvSpPr/>
            <p:nvPr/>
          </p:nvSpPr>
          <p:spPr>
            <a:xfrm>
              <a:off x="506414" y="1572799"/>
              <a:ext cx="115889" cy="113475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C02B95BD-371F-55BD-F889-B89499A2B72F}"/>
                </a:ext>
              </a:extLst>
            </p:cNvPr>
            <p:cNvSpPr/>
            <p:nvPr/>
          </p:nvSpPr>
          <p:spPr>
            <a:xfrm>
              <a:off x="622303" y="1572799"/>
              <a:ext cx="115889" cy="113475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77" name="对象 176">
            <a:extLst>
              <a:ext uri="{FF2B5EF4-FFF2-40B4-BE49-F238E27FC236}">
                <a16:creationId xmlns:a16="http://schemas.microsoft.com/office/drawing/2014/main" id="{BEFF1680-5D60-771D-C1B1-BFF0A8E892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562178"/>
              </p:ext>
            </p:extLst>
          </p:nvPr>
        </p:nvGraphicFramePr>
        <p:xfrm>
          <a:off x="2757488" y="1685925"/>
          <a:ext cx="152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2280" imgH="203040" progId="Equation.DSMT4">
                  <p:embed/>
                </p:oleObj>
              </mc:Choice>
              <mc:Fallback>
                <p:oleObj name="Equation" r:id="rId5" imgW="152280" imgH="203040" progId="Equation.DSMT4">
                  <p:embed/>
                  <p:pic>
                    <p:nvPicPr>
                      <p:cNvPr id="171" name="对象 170">
                        <a:extLst>
                          <a:ext uri="{FF2B5EF4-FFF2-40B4-BE49-F238E27FC236}">
                            <a16:creationId xmlns:a16="http://schemas.microsoft.com/office/drawing/2014/main" id="{34235C39-C13B-3533-A227-795A5FDE0A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57488" y="1685925"/>
                        <a:ext cx="152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1" name="组合 220">
            <a:extLst>
              <a:ext uri="{FF2B5EF4-FFF2-40B4-BE49-F238E27FC236}">
                <a16:creationId xmlns:a16="http://schemas.microsoft.com/office/drawing/2014/main" id="{3C8F51B7-152C-5E5A-ED72-1130258A0A69}"/>
              </a:ext>
            </a:extLst>
          </p:cNvPr>
          <p:cNvGrpSpPr/>
          <p:nvPr/>
        </p:nvGrpSpPr>
        <p:grpSpPr>
          <a:xfrm>
            <a:off x="5966074" y="664706"/>
            <a:ext cx="463556" cy="454979"/>
            <a:chOff x="5966074" y="728177"/>
            <a:chExt cx="463556" cy="454979"/>
          </a:xfrm>
          <a:solidFill>
            <a:srgbClr val="9BC1E5"/>
          </a:solidFill>
        </p:grpSpPr>
        <p:grpSp>
          <p:nvGrpSpPr>
            <p:cNvPr id="178" name="组合 177">
              <a:extLst>
                <a:ext uri="{FF2B5EF4-FFF2-40B4-BE49-F238E27FC236}">
                  <a16:creationId xmlns:a16="http://schemas.microsoft.com/office/drawing/2014/main" id="{DA4689BD-697D-6083-398E-DA4FC987379A}"/>
                </a:ext>
              </a:extLst>
            </p:cNvPr>
            <p:cNvGrpSpPr/>
            <p:nvPr/>
          </p:nvGrpSpPr>
          <p:grpSpPr>
            <a:xfrm>
              <a:off x="5966074" y="728177"/>
              <a:ext cx="463556" cy="113475"/>
              <a:chOff x="274636" y="1572799"/>
              <a:chExt cx="463556" cy="113475"/>
            </a:xfrm>
            <a:grpFill/>
          </p:grpSpPr>
          <p:sp>
            <p:nvSpPr>
              <p:cNvPr id="179" name="矩形 178">
                <a:extLst>
                  <a:ext uri="{FF2B5EF4-FFF2-40B4-BE49-F238E27FC236}">
                    <a16:creationId xmlns:a16="http://schemas.microsoft.com/office/drawing/2014/main" id="{43124E9A-68FF-C4F5-C5C6-D42A9A8C9143}"/>
                  </a:ext>
                </a:extLst>
              </p:cNvPr>
              <p:cNvSpPr/>
              <p:nvPr/>
            </p:nvSpPr>
            <p:spPr>
              <a:xfrm>
                <a:off x="274636" y="1572799"/>
                <a:ext cx="115889" cy="113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矩形 179">
                <a:extLst>
                  <a:ext uri="{FF2B5EF4-FFF2-40B4-BE49-F238E27FC236}">
                    <a16:creationId xmlns:a16="http://schemas.microsoft.com/office/drawing/2014/main" id="{FC7E0AA5-FE7E-95EE-ADC1-5E69DC7916C0}"/>
                  </a:ext>
                </a:extLst>
              </p:cNvPr>
              <p:cNvSpPr/>
              <p:nvPr/>
            </p:nvSpPr>
            <p:spPr>
              <a:xfrm>
                <a:off x="390525" y="1572799"/>
                <a:ext cx="115889" cy="113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矩形 180">
                <a:extLst>
                  <a:ext uri="{FF2B5EF4-FFF2-40B4-BE49-F238E27FC236}">
                    <a16:creationId xmlns:a16="http://schemas.microsoft.com/office/drawing/2014/main" id="{C822E210-87EE-D35A-BA97-059F55247CEC}"/>
                  </a:ext>
                </a:extLst>
              </p:cNvPr>
              <p:cNvSpPr/>
              <p:nvPr/>
            </p:nvSpPr>
            <p:spPr>
              <a:xfrm>
                <a:off x="506414" y="1572799"/>
                <a:ext cx="115889" cy="113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矩形 181">
                <a:extLst>
                  <a:ext uri="{FF2B5EF4-FFF2-40B4-BE49-F238E27FC236}">
                    <a16:creationId xmlns:a16="http://schemas.microsoft.com/office/drawing/2014/main" id="{6F1A8279-1497-DE80-F041-4E949E923820}"/>
                  </a:ext>
                </a:extLst>
              </p:cNvPr>
              <p:cNvSpPr/>
              <p:nvPr/>
            </p:nvSpPr>
            <p:spPr>
              <a:xfrm>
                <a:off x="622303" y="1572799"/>
                <a:ext cx="115889" cy="113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3" name="组合 182">
              <a:extLst>
                <a:ext uri="{FF2B5EF4-FFF2-40B4-BE49-F238E27FC236}">
                  <a16:creationId xmlns:a16="http://schemas.microsoft.com/office/drawing/2014/main" id="{8D28D370-E484-4850-1284-CEE8F53283C6}"/>
                </a:ext>
              </a:extLst>
            </p:cNvPr>
            <p:cNvGrpSpPr/>
            <p:nvPr/>
          </p:nvGrpSpPr>
          <p:grpSpPr>
            <a:xfrm>
              <a:off x="5966074" y="846668"/>
              <a:ext cx="463556" cy="113475"/>
              <a:chOff x="274636" y="1572799"/>
              <a:chExt cx="463556" cy="113475"/>
            </a:xfrm>
            <a:grpFill/>
          </p:grpSpPr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3B932A90-D326-BE43-4F5F-889A1CD65525}"/>
                  </a:ext>
                </a:extLst>
              </p:cNvPr>
              <p:cNvSpPr/>
              <p:nvPr/>
            </p:nvSpPr>
            <p:spPr>
              <a:xfrm>
                <a:off x="274636" y="1572799"/>
                <a:ext cx="115889" cy="113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矩形 184">
                <a:extLst>
                  <a:ext uri="{FF2B5EF4-FFF2-40B4-BE49-F238E27FC236}">
                    <a16:creationId xmlns:a16="http://schemas.microsoft.com/office/drawing/2014/main" id="{B51DF0CD-79A8-F882-9BEF-1E18CAE35C4B}"/>
                  </a:ext>
                </a:extLst>
              </p:cNvPr>
              <p:cNvSpPr/>
              <p:nvPr/>
            </p:nvSpPr>
            <p:spPr>
              <a:xfrm>
                <a:off x="390525" y="1572799"/>
                <a:ext cx="115889" cy="113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矩形 185">
                <a:extLst>
                  <a:ext uri="{FF2B5EF4-FFF2-40B4-BE49-F238E27FC236}">
                    <a16:creationId xmlns:a16="http://schemas.microsoft.com/office/drawing/2014/main" id="{E4E13550-EEBF-B780-B1CA-5FDA37BAF12C}"/>
                  </a:ext>
                </a:extLst>
              </p:cNvPr>
              <p:cNvSpPr/>
              <p:nvPr/>
            </p:nvSpPr>
            <p:spPr>
              <a:xfrm>
                <a:off x="506414" y="1572799"/>
                <a:ext cx="115889" cy="113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7" name="矩形 186">
                <a:extLst>
                  <a:ext uri="{FF2B5EF4-FFF2-40B4-BE49-F238E27FC236}">
                    <a16:creationId xmlns:a16="http://schemas.microsoft.com/office/drawing/2014/main" id="{190FCF8A-2627-3B6F-63D4-35309B120AED}"/>
                  </a:ext>
                </a:extLst>
              </p:cNvPr>
              <p:cNvSpPr/>
              <p:nvPr/>
            </p:nvSpPr>
            <p:spPr>
              <a:xfrm>
                <a:off x="622303" y="1572799"/>
                <a:ext cx="115889" cy="113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8" name="组合 187">
              <a:extLst>
                <a:ext uri="{FF2B5EF4-FFF2-40B4-BE49-F238E27FC236}">
                  <a16:creationId xmlns:a16="http://schemas.microsoft.com/office/drawing/2014/main" id="{F57BD843-4A95-91CB-C632-6E75E3ED75A6}"/>
                </a:ext>
              </a:extLst>
            </p:cNvPr>
            <p:cNvGrpSpPr/>
            <p:nvPr/>
          </p:nvGrpSpPr>
          <p:grpSpPr>
            <a:xfrm>
              <a:off x="5966074" y="956206"/>
              <a:ext cx="463556" cy="113475"/>
              <a:chOff x="274636" y="1572799"/>
              <a:chExt cx="463556" cy="113475"/>
            </a:xfrm>
            <a:grpFill/>
          </p:grpSpPr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5C6D3E38-BCAA-0699-200E-28EEE5922A46}"/>
                  </a:ext>
                </a:extLst>
              </p:cNvPr>
              <p:cNvSpPr/>
              <p:nvPr/>
            </p:nvSpPr>
            <p:spPr>
              <a:xfrm>
                <a:off x="274636" y="1572799"/>
                <a:ext cx="115889" cy="113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矩形 189">
                <a:extLst>
                  <a:ext uri="{FF2B5EF4-FFF2-40B4-BE49-F238E27FC236}">
                    <a16:creationId xmlns:a16="http://schemas.microsoft.com/office/drawing/2014/main" id="{AEE9B2E2-020C-D8A2-811D-C94508269324}"/>
                  </a:ext>
                </a:extLst>
              </p:cNvPr>
              <p:cNvSpPr/>
              <p:nvPr/>
            </p:nvSpPr>
            <p:spPr>
              <a:xfrm>
                <a:off x="390525" y="1572799"/>
                <a:ext cx="115889" cy="113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1" name="矩形 190">
                <a:extLst>
                  <a:ext uri="{FF2B5EF4-FFF2-40B4-BE49-F238E27FC236}">
                    <a16:creationId xmlns:a16="http://schemas.microsoft.com/office/drawing/2014/main" id="{F3A49B79-CC2F-644D-B828-FF9DDDC68F5E}"/>
                  </a:ext>
                </a:extLst>
              </p:cNvPr>
              <p:cNvSpPr/>
              <p:nvPr/>
            </p:nvSpPr>
            <p:spPr>
              <a:xfrm>
                <a:off x="506414" y="1572799"/>
                <a:ext cx="115889" cy="113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矩形 191">
                <a:extLst>
                  <a:ext uri="{FF2B5EF4-FFF2-40B4-BE49-F238E27FC236}">
                    <a16:creationId xmlns:a16="http://schemas.microsoft.com/office/drawing/2014/main" id="{A1ECC792-7176-0102-2671-DF7B1B9345A8}"/>
                  </a:ext>
                </a:extLst>
              </p:cNvPr>
              <p:cNvSpPr/>
              <p:nvPr/>
            </p:nvSpPr>
            <p:spPr>
              <a:xfrm>
                <a:off x="622303" y="1572799"/>
                <a:ext cx="115889" cy="113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3" name="组合 192">
              <a:extLst>
                <a:ext uri="{FF2B5EF4-FFF2-40B4-BE49-F238E27FC236}">
                  <a16:creationId xmlns:a16="http://schemas.microsoft.com/office/drawing/2014/main" id="{34CCE172-94F6-2787-515B-65B874CF75BA}"/>
                </a:ext>
              </a:extLst>
            </p:cNvPr>
            <p:cNvGrpSpPr/>
            <p:nvPr/>
          </p:nvGrpSpPr>
          <p:grpSpPr>
            <a:xfrm>
              <a:off x="5966074" y="1069681"/>
              <a:ext cx="463556" cy="113475"/>
              <a:chOff x="274636" y="1572799"/>
              <a:chExt cx="463556" cy="113475"/>
            </a:xfrm>
            <a:grpFill/>
          </p:grpSpPr>
          <p:sp>
            <p:nvSpPr>
              <p:cNvPr id="194" name="矩形 193">
                <a:extLst>
                  <a:ext uri="{FF2B5EF4-FFF2-40B4-BE49-F238E27FC236}">
                    <a16:creationId xmlns:a16="http://schemas.microsoft.com/office/drawing/2014/main" id="{57034E85-BE65-59A2-4BFB-FC96A28AEF48}"/>
                  </a:ext>
                </a:extLst>
              </p:cNvPr>
              <p:cNvSpPr/>
              <p:nvPr/>
            </p:nvSpPr>
            <p:spPr>
              <a:xfrm>
                <a:off x="274636" y="1572799"/>
                <a:ext cx="115889" cy="113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5" name="矩形 194">
                <a:extLst>
                  <a:ext uri="{FF2B5EF4-FFF2-40B4-BE49-F238E27FC236}">
                    <a16:creationId xmlns:a16="http://schemas.microsoft.com/office/drawing/2014/main" id="{AB169B37-C54A-9249-74C0-3C2F342A1849}"/>
                  </a:ext>
                </a:extLst>
              </p:cNvPr>
              <p:cNvSpPr/>
              <p:nvPr/>
            </p:nvSpPr>
            <p:spPr>
              <a:xfrm>
                <a:off x="390525" y="1572799"/>
                <a:ext cx="115889" cy="113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矩形 195">
                <a:extLst>
                  <a:ext uri="{FF2B5EF4-FFF2-40B4-BE49-F238E27FC236}">
                    <a16:creationId xmlns:a16="http://schemas.microsoft.com/office/drawing/2014/main" id="{1DFE7173-9252-8CBF-82E6-BAB7E2A55B02}"/>
                  </a:ext>
                </a:extLst>
              </p:cNvPr>
              <p:cNvSpPr/>
              <p:nvPr/>
            </p:nvSpPr>
            <p:spPr>
              <a:xfrm>
                <a:off x="506414" y="1572799"/>
                <a:ext cx="115889" cy="113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矩形 196">
                <a:extLst>
                  <a:ext uri="{FF2B5EF4-FFF2-40B4-BE49-F238E27FC236}">
                    <a16:creationId xmlns:a16="http://schemas.microsoft.com/office/drawing/2014/main" id="{E8B6A319-442B-6F2A-2BE9-3DB731296EF4}"/>
                  </a:ext>
                </a:extLst>
              </p:cNvPr>
              <p:cNvSpPr/>
              <p:nvPr/>
            </p:nvSpPr>
            <p:spPr>
              <a:xfrm>
                <a:off x="622303" y="1572799"/>
                <a:ext cx="115889" cy="113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aphicFrame>
        <p:nvGraphicFramePr>
          <p:cNvPr id="198" name="对象 197">
            <a:extLst>
              <a:ext uri="{FF2B5EF4-FFF2-40B4-BE49-F238E27FC236}">
                <a16:creationId xmlns:a16="http://schemas.microsoft.com/office/drawing/2014/main" id="{445767A1-1F9C-94CC-E0BC-BC185EDD7B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7753349"/>
              </p:ext>
            </p:extLst>
          </p:nvPr>
        </p:nvGraphicFramePr>
        <p:xfrm>
          <a:off x="6113160" y="1131028"/>
          <a:ext cx="1397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39680" imgH="152280" progId="Equation.DSMT4">
                  <p:embed/>
                </p:oleObj>
              </mc:Choice>
              <mc:Fallback>
                <p:oleObj name="Equation" r:id="rId7" imgW="139680" imgH="152280" progId="Equation.DSMT4">
                  <p:embed/>
                  <p:pic>
                    <p:nvPicPr>
                      <p:cNvPr id="170" name="对象 169">
                        <a:extLst>
                          <a:ext uri="{FF2B5EF4-FFF2-40B4-BE49-F238E27FC236}">
                            <a16:creationId xmlns:a16="http://schemas.microsoft.com/office/drawing/2014/main" id="{DE3B87A7-0544-213C-F93B-C9DCB70B07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13160" y="1131028"/>
                        <a:ext cx="139700" cy="15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" name="矩形 222">
            <a:extLst>
              <a:ext uri="{FF2B5EF4-FFF2-40B4-BE49-F238E27FC236}">
                <a16:creationId xmlns:a16="http://schemas.microsoft.com/office/drawing/2014/main" id="{216FCC1E-1931-25C6-9A9F-DC59137768D4}"/>
              </a:ext>
            </a:extLst>
          </p:cNvPr>
          <p:cNvSpPr/>
          <p:nvPr/>
        </p:nvSpPr>
        <p:spPr>
          <a:xfrm>
            <a:off x="4968996" y="1586923"/>
            <a:ext cx="115889" cy="113475"/>
          </a:xfrm>
          <a:prstGeom prst="rect">
            <a:avLst/>
          </a:prstGeom>
          <a:solidFill>
            <a:srgbClr val="A7CF8B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A2DC18D4-6C27-3798-D42E-09D8BFC6E1A7}"/>
              </a:ext>
            </a:extLst>
          </p:cNvPr>
          <p:cNvSpPr/>
          <p:nvPr/>
        </p:nvSpPr>
        <p:spPr>
          <a:xfrm>
            <a:off x="5084885" y="1586923"/>
            <a:ext cx="115889" cy="113475"/>
          </a:xfrm>
          <a:prstGeom prst="rect">
            <a:avLst/>
          </a:prstGeom>
          <a:solidFill>
            <a:srgbClr val="A7CF8B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4BFD4E3C-21EE-F602-0AC6-A1B11D7878BD}"/>
              </a:ext>
            </a:extLst>
          </p:cNvPr>
          <p:cNvSpPr/>
          <p:nvPr/>
        </p:nvSpPr>
        <p:spPr>
          <a:xfrm>
            <a:off x="5316663" y="1586923"/>
            <a:ext cx="115889" cy="113475"/>
          </a:xfrm>
          <a:prstGeom prst="rect">
            <a:avLst/>
          </a:prstGeom>
          <a:solidFill>
            <a:srgbClr val="A7CF8B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1" name="组合 260">
            <a:extLst>
              <a:ext uri="{FF2B5EF4-FFF2-40B4-BE49-F238E27FC236}">
                <a16:creationId xmlns:a16="http://schemas.microsoft.com/office/drawing/2014/main" id="{0E93F627-BD4F-4F81-664F-F48D86592AF3}"/>
              </a:ext>
            </a:extLst>
          </p:cNvPr>
          <p:cNvGrpSpPr/>
          <p:nvPr/>
        </p:nvGrpSpPr>
        <p:grpSpPr>
          <a:xfrm>
            <a:off x="5966074" y="1583500"/>
            <a:ext cx="463556" cy="113475"/>
            <a:chOff x="6037235" y="1583500"/>
            <a:chExt cx="463556" cy="113475"/>
          </a:xfrm>
          <a:solidFill>
            <a:srgbClr val="EA95CC"/>
          </a:solidFill>
        </p:grpSpPr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E09B609A-BD32-DA0A-223B-8C2EC7C0A6D1}"/>
                </a:ext>
              </a:extLst>
            </p:cNvPr>
            <p:cNvSpPr/>
            <p:nvPr/>
          </p:nvSpPr>
          <p:spPr>
            <a:xfrm>
              <a:off x="6037235" y="1583500"/>
              <a:ext cx="115889" cy="113475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矩形 230">
              <a:extLst>
                <a:ext uri="{FF2B5EF4-FFF2-40B4-BE49-F238E27FC236}">
                  <a16:creationId xmlns:a16="http://schemas.microsoft.com/office/drawing/2014/main" id="{088991F5-9699-9B52-8016-0B18437243EA}"/>
                </a:ext>
              </a:extLst>
            </p:cNvPr>
            <p:cNvSpPr/>
            <p:nvPr/>
          </p:nvSpPr>
          <p:spPr>
            <a:xfrm>
              <a:off x="6153124" y="1583500"/>
              <a:ext cx="115889" cy="113475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A48E0B32-09E7-A7DD-C75A-E7C65EAA538E}"/>
                </a:ext>
              </a:extLst>
            </p:cNvPr>
            <p:cNvSpPr/>
            <p:nvPr/>
          </p:nvSpPr>
          <p:spPr>
            <a:xfrm>
              <a:off x="6384902" y="1583500"/>
              <a:ext cx="115889" cy="113475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39" name="图片 238">
            <a:extLst>
              <a:ext uri="{FF2B5EF4-FFF2-40B4-BE49-F238E27FC236}">
                <a16:creationId xmlns:a16="http://schemas.microsoft.com/office/drawing/2014/main" id="{650B7402-6742-9F4C-235B-DCC78C72530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15006" y="2948924"/>
            <a:ext cx="1704762" cy="1114286"/>
          </a:xfrm>
          <a:prstGeom prst="rect">
            <a:avLst/>
          </a:prstGeom>
        </p:spPr>
      </p:pic>
      <p:sp>
        <p:nvSpPr>
          <p:cNvPr id="244" name="矩形: 圆角 243">
            <a:extLst>
              <a:ext uri="{FF2B5EF4-FFF2-40B4-BE49-F238E27FC236}">
                <a16:creationId xmlns:a16="http://schemas.microsoft.com/office/drawing/2014/main" id="{BA9C316C-9F84-8C34-F4B8-105D2EE29998}"/>
              </a:ext>
            </a:extLst>
          </p:cNvPr>
          <p:cNvSpPr/>
          <p:nvPr/>
        </p:nvSpPr>
        <p:spPr>
          <a:xfrm>
            <a:off x="3583183" y="708888"/>
            <a:ext cx="821553" cy="442509"/>
          </a:xfrm>
          <a:prstGeom prst="roundRect">
            <a:avLst/>
          </a:prstGeom>
          <a:solidFill>
            <a:srgbClr val="D7D7D7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DINA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50" name="对象 249">
            <a:extLst>
              <a:ext uri="{FF2B5EF4-FFF2-40B4-BE49-F238E27FC236}">
                <a16:creationId xmlns:a16="http://schemas.microsoft.com/office/drawing/2014/main" id="{3F7B3E5E-230F-DC79-40E0-843E0B2916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3995406"/>
              </p:ext>
            </p:extLst>
          </p:nvPr>
        </p:nvGraphicFramePr>
        <p:xfrm>
          <a:off x="5133225" y="1700186"/>
          <a:ext cx="1397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9680" imgH="190440" progId="Equation.DSMT4">
                  <p:embed/>
                </p:oleObj>
              </mc:Choice>
              <mc:Fallback>
                <p:oleObj name="Equation" r:id="rId10" imgW="139680" imgH="190440" progId="Equation.DSMT4">
                  <p:embed/>
                  <p:pic>
                    <p:nvPicPr>
                      <p:cNvPr id="177" name="对象 176">
                        <a:extLst>
                          <a:ext uri="{FF2B5EF4-FFF2-40B4-BE49-F238E27FC236}">
                            <a16:creationId xmlns:a16="http://schemas.microsoft.com/office/drawing/2014/main" id="{BEFF1680-5D60-771D-C1B1-BFF0A8E892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133225" y="1700186"/>
                        <a:ext cx="1397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" name="对象 250">
            <a:extLst>
              <a:ext uri="{FF2B5EF4-FFF2-40B4-BE49-F238E27FC236}">
                <a16:creationId xmlns:a16="http://schemas.microsoft.com/office/drawing/2014/main" id="{7DCE22AB-1C18-84CF-F218-F62DA352A9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2652186"/>
              </p:ext>
            </p:extLst>
          </p:nvPr>
        </p:nvGraphicFramePr>
        <p:xfrm>
          <a:off x="6149186" y="1707103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14120" imgH="164880" progId="Equation.DSMT4">
                  <p:embed/>
                </p:oleObj>
              </mc:Choice>
              <mc:Fallback>
                <p:oleObj name="Equation" r:id="rId12" imgW="114120" imgH="164880" progId="Equation.DSMT4">
                  <p:embed/>
                  <p:pic>
                    <p:nvPicPr>
                      <p:cNvPr id="250" name="对象 249">
                        <a:extLst>
                          <a:ext uri="{FF2B5EF4-FFF2-40B4-BE49-F238E27FC236}">
                            <a16:creationId xmlns:a16="http://schemas.microsoft.com/office/drawing/2014/main" id="{3F7B3E5E-230F-DC79-40E0-843E0B2916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149186" y="1707103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9" name="图片 258">
            <a:extLst>
              <a:ext uri="{FF2B5EF4-FFF2-40B4-BE49-F238E27FC236}">
                <a16:creationId xmlns:a16="http://schemas.microsoft.com/office/drawing/2014/main" id="{32DC83D1-07C5-F5A4-D4CD-87BEBD607ED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54786" y="4679398"/>
            <a:ext cx="6447619" cy="1438095"/>
          </a:xfrm>
          <a:prstGeom prst="rect">
            <a:avLst/>
          </a:prstGeom>
        </p:spPr>
      </p:pic>
      <p:sp>
        <p:nvSpPr>
          <p:cNvPr id="262" name="矩形 261">
            <a:extLst>
              <a:ext uri="{FF2B5EF4-FFF2-40B4-BE49-F238E27FC236}">
                <a16:creationId xmlns:a16="http://schemas.microsoft.com/office/drawing/2014/main" id="{401C9307-7F61-D0AD-21DC-FD1DFCF96762}"/>
              </a:ext>
            </a:extLst>
          </p:cNvPr>
          <p:cNvSpPr/>
          <p:nvPr/>
        </p:nvSpPr>
        <p:spPr>
          <a:xfrm>
            <a:off x="3674587" y="1524513"/>
            <a:ext cx="675044" cy="806777"/>
          </a:xfrm>
          <a:prstGeom prst="rect">
            <a:avLst/>
          </a:prstGeom>
          <a:solidFill>
            <a:srgbClr val="D7D7D7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3" name="组合 262">
            <a:extLst>
              <a:ext uri="{FF2B5EF4-FFF2-40B4-BE49-F238E27FC236}">
                <a16:creationId xmlns:a16="http://schemas.microsoft.com/office/drawing/2014/main" id="{581A96CA-731D-029C-2ABB-19BD442084A2}"/>
              </a:ext>
            </a:extLst>
          </p:cNvPr>
          <p:cNvGrpSpPr/>
          <p:nvPr/>
        </p:nvGrpSpPr>
        <p:grpSpPr>
          <a:xfrm>
            <a:off x="3778612" y="1585741"/>
            <a:ext cx="463556" cy="454979"/>
            <a:chOff x="2610232" y="728177"/>
            <a:chExt cx="463556" cy="454979"/>
          </a:xfrm>
          <a:solidFill>
            <a:srgbClr val="7E7E7E"/>
          </a:solidFill>
        </p:grpSpPr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40F2A3F6-942A-28B9-C11B-B5E1D554FA20}"/>
                </a:ext>
              </a:extLst>
            </p:cNvPr>
            <p:cNvSpPr/>
            <p:nvPr/>
          </p:nvSpPr>
          <p:spPr>
            <a:xfrm>
              <a:off x="2610232" y="728177"/>
              <a:ext cx="115889" cy="113475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9B3CAA72-0C6E-40D4-2CAC-1C150C7C7145}"/>
                </a:ext>
              </a:extLst>
            </p:cNvPr>
            <p:cNvSpPr/>
            <p:nvPr/>
          </p:nvSpPr>
          <p:spPr>
            <a:xfrm>
              <a:off x="2726121" y="728177"/>
              <a:ext cx="115889" cy="113475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8579BA18-D6B1-EA95-D228-86527548C28B}"/>
                </a:ext>
              </a:extLst>
            </p:cNvPr>
            <p:cNvSpPr/>
            <p:nvPr/>
          </p:nvSpPr>
          <p:spPr>
            <a:xfrm>
              <a:off x="2842010" y="728177"/>
              <a:ext cx="115889" cy="113475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id="{F8DD3D63-9B14-C4B0-E3EF-9F47B1CA1004}"/>
                </a:ext>
              </a:extLst>
            </p:cNvPr>
            <p:cNvSpPr/>
            <p:nvPr/>
          </p:nvSpPr>
          <p:spPr>
            <a:xfrm>
              <a:off x="2957899" y="728177"/>
              <a:ext cx="115889" cy="113475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36803854-3083-A6C2-CA42-DD9F6546AC36}"/>
                </a:ext>
              </a:extLst>
            </p:cNvPr>
            <p:cNvSpPr/>
            <p:nvPr/>
          </p:nvSpPr>
          <p:spPr>
            <a:xfrm>
              <a:off x="2610232" y="846668"/>
              <a:ext cx="115889" cy="113475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38244CBC-42EE-81C6-175A-839FF71FF0C1}"/>
                </a:ext>
              </a:extLst>
            </p:cNvPr>
            <p:cNvSpPr/>
            <p:nvPr/>
          </p:nvSpPr>
          <p:spPr>
            <a:xfrm>
              <a:off x="2726121" y="846668"/>
              <a:ext cx="115889" cy="113475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D43A2E58-674D-E845-DF9A-C648DEFC0E70}"/>
                </a:ext>
              </a:extLst>
            </p:cNvPr>
            <p:cNvSpPr/>
            <p:nvPr/>
          </p:nvSpPr>
          <p:spPr>
            <a:xfrm>
              <a:off x="2842010" y="846668"/>
              <a:ext cx="115889" cy="113475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850E284F-4E3D-C113-52CF-5A99ADCD1BEF}"/>
                </a:ext>
              </a:extLst>
            </p:cNvPr>
            <p:cNvSpPr/>
            <p:nvPr/>
          </p:nvSpPr>
          <p:spPr>
            <a:xfrm>
              <a:off x="2957899" y="846668"/>
              <a:ext cx="115889" cy="113475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2" name="矩形 271">
              <a:extLst>
                <a:ext uri="{FF2B5EF4-FFF2-40B4-BE49-F238E27FC236}">
                  <a16:creationId xmlns:a16="http://schemas.microsoft.com/office/drawing/2014/main" id="{352E6FEC-313C-1BA6-DFB2-5D27B174B47D}"/>
                </a:ext>
              </a:extLst>
            </p:cNvPr>
            <p:cNvSpPr/>
            <p:nvPr/>
          </p:nvSpPr>
          <p:spPr>
            <a:xfrm>
              <a:off x="2610232" y="1069681"/>
              <a:ext cx="115889" cy="113475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3" name="矩形 272">
              <a:extLst>
                <a:ext uri="{FF2B5EF4-FFF2-40B4-BE49-F238E27FC236}">
                  <a16:creationId xmlns:a16="http://schemas.microsoft.com/office/drawing/2014/main" id="{AC8CAB49-0421-530E-5EFA-C7DB48B23C65}"/>
                </a:ext>
              </a:extLst>
            </p:cNvPr>
            <p:cNvSpPr/>
            <p:nvPr/>
          </p:nvSpPr>
          <p:spPr>
            <a:xfrm>
              <a:off x="2726121" y="1069681"/>
              <a:ext cx="115889" cy="113475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4" name="矩形 273">
              <a:extLst>
                <a:ext uri="{FF2B5EF4-FFF2-40B4-BE49-F238E27FC236}">
                  <a16:creationId xmlns:a16="http://schemas.microsoft.com/office/drawing/2014/main" id="{6E73BAB9-DDC5-45D4-E6D4-E2F4745A6F5E}"/>
                </a:ext>
              </a:extLst>
            </p:cNvPr>
            <p:cNvSpPr/>
            <p:nvPr/>
          </p:nvSpPr>
          <p:spPr>
            <a:xfrm>
              <a:off x="2842010" y="1069681"/>
              <a:ext cx="115889" cy="113475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5" name="矩形 274">
              <a:extLst>
                <a:ext uri="{FF2B5EF4-FFF2-40B4-BE49-F238E27FC236}">
                  <a16:creationId xmlns:a16="http://schemas.microsoft.com/office/drawing/2014/main" id="{E7B393E2-E2D9-9781-364B-75CFD3ECBFCF}"/>
                </a:ext>
              </a:extLst>
            </p:cNvPr>
            <p:cNvSpPr/>
            <p:nvPr/>
          </p:nvSpPr>
          <p:spPr>
            <a:xfrm>
              <a:off x="2957899" y="1069681"/>
              <a:ext cx="115889" cy="113475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276" name="对象 275">
            <a:extLst>
              <a:ext uri="{FF2B5EF4-FFF2-40B4-BE49-F238E27FC236}">
                <a16:creationId xmlns:a16="http://schemas.microsoft.com/office/drawing/2014/main" id="{672E03CE-488A-2DDB-5C0C-87A08CFC45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6142863"/>
              </p:ext>
            </p:extLst>
          </p:nvPr>
        </p:nvGraphicFramePr>
        <p:xfrm>
          <a:off x="3934190" y="2075263"/>
          <a:ext cx="152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52280" imgH="228600" progId="Equation.DSMT4">
                  <p:embed/>
                </p:oleObj>
              </mc:Choice>
              <mc:Fallback>
                <p:oleObj name="Equation" r:id="rId15" imgW="152280" imgH="228600" progId="Equation.DSMT4">
                  <p:embed/>
                  <p:pic>
                    <p:nvPicPr>
                      <p:cNvPr id="171" name="对象 170">
                        <a:extLst>
                          <a:ext uri="{FF2B5EF4-FFF2-40B4-BE49-F238E27FC236}">
                            <a16:creationId xmlns:a16="http://schemas.microsoft.com/office/drawing/2014/main" id="{34235C39-C13B-3533-A227-795A5FDE0A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934190" y="2075263"/>
                        <a:ext cx="1524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7" name="组合 346">
            <a:extLst>
              <a:ext uri="{FF2B5EF4-FFF2-40B4-BE49-F238E27FC236}">
                <a16:creationId xmlns:a16="http://schemas.microsoft.com/office/drawing/2014/main" id="{E7AEDF51-F632-9555-9347-CB12D62D9D6D}"/>
              </a:ext>
            </a:extLst>
          </p:cNvPr>
          <p:cNvGrpSpPr/>
          <p:nvPr/>
        </p:nvGrpSpPr>
        <p:grpSpPr>
          <a:xfrm>
            <a:off x="1889142" y="2009352"/>
            <a:ext cx="1295678" cy="324273"/>
            <a:chOff x="2194990" y="2009352"/>
            <a:chExt cx="1295678" cy="324273"/>
          </a:xfrm>
        </p:grpSpPr>
        <p:sp>
          <p:nvSpPr>
            <p:cNvPr id="293" name="矩形 292">
              <a:extLst>
                <a:ext uri="{FF2B5EF4-FFF2-40B4-BE49-F238E27FC236}">
                  <a16:creationId xmlns:a16="http://schemas.microsoft.com/office/drawing/2014/main" id="{8C579310-2A52-E051-72D8-8931BE376639}"/>
                </a:ext>
              </a:extLst>
            </p:cNvPr>
            <p:cNvSpPr/>
            <p:nvPr/>
          </p:nvSpPr>
          <p:spPr>
            <a:xfrm>
              <a:off x="2194990" y="2009352"/>
              <a:ext cx="1295678" cy="324273"/>
            </a:xfrm>
            <a:prstGeom prst="rect">
              <a:avLst/>
            </a:prstGeom>
            <a:solidFill>
              <a:srgbClr val="D7D7D7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97" name="对象 296">
              <a:extLst>
                <a:ext uri="{FF2B5EF4-FFF2-40B4-BE49-F238E27FC236}">
                  <a16:creationId xmlns:a16="http://schemas.microsoft.com/office/drawing/2014/main" id="{0BA86F68-4076-F57E-8E81-DB6F8A3FEB1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1387872"/>
                </p:ext>
              </p:extLst>
            </p:nvPr>
          </p:nvGraphicFramePr>
          <p:xfrm>
            <a:off x="2224088" y="2036763"/>
            <a:ext cx="1243012" cy="263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244520" imgH="266400" progId="Equation.DSMT4">
                    <p:embed/>
                  </p:oleObj>
                </mc:Choice>
                <mc:Fallback>
                  <p:oleObj name="Equation" r:id="rId17" imgW="1244520" imgH="2664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4088" y="2036763"/>
                          <a:ext cx="1243012" cy="2635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2" name="矩形 301">
            <a:extLst>
              <a:ext uri="{FF2B5EF4-FFF2-40B4-BE49-F238E27FC236}">
                <a16:creationId xmlns:a16="http://schemas.microsoft.com/office/drawing/2014/main" id="{DDFFB135-0338-B3E5-8035-EED559CE4242}"/>
              </a:ext>
            </a:extLst>
          </p:cNvPr>
          <p:cNvSpPr/>
          <p:nvPr/>
        </p:nvSpPr>
        <p:spPr>
          <a:xfrm>
            <a:off x="2499867" y="2579657"/>
            <a:ext cx="681383" cy="610492"/>
          </a:xfrm>
          <a:prstGeom prst="rect">
            <a:avLst/>
          </a:prstGeom>
          <a:solidFill>
            <a:srgbClr val="D7D7D7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5" name="组合 324">
            <a:extLst>
              <a:ext uri="{FF2B5EF4-FFF2-40B4-BE49-F238E27FC236}">
                <a16:creationId xmlns:a16="http://schemas.microsoft.com/office/drawing/2014/main" id="{E2A69B08-18DA-C9B1-45C8-1A6E65BB8F1A}"/>
              </a:ext>
            </a:extLst>
          </p:cNvPr>
          <p:cNvGrpSpPr/>
          <p:nvPr/>
        </p:nvGrpSpPr>
        <p:grpSpPr>
          <a:xfrm>
            <a:off x="2613126" y="2652070"/>
            <a:ext cx="463556" cy="341504"/>
            <a:chOff x="5966074" y="728177"/>
            <a:chExt cx="463556" cy="341504"/>
          </a:xfrm>
          <a:solidFill>
            <a:srgbClr val="9BC1E5"/>
          </a:solidFill>
        </p:grpSpPr>
        <p:grpSp>
          <p:nvGrpSpPr>
            <p:cNvPr id="326" name="组合 325">
              <a:extLst>
                <a:ext uri="{FF2B5EF4-FFF2-40B4-BE49-F238E27FC236}">
                  <a16:creationId xmlns:a16="http://schemas.microsoft.com/office/drawing/2014/main" id="{DA0C3671-8AFE-966B-BE55-25C95FB577B0}"/>
                </a:ext>
              </a:extLst>
            </p:cNvPr>
            <p:cNvGrpSpPr/>
            <p:nvPr/>
          </p:nvGrpSpPr>
          <p:grpSpPr>
            <a:xfrm>
              <a:off x="5966074" y="728177"/>
              <a:ext cx="463556" cy="113475"/>
              <a:chOff x="274636" y="1572799"/>
              <a:chExt cx="463556" cy="113475"/>
            </a:xfrm>
            <a:grpFill/>
          </p:grpSpPr>
          <p:sp>
            <p:nvSpPr>
              <p:cNvPr id="342" name="矩形 341">
                <a:extLst>
                  <a:ext uri="{FF2B5EF4-FFF2-40B4-BE49-F238E27FC236}">
                    <a16:creationId xmlns:a16="http://schemas.microsoft.com/office/drawing/2014/main" id="{FCF6F825-21FA-9E85-36A8-2792667E81EB}"/>
                  </a:ext>
                </a:extLst>
              </p:cNvPr>
              <p:cNvSpPr/>
              <p:nvPr/>
            </p:nvSpPr>
            <p:spPr>
              <a:xfrm>
                <a:off x="274636" y="1572799"/>
                <a:ext cx="115889" cy="113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3" name="矩形 342">
                <a:extLst>
                  <a:ext uri="{FF2B5EF4-FFF2-40B4-BE49-F238E27FC236}">
                    <a16:creationId xmlns:a16="http://schemas.microsoft.com/office/drawing/2014/main" id="{CBC23CAC-AADC-AB6C-124E-A249E2DA2A74}"/>
                  </a:ext>
                </a:extLst>
              </p:cNvPr>
              <p:cNvSpPr/>
              <p:nvPr/>
            </p:nvSpPr>
            <p:spPr>
              <a:xfrm>
                <a:off x="390525" y="1572799"/>
                <a:ext cx="115889" cy="113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5" name="矩形 344">
                <a:extLst>
                  <a:ext uri="{FF2B5EF4-FFF2-40B4-BE49-F238E27FC236}">
                    <a16:creationId xmlns:a16="http://schemas.microsoft.com/office/drawing/2014/main" id="{8C330E66-C67A-650D-8CB2-58A97E0BACA4}"/>
                  </a:ext>
                </a:extLst>
              </p:cNvPr>
              <p:cNvSpPr/>
              <p:nvPr/>
            </p:nvSpPr>
            <p:spPr>
              <a:xfrm>
                <a:off x="622303" y="1572799"/>
                <a:ext cx="115889" cy="113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7" name="组合 326">
              <a:extLst>
                <a:ext uri="{FF2B5EF4-FFF2-40B4-BE49-F238E27FC236}">
                  <a16:creationId xmlns:a16="http://schemas.microsoft.com/office/drawing/2014/main" id="{F1F249FA-D7B9-D02B-655A-ED5741E30116}"/>
                </a:ext>
              </a:extLst>
            </p:cNvPr>
            <p:cNvGrpSpPr/>
            <p:nvPr/>
          </p:nvGrpSpPr>
          <p:grpSpPr>
            <a:xfrm>
              <a:off x="5966074" y="846668"/>
              <a:ext cx="463556" cy="113475"/>
              <a:chOff x="274636" y="1572799"/>
              <a:chExt cx="463556" cy="113475"/>
            </a:xfrm>
            <a:grpFill/>
          </p:grpSpPr>
          <p:sp>
            <p:nvSpPr>
              <p:cNvPr id="338" name="矩形 337">
                <a:extLst>
                  <a:ext uri="{FF2B5EF4-FFF2-40B4-BE49-F238E27FC236}">
                    <a16:creationId xmlns:a16="http://schemas.microsoft.com/office/drawing/2014/main" id="{FB0AF6E4-CDDD-2EAB-B639-4BABD52C0DBB}"/>
                  </a:ext>
                </a:extLst>
              </p:cNvPr>
              <p:cNvSpPr/>
              <p:nvPr/>
            </p:nvSpPr>
            <p:spPr>
              <a:xfrm>
                <a:off x="274636" y="1572799"/>
                <a:ext cx="115889" cy="113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9" name="矩形 338">
                <a:extLst>
                  <a:ext uri="{FF2B5EF4-FFF2-40B4-BE49-F238E27FC236}">
                    <a16:creationId xmlns:a16="http://schemas.microsoft.com/office/drawing/2014/main" id="{9E372352-6D0B-7A34-B8A9-7A59834AA578}"/>
                  </a:ext>
                </a:extLst>
              </p:cNvPr>
              <p:cNvSpPr/>
              <p:nvPr/>
            </p:nvSpPr>
            <p:spPr>
              <a:xfrm>
                <a:off x="390525" y="1572799"/>
                <a:ext cx="115889" cy="113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1" name="矩形 340">
                <a:extLst>
                  <a:ext uri="{FF2B5EF4-FFF2-40B4-BE49-F238E27FC236}">
                    <a16:creationId xmlns:a16="http://schemas.microsoft.com/office/drawing/2014/main" id="{8B8936F3-9D66-B542-80C0-17116C70D357}"/>
                  </a:ext>
                </a:extLst>
              </p:cNvPr>
              <p:cNvSpPr/>
              <p:nvPr/>
            </p:nvSpPr>
            <p:spPr>
              <a:xfrm>
                <a:off x="622303" y="1572799"/>
                <a:ext cx="115889" cy="113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8" name="组合 327">
              <a:extLst>
                <a:ext uri="{FF2B5EF4-FFF2-40B4-BE49-F238E27FC236}">
                  <a16:creationId xmlns:a16="http://schemas.microsoft.com/office/drawing/2014/main" id="{BF44BDC2-7C92-02D1-2EF4-EBA0EAAA2A0A}"/>
                </a:ext>
              </a:extLst>
            </p:cNvPr>
            <p:cNvGrpSpPr/>
            <p:nvPr/>
          </p:nvGrpSpPr>
          <p:grpSpPr>
            <a:xfrm>
              <a:off x="5966074" y="956206"/>
              <a:ext cx="463556" cy="113475"/>
              <a:chOff x="274636" y="1572799"/>
              <a:chExt cx="463556" cy="113475"/>
            </a:xfrm>
            <a:grpFill/>
          </p:grpSpPr>
          <p:sp>
            <p:nvSpPr>
              <p:cNvPr id="334" name="矩形 333">
                <a:extLst>
                  <a:ext uri="{FF2B5EF4-FFF2-40B4-BE49-F238E27FC236}">
                    <a16:creationId xmlns:a16="http://schemas.microsoft.com/office/drawing/2014/main" id="{E29988F6-D317-B665-220B-735BF9AEB926}"/>
                  </a:ext>
                </a:extLst>
              </p:cNvPr>
              <p:cNvSpPr/>
              <p:nvPr/>
            </p:nvSpPr>
            <p:spPr>
              <a:xfrm>
                <a:off x="274636" y="1572799"/>
                <a:ext cx="115889" cy="113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5" name="矩形 334">
                <a:extLst>
                  <a:ext uri="{FF2B5EF4-FFF2-40B4-BE49-F238E27FC236}">
                    <a16:creationId xmlns:a16="http://schemas.microsoft.com/office/drawing/2014/main" id="{33306B5A-F49A-0BDA-0FBA-48D7A59A00EC}"/>
                  </a:ext>
                </a:extLst>
              </p:cNvPr>
              <p:cNvSpPr/>
              <p:nvPr/>
            </p:nvSpPr>
            <p:spPr>
              <a:xfrm>
                <a:off x="390525" y="1572799"/>
                <a:ext cx="115889" cy="113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7" name="矩形 336">
                <a:extLst>
                  <a:ext uri="{FF2B5EF4-FFF2-40B4-BE49-F238E27FC236}">
                    <a16:creationId xmlns:a16="http://schemas.microsoft.com/office/drawing/2014/main" id="{74F4560E-6D6D-B1E4-0CDE-7A7C941EB732}"/>
                  </a:ext>
                </a:extLst>
              </p:cNvPr>
              <p:cNvSpPr/>
              <p:nvPr/>
            </p:nvSpPr>
            <p:spPr>
              <a:xfrm>
                <a:off x="622303" y="1572799"/>
                <a:ext cx="115889" cy="113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aphicFrame>
        <p:nvGraphicFramePr>
          <p:cNvPr id="346" name="对象 345">
            <a:extLst>
              <a:ext uri="{FF2B5EF4-FFF2-40B4-BE49-F238E27FC236}">
                <a16:creationId xmlns:a16="http://schemas.microsoft.com/office/drawing/2014/main" id="{7EDAF14C-0F47-AB40-B5F1-F532E8EF01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7287984"/>
              </p:ext>
            </p:extLst>
          </p:nvPr>
        </p:nvGraphicFramePr>
        <p:xfrm>
          <a:off x="2757488" y="2992438"/>
          <a:ext cx="2032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03040" imgH="177480" progId="Equation.DSMT4">
                  <p:embed/>
                </p:oleObj>
              </mc:Choice>
              <mc:Fallback>
                <p:oleObj name="Equation" r:id="rId19" imgW="203040" imgH="177480" progId="Equation.DSMT4">
                  <p:embed/>
                  <p:pic>
                    <p:nvPicPr>
                      <p:cNvPr id="198" name="对象 197">
                        <a:extLst>
                          <a:ext uri="{FF2B5EF4-FFF2-40B4-BE49-F238E27FC236}">
                            <a16:creationId xmlns:a16="http://schemas.microsoft.com/office/drawing/2014/main" id="{445767A1-1F9C-94CC-E0BC-BC185EDD7B4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757488" y="2992438"/>
                        <a:ext cx="2032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1" name="矩形 360">
            <a:extLst>
              <a:ext uri="{FF2B5EF4-FFF2-40B4-BE49-F238E27FC236}">
                <a16:creationId xmlns:a16="http://schemas.microsoft.com/office/drawing/2014/main" id="{5494AAB7-0477-95C8-5B66-4907FEB51CEB}"/>
              </a:ext>
            </a:extLst>
          </p:cNvPr>
          <p:cNvSpPr/>
          <p:nvPr/>
        </p:nvSpPr>
        <p:spPr>
          <a:xfrm>
            <a:off x="4961620" y="2520450"/>
            <a:ext cx="410225" cy="382744"/>
          </a:xfrm>
          <a:prstGeom prst="rect">
            <a:avLst/>
          </a:prstGeom>
          <a:solidFill>
            <a:srgbClr val="D7D7D7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pic>
        <p:nvPicPr>
          <p:cNvPr id="366" name="图片 365">
            <a:extLst>
              <a:ext uri="{FF2B5EF4-FFF2-40B4-BE49-F238E27FC236}">
                <a16:creationId xmlns:a16="http://schemas.microsoft.com/office/drawing/2014/main" id="{C267DF95-FDCC-AE59-7B5D-534090CAF4E5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435890" y="2086004"/>
            <a:ext cx="1180952" cy="438095"/>
          </a:xfrm>
          <a:prstGeom prst="rect">
            <a:avLst/>
          </a:prstGeom>
        </p:spPr>
      </p:pic>
      <p:cxnSp>
        <p:nvCxnSpPr>
          <p:cNvPr id="380" name="直接箭头连接符 379">
            <a:extLst>
              <a:ext uri="{FF2B5EF4-FFF2-40B4-BE49-F238E27FC236}">
                <a16:creationId xmlns:a16="http://schemas.microsoft.com/office/drawing/2014/main" id="{2673CDB6-8BC0-850D-44C6-B01134E3ADA6}"/>
              </a:ext>
            </a:extLst>
          </p:cNvPr>
          <p:cNvCxnSpPr>
            <a:cxnSpLocks/>
            <a:endCxn id="378" idx="1"/>
          </p:cNvCxnSpPr>
          <p:nvPr/>
        </p:nvCxnSpPr>
        <p:spPr>
          <a:xfrm>
            <a:off x="3175830" y="2680544"/>
            <a:ext cx="1903872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lg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3" name="组合 352">
            <a:extLst>
              <a:ext uri="{FF2B5EF4-FFF2-40B4-BE49-F238E27FC236}">
                <a16:creationId xmlns:a16="http://schemas.microsoft.com/office/drawing/2014/main" id="{D98BBDF4-1825-C32C-A5D9-8F5CF4603521}"/>
              </a:ext>
            </a:extLst>
          </p:cNvPr>
          <p:cNvGrpSpPr/>
          <p:nvPr/>
        </p:nvGrpSpPr>
        <p:grpSpPr>
          <a:xfrm>
            <a:off x="3669386" y="2584088"/>
            <a:ext cx="683539" cy="254807"/>
            <a:chOff x="4674110" y="2552699"/>
            <a:chExt cx="683539" cy="254807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E600CB5-57E8-BA32-BC1C-F1BE5AA02075}"/>
                </a:ext>
              </a:extLst>
            </p:cNvPr>
            <p:cNvSpPr/>
            <p:nvPr/>
          </p:nvSpPr>
          <p:spPr>
            <a:xfrm>
              <a:off x="4674110" y="2552699"/>
              <a:ext cx="680245" cy="254807"/>
            </a:xfrm>
            <a:prstGeom prst="rect">
              <a:avLst/>
            </a:prstGeom>
            <a:solidFill>
              <a:srgbClr val="D7D7D7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/>
            </a:p>
          </p:txBody>
        </p:sp>
        <p:graphicFrame>
          <p:nvGraphicFramePr>
            <p:cNvPr id="350" name="对象 349">
              <a:extLst>
                <a:ext uri="{FF2B5EF4-FFF2-40B4-BE49-F238E27FC236}">
                  <a16:creationId xmlns:a16="http://schemas.microsoft.com/office/drawing/2014/main" id="{459A32AC-67CC-00C3-A5C7-3B4A8FD4F23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15522437"/>
                </p:ext>
              </p:extLst>
            </p:nvPr>
          </p:nvGraphicFramePr>
          <p:xfrm>
            <a:off x="4709949" y="2572111"/>
            <a:ext cx="6477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647640" imgH="228600" progId="Equation.DSMT4">
                    <p:embed/>
                  </p:oleObj>
                </mc:Choice>
                <mc:Fallback>
                  <p:oleObj name="Equation" r:id="rId22" imgW="647640" imgH="228600" progId="Equation.DSMT4">
                    <p:embed/>
                    <p:pic>
                      <p:nvPicPr>
                        <p:cNvPr id="279" name="对象 278">
                          <a:extLst>
                            <a:ext uri="{FF2B5EF4-FFF2-40B4-BE49-F238E27FC236}">
                              <a16:creationId xmlns:a16="http://schemas.microsoft.com/office/drawing/2014/main" id="{56DECFCB-749F-370E-C985-8C2B82C5C75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4709949" y="2572111"/>
                          <a:ext cx="647700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386" name="直接箭头连接符 385">
            <a:extLst>
              <a:ext uri="{FF2B5EF4-FFF2-40B4-BE49-F238E27FC236}">
                <a16:creationId xmlns:a16="http://schemas.microsoft.com/office/drawing/2014/main" id="{0442CC76-2108-2B24-3A35-76DB8BECD925}"/>
              </a:ext>
            </a:extLst>
          </p:cNvPr>
          <p:cNvCxnSpPr>
            <a:cxnSpLocks/>
            <a:endCxn id="244" idx="1"/>
          </p:cNvCxnSpPr>
          <p:nvPr/>
        </p:nvCxnSpPr>
        <p:spPr>
          <a:xfrm flipV="1">
            <a:off x="2098974" y="930143"/>
            <a:ext cx="1484209" cy="7762"/>
          </a:xfrm>
          <a:prstGeom prst="straightConnector1">
            <a:avLst/>
          </a:prstGeom>
          <a:ln w="12700">
            <a:solidFill>
              <a:schemeClr val="tx1"/>
            </a:solidFill>
            <a:headEnd w="sm" len="lg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矩形 363">
            <a:extLst>
              <a:ext uri="{FF2B5EF4-FFF2-40B4-BE49-F238E27FC236}">
                <a16:creationId xmlns:a16="http://schemas.microsoft.com/office/drawing/2014/main" id="{D20BAA71-C431-F781-B51F-F0F7764D313A}"/>
              </a:ext>
            </a:extLst>
          </p:cNvPr>
          <p:cNvSpPr/>
          <p:nvPr/>
        </p:nvSpPr>
        <p:spPr>
          <a:xfrm>
            <a:off x="5200774" y="2623806"/>
            <a:ext cx="115889" cy="113475"/>
          </a:xfrm>
          <a:prstGeom prst="rect">
            <a:avLst/>
          </a:prstGeom>
          <a:solidFill>
            <a:srgbClr val="007E7D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8" name="矩形 377">
            <a:extLst>
              <a:ext uri="{FF2B5EF4-FFF2-40B4-BE49-F238E27FC236}">
                <a16:creationId xmlns:a16="http://schemas.microsoft.com/office/drawing/2014/main" id="{ABA12A5A-67F2-84A4-7BAC-6EF0B6DF5459}"/>
              </a:ext>
            </a:extLst>
          </p:cNvPr>
          <p:cNvSpPr/>
          <p:nvPr/>
        </p:nvSpPr>
        <p:spPr>
          <a:xfrm>
            <a:off x="5079702" y="2623806"/>
            <a:ext cx="115889" cy="113475"/>
          </a:xfrm>
          <a:prstGeom prst="rect">
            <a:avLst/>
          </a:prstGeom>
          <a:solidFill>
            <a:srgbClr val="7E7E7E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93" name="对象 392">
            <a:extLst>
              <a:ext uri="{FF2B5EF4-FFF2-40B4-BE49-F238E27FC236}">
                <a16:creationId xmlns:a16="http://schemas.microsoft.com/office/drawing/2014/main" id="{D03E77A3-4797-7454-BA0B-99E698FBA1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5041347"/>
              </p:ext>
            </p:extLst>
          </p:nvPr>
        </p:nvGraphicFramePr>
        <p:xfrm>
          <a:off x="5213456" y="2727512"/>
          <a:ext cx="1397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39680" imgH="190440" progId="Equation.DSMT4">
                  <p:embed/>
                </p:oleObj>
              </mc:Choice>
              <mc:Fallback>
                <p:oleObj name="Equation" r:id="rId24" imgW="139680" imgH="190440" progId="Equation.DSMT4">
                  <p:embed/>
                  <p:pic>
                    <p:nvPicPr>
                      <p:cNvPr id="250" name="对象 249">
                        <a:extLst>
                          <a:ext uri="{FF2B5EF4-FFF2-40B4-BE49-F238E27FC236}">
                            <a16:creationId xmlns:a16="http://schemas.microsoft.com/office/drawing/2014/main" id="{3F7B3E5E-230F-DC79-40E0-843E0B2916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213456" y="2727512"/>
                        <a:ext cx="1397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30788645-57C6-A416-EAA2-E1E5C55441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8667954"/>
              </p:ext>
            </p:extLst>
          </p:nvPr>
        </p:nvGraphicFramePr>
        <p:xfrm>
          <a:off x="5036822" y="2705043"/>
          <a:ext cx="165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64880" imgH="203040" progId="Equation.DSMT4">
                  <p:embed/>
                </p:oleObj>
              </mc:Choice>
              <mc:Fallback>
                <p:oleObj name="Equation" r:id="rId26" imgW="164880" imgH="203040" progId="Equation.DSMT4">
                  <p:embed/>
                  <p:pic>
                    <p:nvPicPr>
                      <p:cNvPr id="393" name="对象 392">
                        <a:extLst>
                          <a:ext uri="{FF2B5EF4-FFF2-40B4-BE49-F238E27FC236}">
                            <a16:creationId xmlns:a16="http://schemas.microsoft.com/office/drawing/2014/main" id="{D03E77A3-4797-7454-BA0B-99E698FBA1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036822" y="2705043"/>
                        <a:ext cx="1651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9" name="直接箭头连接符 298">
            <a:extLst>
              <a:ext uri="{FF2B5EF4-FFF2-40B4-BE49-F238E27FC236}">
                <a16:creationId xmlns:a16="http://schemas.microsoft.com/office/drawing/2014/main" id="{4E80DB89-39E8-4ED5-4224-D77E9C8E6005}"/>
              </a:ext>
            </a:extLst>
          </p:cNvPr>
          <p:cNvCxnSpPr>
            <a:cxnSpLocks/>
            <a:endCxn id="364" idx="0"/>
          </p:cNvCxnSpPr>
          <p:nvPr/>
        </p:nvCxnSpPr>
        <p:spPr>
          <a:xfrm>
            <a:off x="5251630" y="1884028"/>
            <a:ext cx="7089" cy="739778"/>
          </a:xfrm>
          <a:prstGeom prst="straightConnector1">
            <a:avLst/>
          </a:prstGeom>
          <a:ln w="12700">
            <a:solidFill>
              <a:schemeClr val="tx1"/>
            </a:solidFill>
            <a:headEnd w="sm" len="lg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矩形 277">
            <a:extLst>
              <a:ext uri="{FF2B5EF4-FFF2-40B4-BE49-F238E27FC236}">
                <a16:creationId xmlns:a16="http://schemas.microsoft.com/office/drawing/2014/main" id="{E63A59E3-E2A5-C611-0005-18C5E986C58A}"/>
              </a:ext>
            </a:extLst>
          </p:cNvPr>
          <p:cNvSpPr/>
          <p:nvPr/>
        </p:nvSpPr>
        <p:spPr>
          <a:xfrm>
            <a:off x="4860787" y="2006257"/>
            <a:ext cx="675044" cy="321736"/>
          </a:xfrm>
          <a:prstGeom prst="rect">
            <a:avLst/>
          </a:prstGeom>
          <a:solidFill>
            <a:srgbClr val="D7D7D7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79" name="对象 278">
            <a:extLst>
              <a:ext uri="{FF2B5EF4-FFF2-40B4-BE49-F238E27FC236}">
                <a16:creationId xmlns:a16="http://schemas.microsoft.com/office/drawing/2014/main" id="{56DECFCB-749F-370E-C985-8C2B82C5C7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981343"/>
              </p:ext>
            </p:extLst>
          </p:nvPr>
        </p:nvGraphicFramePr>
        <p:xfrm>
          <a:off x="4921357" y="1980628"/>
          <a:ext cx="5969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596880" imgH="355320" progId="Equation.DSMT4">
                  <p:embed/>
                </p:oleObj>
              </mc:Choice>
              <mc:Fallback>
                <p:oleObj name="Equation" r:id="rId28" imgW="596880" imgH="355320" progId="Equation.DSMT4">
                  <p:embed/>
                  <p:pic>
                    <p:nvPicPr>
                      <p:cNvPr id="276" name="对象 275">
                        <a:extLst>
                          <a:ext uri="{FF2B5EF4-FFF2-40B4-BE49-F238E27FC236}">
                            <a16:creationId xmlns:a16="http://schemas.microsoft.com/office/drawing/2014/main" id="{672E03CE-488A-2DDB-5C0C-87A08CFC45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4921357" y="1980628"/>
                        <a:ext cx="5969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C0F1F0C3-FF11-CDC0-14D9-0260F881AE8E}"/>
              </a:ext>
            </a:extLst>
          </p:cNvPr>
          <p:cNvSpPr/>
          <p:nvPr/>
        </p:nvSpPr>
        <p:spPr>
          <a:xfrm>
            <a:off x="5970443" y="2524099"/>
            <a:ext cx="410225" cy="382744"/>
          </a:xfrm>
          <a:prstGeom prst="rect">
            <a:avLst/>
          </a:prstGeom>
          <a:solidFill>
            <a:srgbClr val="D7D7D7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cxnSp>
        <p:nvCxnSpPr>
          <p:cNvPr id="300" name="直接箭头连接符 299">
            <a:extLst>
              <a:ext uri="{FF2B5EF4-FFF2-40B4-BE49-F238E27FC236}">
                <a16:creationId xmlns:a16="http://schemas.microsoft.com/office/drawing/2014/main" id="{F10482CB-5242-3547-85C0-0DBC247432BB}"/>
              </a:ext>
            </a:extLst>
          </p:cNvPr>
          <p:cNvCxnSpPr>
            <a:cxnSpLocks/>
            <a:endCxn id="367" idx="0"/>
          </p:cNvCxnSpPr>
          <p:nvPr/>
        </p:nvCxnSpPr>
        <p:spPr>
          <a:xfrm>
            <a:off x="6254604" y="1895646"/>
            <a:ext cx="0" cy="730504"/>
          </a:xfrm>
          <a:prstGeom prst="straightConnector1">
            <a:avLst/>
          </a:prstGeom>
          <a:ln w="12700">
            <a:solidFill>
              <a:schemeClr val="tx1"/>
            </a:solidFill>
            <a:headEnd w="sm" len="lg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矩形 366">
            <a:extLst>
              <a:ext uri="{FF2B5EF4-FFF2-40B4-BE49-F238E27FC236}">
                <a16:creationId xmlns:a16="http://schemas.microsoft.com/office/drawing/2014/main" id="{FB881D9B-B28A-3A06-171B-B3FE21C38935}"/>
              </a:ext>
            </a:extLst>
          </p:cNvPr>
          <p:cNvSpPr/>
          <p:nvPr/>
        </p:nvSpPr>
        <p:spPr>
          <a:xfrm>
            <a:off x="6196659" y="2626150"/>
            <a:ext cx="115889" cy="113475"/>
          </a:xfrm>
          <a:prstGeom prst="rect">
            <a:avLst/>
          </a:prstGeom>
          <a:solidFill>
            <a:srgbClr val="FF7CCC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9" name="矩形 378">
            <a:extLst>
              <a:ext uri="{FF2B5EF4-FFF2-40B4-BE49-F238E27FC236}">
                <a16:creationId xmlns:a16="http://schemas.microsoft.com/office/drawing/2014/main" id="{05A144E1-951F-1E38-75A9-34BFD36D2C64}"/>
              </a:ext>
            </a:extLst>
          </p:cNvPr>
          <p:cNvSpPr/>
          <p:nvPr/>
        </p:nvSpPr>
        <p:spPr>
          <a:xfrm>
            <a:off x="6075587" y="2627063"/>
            <a:ext cx="115889" cy="113475"/>
          </a:xfrm>
          <a:prstGeom prst="rect">
            <a:avLst/>
          </a:prstGeom>
          <a:solidFill>
            <a:srgbClr val="7E7E7E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89" name="连接符: 肘形 388">
            <a:extLst>
              <a:ext uri="{FF2B5EF4-FFF2-40B4-BE49-F238E27FC236}">
                <a16:creationId xmlns:a16="http://schemas.microsoft.com/office/drawing/2014/main" id="{A32A82FD-373A-2DAF-BF29-CB75720B26A9}"/>
              </a:ext>
            </a:extLst>
          </p:cNvPr>
          <p:cNvCxnSpPr>
            <a:cxnSpLocks/>
            <a:endCxn id="379" idx="1"/>
          </p:cNvCxnSpPr>
          <p:nvPr/>
        </p:nvCxnSpPr>
        <p:spPr>
          <a:xfrm flipV="1">
            <a:off x="3176651" y="2683801"/>
            <a:ext cx="2898936" cy="349889"/>
          </a:xfrm>
          <a:prstGeom prst="bentConnector3">
            <a:avLst>
              <a:gd name="adj1" fmla="val 84746"/>
            </a:avLst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FD43B05D-819C-0484-F099-6DBF02CF94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599880"/>
              </p:ext>
            </p:extLst>
          </p:nvPr>
        </p:nvGraphicFramePr>
        <p:xfrm>
          <a:off x="6205203" y="2735844"/>
          <a:ext cx="1270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26720" imgH="164880" progId="Equation.DSMT4">
                  <p:embed/>
                </p:oleObj>
              </mc:Choice>
              <mc:Fallback>
                <p:oleObj name="Equation" r:id="rId30" imgW="126720" imgH="164880" progId="Equation.DSMT4">
                  <p:embed/>
                  <p:pic>
                    <p:nvPicPr>
                      <p:cNvPr id="393" name="对象 392">
                        <a:extLst>
                          <a:ext uri="{FF2B5EF4-FFF2-40B4-BE49-F238E27FC236}">
                            <a16:creationId xmlns:a16="http://schemas.microsoft.com/office/drawing/2014/main" id="{D03E77A3-4797-7454-BA0B-99E698FBA1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6205203" y="2735844"/>
                        <a:ext cx="1270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699B1E85-B357-9A29-D7E7-246A6E362D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1864172"/>
              </p:ext>
            </p:extLst>
          </p:nvPr>
        </p:nvGraphicFramePr>
        <p:xfrm>
          <a:off x="6019800" y="2704637"/>
          <a:ext cx="1905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190440" imgH="203040" progId="Equation.DSMT4">
                  <p:embed/>
                </p:oleObj>
              </mc:Choice>
              <mc:Fallback>
                <p:oleObj name="Equation" r:id="rId32" imgW="190440" imgH="20304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30788645-57C6-A416-EAA2-E1E5C55441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6019800" y="2704637"/>
                        <a:ext cx="1905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8" name="矩形 297">
            <a:extLst>
              <a:ext uri="{FF2B5EF4-FFF2-40B4-BE49-F238E27FC236}">
                <a16:creationId xmlns:a16="http://schemas.microsoft.com/office/drawing/2014/main" id="{63BC4B7C-BADF-E43F-C4EA-2F4A8E261DC0}"/>
              </a:ext>
            </a:extLst>
          </p:cNvPr>
          <p:cNvSpPr/>
          <p:nvPr/>
        </p:nvSpPr>
        <p:spPr>
          <a:xfrm>
            <a:off x="5921781" y="2006257"/>
            <a:ext cx="577454" cy="321736"/>
          </a:xfrm>
          <a:prstGeom prst="rect">
            <a:avLst/>
          </a:prstGeom>
          <a:solidFill>
            <a:srgbClr val="D7D7D7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81" name="对象 280">
            <a:extLst>
              <a:ext uri="{FF2B5EF4-FFF2-40B4-BE49-F238E27FC236}">
                <a16:creationId xmlns:a16="http://schemas.microsoft.com/office/drawing/2014/main" id="{EE06253E-EA69-E3A8-82B7-F25F241151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032255"/>
              </p:ext>
            </p:extLst>
          </p:nvPr>
        </p:nvGraphicFramePr>
        <p:xfrm>
          <a:off x="5939141" y="1989325"/>
          <a:ext cx="5715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571320" imgH="355320" progId="Equation.DSMT4">
                  <p:embed/>
                </p:oleObj>
              </mc:Choice>
              <mc:Fallback>
                <p:oleObj name="Equation" r:id="rId34" imgW="571320" imgH="355320" progId="Equation.DSMT4">
                  <p:embed/>
                  <p:pic>
                    <p:nvPicPr>
                      <p:cNvPr id="279" name="对象 278">
                        <a:extLst>
                          <a:ext uri="{FF2B5EF4-FFF2-40B4-BE49-F238E27FC236}">
                            <a16:creationId xmlns:a16="http://schemas.microsoft.com/office/drawing/2014/main" id="{56DECFCB-749F-370E-C985-8C2B82C5C7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5939141" y="1989325"/>
                        <a:ext cx="5715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7" name="组合 356">
            <a:extLst>
              <a:ext uri="{FF2B5EF4-FFF2-40B4-BE49-F238E27FC236}">
                <a16:creationId xmlns:a16="http://schemas.microsoft.com/office/drawing/2014/main" id="{03A79B31-9A70-68B2-9C2F-E242B1111C04}"/>
              </a:ext>
            </a:extLst>
          </p:cNvPr>
          <p:cNvGrpSpPr/>
          <p:nvPr/>
        </p:nvGrpSpPr>
        <p:grpSpPr>
          <a:xfrm>
            <a:off x="3669386" y="2936836"/>
            <a:ext cx="689889" cy="254807"/>
            <a:chOff x="4674110" y="2552699"/>
            <a:chExt cx="689889" cy="254807"/>
          </a:xfrm>
        </p:grpSpPr>
        <p:sp>
          <p:nvSpPr>
            <p:cNvPr id="358" name="矩形 357">
              <a:extLst>
                <a:ext uri="{FF2B5EF4-FFF2-40B4-BE49-F238E27FC236}">
                  <a16:creationId xmlns:a16="http://schemas.microsoft.com/office/drawing/2014/main" id="{41DDC32F-25F4-6F55-E482-5EBCAD4DA54A}"/>
                </a:ext>
              </a:extLst>
            </p:cNvPr>
            <p:cNvSpPr/>
            <p:nvPr/>
          </p:nvSpPr>
          <p:spPr>
            <a:xfrm>
              <a:off x="4674110" y="2552699"/>
              <a:ext cx="680245" cy="254807"/>
            </a:xfrm>
            <a:prstGeom prst="rect">
              <a:avLst/>
            </a:prstGeom>
            <a:solidFill>
              <a:srgbClr val="D7D7D7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/>
            </a:p>
          </p:txBody>
        </p:sp>
        <p:graphicFrame>
          <p:nvGraphicFramePr>
            <p:cNvPr id="359" name="对象 358">
              <a:extLst>
                <a:ext uri="{FF2B5EF4-FFF2-40B4-BE49-F238E27FC236}">
                  <a16:creationId xmlns:a16="http://schemas.microsoft.com/office/drawing/2014/main" id="{C3044594-0768-35F8-DD0E-DD055F31219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0689894"/>
                </p:ext>
              </p:extLst>
            </p:nvPr>
          </p:nvGraphicFramePr>
          <p:xfrm>
            <a:off x="4690899" y="2597971"/>
            <a:ext cx="673100" cy="190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6" imgW="672840" imgH="190440" progId="Equation.DSMT4">
                    <p:embed/>
                  </p:oleObj>
                </mc:Choice>
                <mc:Fallback>
                  <p:oleObj name="Equation" r:id="rId36" imgW="672840" imgH="190440" progId="Equation.DSMT4">
                    <p:embed/>
                    <p:pic>
                      <p:nvPicPr>
                        <p:cNvPr id="350" name="对象 349">
                          <a:extLst>
                            <a:ext uri="{FF2B5EF4-FFF2-40B4-BE49-F238E27FC236}">
                              <a16:creationId xmlns:a16="http://schemas.microsoft.com/office/drawing/2014/main" id="{459A32AC-67CC-00C3-A5C7-3B4A8FD4F23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7"/>
                        <a:stretch>
                          <a:fillRect/>
                        </a:stretch>
                      </p:blipFill>
                      <p:spPr>
                        <a:xfrm>
                          <a:off x="4690899" y="2597971"/>
                          <a:ext cx="673100" cy="190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C4C08B2F-AC1E-2CCD-D786-256644058827}"/>
              </a:ext>
            </a:extLst>
          </p:cNvPr>
          <p:cNvSpPr/>
          <p:nvPr/>
        </p:nvSpPr>
        <p:spPr>
          <a:xfrm>
            <a:off x="4942713" y="3489631"/>
            <a:ext cx="425678" cy="235896"/>
          </a:xfrm>
          <a:prstGeom prst="rect">
            <a:avLst/>
          </a:prstGeom>
          <a:solidFill>
            <a:srgbClr val="D7D7D7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AC17614-6C02-E162-8D0A-01306B2B6986}"/>
              </a:ext>
            </a:extLst>
          </p:cNvPr>
          <p:cNvSpPr/>
          <p:nvPr/>
        </p:nvSpPr>
        <p:spPr>
          <a:xfrm>
            <a:off x="5970171" y="3489631"/>
            <a:ext cx="410496" cy="235896"/>
          </a:xfrm>
          <a:prstGeom prst="rect">
            <a:avLst/>
          </a:prstGeom>
          <a:solidFill>
            <a:srgbClr val="D7D7D7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graphicFrame>
        <p:nvGraphicFramePr>
          <p:cNvPr id="362" name="对象 361">
            <a:extLst>
              <a:ext uri="{FF2B5EF4-FFF2-40B4-BE49-F238E27FC236}">
                <a16:creationId xmlns:a16="http://schemas.microsoft.com/office/drawing/2014/main" id="{AAD70939-C38E-36BD-338C-384CCC235E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3343682"/>
              </p:ext>
            </p:extLst>
          </p:nvPr>
        </p:nvGraphicFramePr>
        <p:xfrm>
          <a:off x="6048373" y="3507082"/>
          <a:ext cx="254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253800" imgH="190440" progId="Equation.DSMT4">
                  <p:embed/>
                </p:oleObj>
              </mc:Choice>
              <mc:Fallback>
                <p:oleObj name="Equation" r:id="rId38" imgW="253800" imgH="190440" progId="Equation.DSMT4">
                  <p:embed/>
                  <p:pic>
                    <p:nvPicPr>
                      <p:cNvPr id="359" name="对象 358">
                        <a:extLst>
                          <a:ext uri="{FF2B5EF4-FFF2-40B4-BE49-F238E27FC236}">
                            <a16:creationId xmlns:a16="http://schemas.microsoft.com/office/drawing/2014/main" id="{C3044594-0768-35F8-DD0E-DD055F3121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6048373" y="3507082"/>
                        <a:ext cx="2540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6EE65082-217F-5E7E-629B-D7DFCCBBDB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6458782"/>
              </p:ext>
            </p:extLst>
          </p:nvPr>
        </p:nvGraphicFramePr>
        <p:xfrm>
          <a:off x="5017381" y="3517395"/>
          <a:ext cx="254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253800" imgH="190440" progId="Equation.DSMT4">
                  <p:embed/>
                </p:oleObj>
              </mc:Choice>
              <mc:Fallback>
                <p:oleObj name="Equation" r:id="rId40" imgW="253800" imgH="190440" progId="Equation.DSMT4">
                  <p:embed/>
                  <p:pic>
                    <p:nvPicPr>
                      <p:cNvPr id="362" name="对象 361">
                        <a:extLst>
                          <a:ext uri="{FF2B5EF4-FFF2-40B4-BE49-F238E27FC236}">
                            <a16:creationId xmlns:a16="http://schemas.microsoft.com/office/drawing/2014/main" id="{AAD70939-C38E-36BD-338C-384CCC235E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5017381" y="3517395"/>
                        <a:ext cx="2540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59F4258-C695-2E4F-3488-073B78B622DD}"/>
              </a:ext>
            </a:extLst>
          </p:cNvPr>
          <p:cNvCxnSpPr>
            <a:cxnSpLocks/>
          </p:cNvCxnSpPr>
          <p:nvPr/>
        </p:nvCxnSpPr>
        <p:spPr>
          <a:xfrm flipH="1">
            <a:off x="5254328" y="2914102"/>
            <a:ext cx="5566" cy="585661"/>
          </a:xfrm>
          <a:prstGeom prst="straightConnector1">
            <a:avLst/>
          </a:prstGeom>
          <a:ln w="12700">
            <a:solidFill>
              <a:schemeClr val="tx1"/>
            </a:solidFill>
            <a:headEnd w="sm" len="lg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7354C48-D44A-473A-A9C0-5A62D47527B1}"/>
              </a:ext>
            </a:extLst>
          </p:cNvPr>
          <p:cNvCxnSpPr>
            <a:cxnSpLocks/>
          </p:cNvCxnSpPr>
          <p:nvPr/>
        </p:nvCxnSpPr>
        <p:spPr>
          <a:xfrm flipH="1">
            <a:off x="6254780" y="2914102"/>
            <a:ext cx="5566" cy="585661"/>
          </a:xfrm>
          <a:prstGeom prst="straightConnector1">
            <a:avLst/>
          </a:prstGeom>
          <a:ln w="12700">
            <a:solidFill>
              <a:schemeClr val="tx1"/>
            </a:solidFill>
            <a:headEnd w="sm" len="lg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D12297E-EC6E-0DA0-11C2-2F9F93FE6F40}"/>
              </a:ext>
            </a:extLst>
          </p:cNvPr>
          <p:cNvSpPr/>
          <p:nvPr/>
        </p:nvSpPr>
        <p:spPr>
          <a:xfrm>
            <a:off x="4942712" y="3136766"/>
            <a:ext cx="1437955" cy="235896"/>
          </a:xfrm>
          <a:prstGeom prst="rect">
            <a:avLst/>
          </a:prstGeom>
          <a:solidFill>
            <a:srgbClr val="D7D7D7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C6D7D60B-F70D-792F-87CA-D9A1CCDEC7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808487"/>
              </p:ext>
            </p:extLst>
          </p:nvPr>
        </p:nvGraphicFramePr>
        <p:xfrm>
          <a:off x="5428486" y="3157019"/>
          <a:ext cx="4445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2" imgW="444240" imgH="215640" progId="Equation.DSMT4">
                  <p:embed/>
                </p:oleObj>
              </mc:Choice>
              <mc:Fallback>
                <p:oleObj name="Equation" r:id="rId42" imgW="444240" imgH="215640" progId="Equation.DSMT4">
                  <p:embed/>
                  <p:pic>
                    <p:nvPicPr>
                      <p:cNvPr id="362" name="对象 361">
                        <a:extLst>
                          <a:ext uri="{FF2B5EF4-FFF2-40B4-BE49-F238E27FC236}">
                            <a16:creationId xmlns:a16="http://schemas.microsoft.com/office/drawing/2014/main" id="{AAD70939-C38E-36BD-338C-384CCC235E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5428486" y="3157019"/>
                        <a:ext cx="4445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E2428EC-DF32-F690-5CC4-94F9A7E443A9}"/>
              </a:ext>
            </a:extLst>
          </p:cNvPr>
          <p:cNvCxnSpPr>
            <a:cxnSpLocks/>
            <a:endCxn id="244" idx="3"/>
          </p:cNvCxnSpPr>
          <p:nvPr/>
        </p:nvCxnSpPr>
        <p:spPr>
          <a:xfrm flipH="1" flipV="1">
            <a:off x="4404736" y="930143"/>
            <a:ext cx="1484209" cy="7762"/>
          </a:xfrm>
          <a:prstGeom prst="straightConnector1">
            <a:avLst/>
          </a:prstGeom>
          <a:ln w="12700">
            <a:solidFill>
              <a:schemeClr val="tx1"/>
            </a:solidFill>
            <a:headEnd w="sm" len="lg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矩形 240">
            <a:extLst>
              <a:ext uri="{FF2B5EF4-FFF2-40B4-BE49-F238E27FC236}">
                <a16:creationId xmlns:a16="http://schemas.microsoft.com/office/drawing/2014/main" id="{C8DAD9D5-D868-2F7C-E8C8-DB189BE051DD}"/>
              </a:ext>
            </a:extLst>
          </p:cNvPr>
          <p:cNvSpPr/>
          <p:nvPr/>
        </p:nvSpPr>
        <p:spPr>
          <a:xfrm>
            <a:off x="2554977" y="603478"/>
            <a:ext cx="577504" cy="724321"/>
          </a:xfrm>
          <a:prstGeom prst="rect">
            <a:avLst/>
          </a:prstGeom>
          <a:solidFill>
            <a:srgbClr val="D7D7D7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7" name="组合 236">
            <a:extLst>
              <a:ext uri="{FF2B5EF4-FFF2-40B4-BE49-F238E27FC236}">
                <a16:creationId xmlns:a16="http://schemas.microsoft.com/office/drawing/2014/main" id="{A94A2853-EAFB-29C5-08AC-463693C1464C}"/>
              </a:ext>
            </a:extLst>
          </p:cNvPr>
          <p:cNvGrpSpPr/>
          <p:nvPr/>
        </p:nvGrpSpPr>
        <p:grpSpPr>
          <a:xfrm>
            <a:off x="2610232" y="664706"/>
            <a:ext cx="463556" cy="454979"/>
            <a:chOff x="2610232" y="728177"/>
            <a:chExt cx="463556" cy="454979"/>
          </a:xfrm>
          <a:solidFill>
            <a:srgbClr val="FDD866"/>
          </a:solidFill>
        </p:grpSpPr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4719CBBD-3170-C2CC-B220-F9C24024F69A}"/>
                </a:ext>
              </a:extLst>
            </p:cNvPr>
            <p:cNvSpPr/>
            <p:nvPr/>
          </p:nvSpPr>
          <p:spPr>
            <a:xfrm>
              <a:off x="2610232" y="728177"/>
              <a:ext cx="115889" cy="113475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126D9B87-85A8-BAAF-D481-A8F404381D16}"/>
                </a:ext>
              </a:extLst>
            </p:cNvPr>
            <p:cNvSpPr/>
            <p:nvPr/>
          </p:nvSpPr>
          <p:spPr>
            <a:xfrm>
              <a:off x="2726121" y="728177"/>
              <a:ext cx="115889" cy="113475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E15CD6FA-DD2E-7FD0-42D3-4DFA4C9719E7}"/>
                </a:ext>
              </a:extLst>
            </p:cNvPr>
            <p:cNvSpPr/>
            <p:nvPr/>
          </p:nvSpPr>
          <p:spPr>
            <a:xfrm>
              <a:off x="2842010" y="728177"/>
              <a:ext cx="115889" cy="113475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92618DFB-9119-8C6C-995E-6E2A1040D0DB}"/>
                </a:ext>
              </a:extLst>
            </p:cNvPr>
            <p:cNvSpPr/>
            <p:nvPr/>
          </p:nvSpPr>
          <p:spPr>
            <a:xfrm>
              <a:off x="2957899" y="728177"/>
              <a:ext cx="115889" cy="113475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4E17F5A1-5BB3-875B-0078-ECA99891ADB0}"/>
                </a:ext>
              </a:extLst>
            </p:cNvPr>
            <p:cNvSpPr/>
            <p:nvPr/>
          </p:nvSpPr>
          <p:spPr>
            <a:xfrm>
              <a:off x="2610232" y="846668"/>
              <a:ext cx="115889" cy="113475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2FF36750-7F39-9A68-EF34-8EA5AEBC375C}"/>
                </a:ext>
              </a:extLst>
            </p:cNvPr>
            <p:cNvSpPr/>
            <p:nvPr/>
          </p:nvSpPr>
          <p:spPr>
            <a:xfrm>
              <a:off x="2726121" y="846668"/>
              <a:ext cx="115889" cy="113475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E5B11E51-FBE4-6EBF-5CF3-C051F1101D2E}"/>
                </a:ext>
              </a:extLst>
            </p:cNvPr>
            <p:cNvSpPr/>
            <p:nvPr/>
          </p:nvSpPr>
          <p:spPr>
            <a:xfrm>
              <a:off x="2842010" y="846668"/>
              <a:ext cx="115889" cy="113475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F448A7DB-F9A5-3869-F28A-BEB2E32C2618}"/>
                </a:ext>
              </a:extLst>
            </p:cNvPr>
            <p:cNvSpPr/>
            <p:nvPr/>
          </p:nvSpPr>
          <p:spPr>
            <a:xfrm>
              <a:off x="2957899" y="846668"/>
              <a:ext cx="115889" cy="113475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DE3B7CF1-6BB9-0947-E597-BB13BB9A675D}"/>
                </a:ext>
              </a:extLst>
            </p:cNvPr>
            <p:cNvSpPr/>
            <p:nvPr/>
          </p:nvSpPr>
          <p:spPr>
            <a:xfrm>
              <a:off x="2610232" y="1069681"/>
              <a:ext cx="115889" cy="113475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93DBBDED-5DCB-671E-03BB-944B1794B229}"/>
                </a:ext>
              </a:extLst>
            </p:cNvPr>
            <p:cNvSpPr/>
            <p:nvPr/>
          </p:nvSpPr>
          <p:spPr>
            <a:xfrm>
              <a:off x="2726121" y="1069681"/>
              <a:ext cx="115889" cy="113475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A837FC2B-D096-3640-B794-3664B8CD03D8}"/>
                </a:ext>
              </a:extLst>
            </p:cNvPr>
            <p:cNvSpPr/>
            <p:nvPr/>
          </p:nvSpPr>
          <p:spPr>
            <a:xfrm>
              <a:off x="2842010" y="1069681"/>
              <a:ext cx="115889" cy="113475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4C8A9F38-D512-9491-1525-8D4467AC72F6}"/>
                </a:ext>
              </a:extLst>
            </p:cNvPr>
            <p:cNvSpPr/>
            <p:nvPr/>
          </p:nvSpPr>
          <p:spPr>
            <a:xfrm>
              <a:off x="2957899" y="1069681"/>
              <a:ext cx="115889" cy="113475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71" name="对象 170">
            <a:extLst>
              <a:ext uri="{FF2B5EF4-FFF2-40B4-BE49-F238E27FC236}">
                <a16:creationId xmlns:a16="http://schemas.microsoft.com/office/drawing/2014/main" id="{34235C39-C13B-3533-A227-795A5FDE0A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7059346"/>
              </p:ext>
            </p:extLst>
          </p:nvPr>
        </p:nvGraphicFramePr>
        <p:xfrm>
          <a:off x="2726183" y="1114868"/>
          <a:ext cx="304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4" imgW="304560" imgH="228600" progId="Equation.DSMT4">
                  <p:embed/>
                </p:oleObj>
              </mc:Choice>
              <mc:Fallback>
                <p:oleObj name="Equation" r:id="rId44" imgW="304560" imgH="228600" progId="Equation.DSMT4">
                  <p:embed/>
                  <p:pic>
                    <p:nvPicPr>
                      <p:cNvPr id="170" name="对象 169">
                        <a:extLst>
                          <a:ext uri="{FF2B5EF4-FFF2-40B4-BE49-F238E27FC236}">
                            <a16:creationId xmlns:a16="http://schemas.microsoft.com/office/drawing/2014/main" id="{DE3B87A7-0544-213C-F93B-C9DCB70B07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2726183" y="1114868"/>
                        <a:ext cx="3048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" name="矩形 241">
            <a:extLst>
              <a:ext uri="{FF2B5EF4-FFF2-40B4-BE49-F238E27FC236}">
                <a16:creationId xmlns:a16="http://schemas.microsoft.com/office/drawing/2014/main" id="{67A2CA3A-F144-234F-8A23-F3EBF79B6EB5}"/>
              </a:ext>
            </a:extLst>
          </p:cNvPr>
          <p:cNvSpPr/>
          <p:nvPr/>
        </p:nvSpPr>
        <p:spPr>
          <a:xfrm>
            <a:off x="4896611" y="603478"/>
            <a:ext cx="603396" cy="724321"/>
          </a:xfrm>
          <a:prstGeom prst="rect">
            <a:avLst/>
          </a:prstGeom>
          <a:solidFill>
            <a:srgbClr val="D7D7D7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0" name="组合 219">
            <a:extLst>
              <a:ext uri="{FF2B5EF4-FFF2-40B4-BE49-F238E27FC236}">
                <a16:creationId xmlns:a16="http://schemas.microsoft.com/office/drawing/2014/main" id="{96112060-1CF9-CE94-E8AA-573061A1475A}"/>
              </a:ext>
            </a:extLst>
          </p:cNvPr>
          <p:cNvGrpSpPr/>
          <p:nvPr/>
        </p:nvGrpSpPr>
        <p:grpSpPr>
          <a:xfrm>
            <a:off x="4969506" y="664706"/>
            <a:ext cx="463556" cy="454979"/>
            <a:chOff x="4969506" y="728177"/>
            <a:chExt cx="463556" cy="454979"/>
          </a:xfrm>
          <a:solidFill>
            <a:srgbClr val="9BC1E5"/>
          </a:solidFill>
        </p:grpSpPr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1B51AE09-9C8F-B0CD-89F6-8138BC856F45}"/>
                </a:ext>
              </a:extLst>
            </p:cNvPr>
            <p:cNvSpPr/>
            <p:nvPr/>
          </p:nvSpPr>
          <p:spPr>
            <a:xfrm>
              <a:off x="4969506" y="728177"/>
              <a:ext cx="115889" cy="113475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57F6EED8-ACF4-C60E-2AAA-67399191ADD9}"/>
                </a:ext>
              </a:extLst>
            </p:cNvPr>
            <p:cNvSpPr/>
            <p:nvPr/>
          </p:nvSpPr>
          <p:spPr>
            <a:xfrm>
              <a:off x="5085395" y="728177"/>
              <a:ext cx="115889" cy="113475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BAFB4DE9-5FCD-14E0-2F7E-97BD7667739C}"/>
                </a:ext>
              </a:extLst>
            </p:cNvPr>
            <p:cNvSpPr/>
            <p:nvPr/>
          </p:nvSpPr>
          <p:spPr>
            <a:xfrm>
              <a:off x="5317173" y="728177"/>
              <a:ext cx="115889" cy="113475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4AB38E41-7226-DA44-E0E1-0F73B6300AA4}"/>
                </a:ext>
              </a:extLst>
            </p:cNvPr>
            <p:cNvSpPr/>
            <p:nvPr/>
          </p:nvSpPr>
          <p:spPr>
            <a:xfrm>
              <a:off x="4969506" y="846668"/>
              <a:ext cx="115889" cy="113475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CBB56A11-00B0-F73F-F691-FB36FBA9A9D8}"/>
                </a:ext>
              </a:extLst>
            </p:cNvPr>
            <p:cNvSpPr/>
            <p:nvPr/>
          </p:nvSpPr>
          <p:spPr>
            <a:xfrm>
              <a:off x="5085395" y="846668"/>
              <a:ext cx="115889" cy="113475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06C279EE-B26E-C744-F646-974B66F61FA5}"/>
                </a:ext>
              </a:extLst>
            </p:cNvPr>
            <p:cNvSpPr/>
            <p:nvPr/>
          </p:nvSpPr>
          <p:spPr>
            <a:xfrm>
              <a:off x="5317173" y="846668"/>
              <a:ext cx="115889" cy="113475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C4AF93D2-924F-A44B-7C9A-4493BD1D295A}"/>
                </a:ext>
              </a:extLst>
            </p:cNvPr>
            <p:cNvSpPr/>
            <p:nvPr/>
          </p:nvSpPr>
          <p:spPr>
            <a:xfrm>
              <a:off x="4969506" y="956206"/>
              <a:ext cx="115889" cy="113475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FE5C37E3-482C-9D62-9783-7BFAF89BCFE0}"/>
                </a:ext>
              </a:extLst>
            </p:cNvPr>
            <p:cNvSpPr/>
            <p:nvPr/>
          </p:nvSpPr>
          <p:spPr>
            <a:xfrm>
              <a:off x="5085395" y="956206"/>
              <a:ext cx="115889" cy="113475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29960307-7E08-6B60-8611-BA975ADA2A74}"/>
                </a:ext>
              </a:extLst>
            </p:cNvPr>
            <p:cNvSpPr/>
            <p:nvPr/>
          </p:nvSpPr>
          <p:spPr>
            <a:xfrm>
              <a:off x="5317173" y="956206"/>
              <a:ext cx="115889" cy="113475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D127C759-4FA7-8F86-2581-29C4464568E7}"/>
                </a:ext>
              </a:extLst>
            </p:cNvPr>
            <p:cNvSpPr/>
            <p:nvPr/>
          </p:nvSpPr>
          <p:spPr>
            <a:xfrm>
              <a:off x="4969506" y="1069681"/>
              <a:ext cx="115889" cy="113475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33233420-6628-E35F-F071-7F9676BF9FBA}"/>
                </a:ext>
              </a:extLst>
            </p:cNvPr>
            <p:cNvSpPr/>
            <p:nvPr/>
          </p:nvSpPr>
          <p:spPr>
            <a:xfrm>
              <a:off x="5085395" y="1069681"/>
              <a:ext cx="115889" cy="113475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C6752234-826B-AB5D-503C-8C5D83ED282A}"/>
                </a:ext>
              </a:extLst>
            </p:cNvPr>
            <p:cNvSpPr/>
            <p:nvPr/>
          </p:nvSpPr>
          <p:spPr>
            <a:xfrm>
              <a:off x="5317173" y="1069681"/>
              <a:ext cx="115889" cy="113475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219" name="对象 218">
            <a:extLst>
              <a:ext uri="{FF2B5EF4-FFF2-40B4-BE49-F238E27FC236}">
                <a16:creationId xmlns:a16="http://schemas.microsoft.com/office/drawing/2014/main" id="{A0601676-C14C-25E1-4CFA-CA028BB311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671037"/>
              </p:ext>
            </p:extLst>
          </p:nvPr>
        </p:nvGraphicFramePr>
        <p:xfrm>
          <a:off x="5067045" y="1114645"/>
          <a:ext cx="304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6" imgW="304560" imgH="228600" progId="Equation.DSMT4">
                  <p:embed/>
                </p:oleObj>
              </mc:Choice>
              <mc:Fallback>
                <p:oleObj name="Equation" r:id="rId46" imgW="304560" imgH="228600" progId="Equation.DSMT4">
                  <p:embed/>
                  <p:pic>
                    <p:nvPicPr>
                      <p:cNvPr id="198" name="对象 197">
                        <a:extLst>
                          <a:ext uri="{FF2B5EF4-FFF2-40B4-BE49-F238E27FC236}">
                            <a16:creationId xmlns:a16="http://schemas.microsoft.com/office/drawing/2014/main" id="{445767A1-1F9C-94CC-E0BC-BC185EDD7B4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5067045" y="1114645"/>
                        <a:ext cx="3048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5101CD86-0832-194B-5BB4-60CDFDF97219}"/>
              </a:ext>
            </a:extLst>
          </p:cNvPr>
          <p:cNvCxnSpPr>
            <a:cxnSpLocks/>
            <a:stCxn id="9" idx="2"/>
            <a:endCxn id="256" idx="1"/>
          </p:cNvCxnSpPr>
          <p:nvPr/>
        </p:nvCxnSpPr>
        <p:spPr>
          <a:xfrm rot="16200000" flipH="1">
            <a:off x="1961589" y="1178874"/>
            <a:ext cx="389354" cy="68720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5" name="组合 314">
            <a:extLst>
              <a:ext uri="{FF2B5EF4-FFF2-40B4-BE49-F238E27FC236}">
                <a16:creationId xmlns:a16="http://schemas.microsoft.com/office/drawing/2014/main" id="{E1D1972A-2FC5-CBEB-19EB-1E65A6837F78}"/>
              </a:ext>
            </a:extLst>
          </p:cNvPr>
          <p:cNvGrpSpPr/>
          <p:nvPr/>
        </p:nvGrpSpPr>
        <p:grpSpPr>
          <a:xfrm>
            <a:off x="4463872" y="3842816"/>
            <a:ext cx="1915713" cy="313745"/>
            <a:chOff x="4612481" y="3842816"/>
            <a:chExt cx="1915713" cy="313745"/>
          </a:xfrm>
        </p:grpSpPr>
        <p:sp>
          <p:nvSpPr>
            <p:cNvPr id="70" name="平行四边形 69">
              <a:extLst>
                <a:ext uri="{FF2B5EF4-FFF2-40B4-BE49-F238E27FC236}">
                  <a16:creationId xmlns:a16="http://schemas.microsoft.com/office/drawing/2014/main" id="{B80D180B-1CD3-209E-BDCD-2E69C5F95744}"/>
                </a:ext>
              </a:extLst>
            </p:cNvPr>
            <p:cNvSpPr/>
            <p:nvPr/>
          </p:nvSpPr>
          <p:spPr>
            <a:xfrm>
              <a:off x="4612481" y="3842816"/>
              <a:ext cx="1915713" cy="313745"/>
            </a:xfrm>
            <a:prstGeom prst="parallelogram">
              <a:avLst/>
            </a:prstGeom>
            <a:solidFill>
              <a:srgbClr val="D7D7D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28" name="对象 227">
              <a:extLst>
                <a:ext uri="{FF2B5EF4-FFF2-40B4-BE49-F238E27FC236}">
                  <a16:creationId xmlns:a16="http://schemas.microsoft.com/office/drawing/2014/main" id="{BC3147C0-A8EE-B9E6-1172-82932B823C3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5553618"/>
                </p:ext>
              </p:extLst>
            </p:nvPr>
          </p:nvGraphicFramePr>
          <p:xfrm>
            <a:off x="5778501" y="3908317"/>
            <a:ext cx="635000" cy="203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8" imgW="634680" imgH="203040" progId="Equation.DSMT4">
                    <p:embed/>
                  </p:oleObj>
                </mc:Choice>
                <mc:Fallback>
                  <p:oleObj name="Equation" r:id="rId48" imgW="634680" imgH="203040" progId="Equation.DSMT4">
                    <p:embed/>
                    <p:pic>
                      <p:nvPicPr>
                        <p:cNvPr id="227" name="对象 226">
                          <a:extLst>
                            <a:ext uri="{FF2B5EF4-FFF2-40B4-BE49-F238E27FC236}">
                              <a16:creationId xmlns:a16="http://schemas.microsoft.com/office/drawing/2014/main" id="{B98D0036-2993-22F2-E8CC-7C7FC397924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9"/>
                        <a:stretch>
                          <a:fillRect/>
                        </a:stretch>
                      </p:blipFill>
                      <p:spPr>
                        <a:xfrm>
                          <a:off x="5778501" y="3908317"/>
                          <a:ext cx="635000" cy="203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9" name="文本框 228">
              <a:extLst>
                <a:ext uri="{FF2B5EF4-FFF2-40B4-BE49-F238E27FC236}">
                  <a16:creationId xmlns:a16="http://schemas.microsoft.com/office/drawing/2014/main" id="{6880B961-1D8F-5D8B-50B9-971ABAAA2EB9}"/>
                </a:ext>
              </a:extLst>
            </p:cNvPr>
            <p:cNvSpPr txBox="1"/>
            <p:nvPr/>
          </p:nvSpPr>
          <p:spPr>
            <a:xfrm>
              <a:off x="4668126" y="3863828"/>
              <a:ext cx="11811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If                    and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27" name="对象 226">
              <a:extLst>
                <a:ext uri="{FF2B5EF4-FFF2-40B4-BE49-F238E27FC236}">
                  <a16:creationId xmlns:a16="http://schemas.microsoft.com/office/drawing/2014/main" id="{B98D0036-2993-22F2-E8CC-7C7FC397924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85434268"/>
                </p:ext>
              </p:extLst>
            </p:nvPr>
          </p:nvGraphicFramePr>
          <p:xfrm>
            <a:off x="4897852" y="3901657"/>
            <a:ext cx="635000" cy="203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0" imgW="634680" imgH="203040" progId="Equation.DSMT4">
                    <p:embed/>
                  </p:oleObj>
                </mc:Choice>
                <mc:Fallback>
                  <p:oleObj name="Equation" r:id="rId50" imgW="634680" imgH="203040" progId="Equation.DSMT4">
                    <p:embed/>
                    <p:pic>
                      <p:nvPicPr>
                        <p:cNvPr id="10" name="对象 9">
                          <a:extLst>
                            <a:ext uri="{FF2B5EF4-FFF2-40B4-BE49-F238E27FC236}">
                              <a16:creationId xmlns:a16="http://schemas.microsoft.com/office/drawing/2014/main" id="{C6D7D60B-F70D-792F-87CA-D9A1CCDEC7A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1"/>
                        <a:stretch>
                          <a:fillRect/>
                        </a:stretch>
                      </p:blipFill>
                      <p:spPr>
                        <a:xfrm>
                          <a:off x="4897852" y="3901657"/>
                          <a:ext cx="635000" cy="203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8" name="组合 307">
            <a:extLst>
              <a:ext uri="{FF2B5EF4-FFF2-40B4-BE49-F238E27FC236}">
                <a16:creationId xmlns:a16="http://schemas.microsoft.com/office/drawing/2014/main" id="{0978C143-84CD-96B1-6644-D1043BA9DEE7}"/>
              </a:ext>
            </a:extLst>
          </p:cNvPr>
          <p:cNvGrpSpPr/>
          <p:nvPr/>
        </p:nvGrpSpPr>
        <p:grpSpPr>
          <a:xfrm>
            <a:off x="3114647" y="3843621"/>
            <a:ext cx="1073534" cy="308882"/>
            <a:chOff x="3087893" y="3847679"/>
            <a:chExt cx="1073534" cy="308882"/>
          </a:xfrm>
        </p:grpSpPr>
        <p:sp>
          <p:nvSpPr>
            <p:cNvPr id="74" name="平行四边形 73">
              <a:extLst>
                <a:ext uri="{FF2B5EF4-FFF2-40B4-BE49-F238E27FC236}">
                  <a16:creationId xmlns:a16="http://schemas.microsoft.com/office/drawing/2014/main" id="{7D1FB492-E4A3-D636-AEE0-682B1C326E09}"/>
                </a:ext>
              </a:extLst>
            </p:cNvPr>
            <p:cNvSpPr/>
            <p:nvPr/>
          </p:nvSpPr>
          <p:spPr>
            <a:xfrm>
              <a:off x="3087893" y="3847679"/>
              <a:ext cx="1073534" cy="308882"/>
            </a:xfrm>
            <a:prstGeom prst="parallelogram">
              <a:avLst/>
            </a:prstGeom>
            <a:solidFill>
              <a:srgbClr val="D7D7D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34" name="对象 233">
              <a:extLst>
                <a:ext uri="{FF2B5EF4-FFF2-40B4-BE49-F238E27FC236}">
                  <a16:creationId xmlns:a16="http://schemas.microsoft.com/office/drawing/2014/main" id="{204E18DD-E2BE-0B76-564D-4E950981FA4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04595888"/>
                </p:ext>
              </p:extLst>
            </p:nvPr>
          </p:nvGraphicFramePr>
          <p:xfrm>
            <a:off x="3428300" y="3901657"/>
            <a:ext cx="635000" cy="203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2" imgW="634680" imgH="203040" progId="Equation.DSMT4">
                    <p:embed/>
                  </p:oleObj>
                </mc:Choice>
                <mc:Fallback>
                  <p:oleObj name="Equation" r:id="rId52" imgW="634680" imgH="203040" progId="Equation.DSMT4">
                    <p:embed/>
                    <p:pic>
                      <p:nvPicPr>
                        <p:cNvPr id="227" name="对象 226">
                          <a:extLst>
                            <a:ext uri="{FF2B5EF4-FFF2-40B4-BE49-F238E27FC236}">
                              <a16:creationId xmlns:a16="http://schemas.microsoft.com/office/drawing/2014/main" id="{B98D0036-2993-22F2-E8CC-7C7FC397924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3"/>
                        <a:stretch>
                          <a:fillRect/>
                        </a:stretch>
                      </p:blipFill>
                      <p:spPr>
                        <a:xfrm>
                          <a:off x="3428300" y="3901657"/>
                          <a:ext cx="635000" cy="203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" name="文本框 234">
              <a:extLst>
                <a:ext uri="{FF2B5EF4-FFF2-40B4-BE49-F238E27FC236}">
                  <a16:creationId xmlns:a16="http://schemas.microsoft.com/office/drawing/2014/main" id="{DE9BB114-72D9-E528-15A7-79D3545D3A16}"/>
                </a:ext>
              </a:extLst>
            </p:cNvPr>
            <p:cNvSpPr txBox="1"/>
            <p:nvPr/>
          </p:nvSpPr>
          <p:spPr>
            <a:xfrm>
              <a:off x="3114835" y="3859320"/>
              <a:ext cx="4622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>
                  <a:latin typeface="Times New Roman" panose="02020603050405020304" pitchFamily="18" charset="0"/>
                  <a:cs typeface="Times New Roman" panose="02020603050405020304" pitchFamily="18" charset="0"/>
                </a:rPr>
                <a:t>Elif 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9" name="组合 308">
            <a:extLst>
              <a:ext uri="{FF2B5EF4-FFF2-40B4-BE49-F238E27FC236}">
                <a16:creationId xmlns:a16="http://schemas.microsoft.com/office/drawing/2014/main" id="{8A723B4F-5C34-83D0-219D-235295B93995}"/>
              </a:ext>
            </a:extLst>
          </p:cNvPr>
          <p:cNvGrpSpPr/>
          <p:nvPr/>
        </p:nvGrpSpPr>
        <p:grpSpPr>
          <a:xfrm>
            <a:off x="1672620" y="3844243"/>
            <a:ext cx="1135037" cy="313744"/>
            <a:chOff x="1540754" y="3847679"/>
            <a:chExt cx="1135037" cy="313744"/>
          </a:xfrm>
        </p:grpSpPr>
        <p:sp>
          <p:nvSpPr>
            <p:cNvPr id="75" name="平行四边形 74">
              <a:extLst>
                <a:ext uri="{FF2B5EF4-FFF2-40B4-BE49-F238E27FC236}">
                  <a16:creationId xmlns:a16="http://schemas.microsoft.com/office/drawing/2014/main" id="{7B6C95E8-0756-C31D-69EE-C57EDD247569}"/>
                </a:ext>
              </a:extLst>
            </p:cNvPr>
            <p:cNvSpPr/>
            <p:nvPr/>
          </p:nvSpPr>
          <p:spPr>
            <a:xfrm>
              <a:off x="1540754" y="3847679"/>
              <a:ext cx="1135037" cy="313744"/>
            </a:xfrm>
            <a:prstGeom prst="parallelogram">
              <a:avLst/>
            </a:prstGeom>
            <a:solidFill>
              <a:srgbClr val="D7D7D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6" name="文本框 235">
              <a:extLst>
                <a:ext uri="{FF2B5EF4-FFF2-40B4-BE49-F238E27FC236}">
                  <a16:creationId xmlns:a16="http://schemas.microsoft.com/office/drawing/2014/main" id="{549907A6-6979-10AB-C1EC-4C0CAFB39D53}"/>
                </a:ext>
              </a:extLst>
            </p:cNvPr>
            <p:cNvSpPr txBox="1"/>
            <p:nvPr/>
          </p:nvSpPr>
          <p:spPr>
            <a:xfrm>
              <a:off x="1602888" y="3871243"/>
              <a:ext cx="4693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>
                  <a:latin typeface="Times New Roman" panose="02020603050405020304" pitchFamily="18" charset="0"/>
                  <a:cs typeface="Times New Roman" panose="02020603050405020304" pitchFamily="18" charset="0"/>
                </a:rPr>
                <a:t>Elif 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38" name="对象 237">
              <a:extLst>
                <a:ext uri="{FF2B5EF4-FFF2-40B4-BE49-F238E27FC236}">
                  <a16:creationId xmlns:a16="http://schemas.microsoft.com/office/drawing/2014/main" id="{3D06B533-3B7A-1785-F7BC-AB198C2086F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5616991"/>
                </p:ext>
              </p:extLst>
            </p:nvPr>
          </p:nvGraphicFramePr>
          <p:xfrm>
            <a:off x="1929343" y="3908317"/>
            <a:ext cx="635000" cy="203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4" imgW="634680" imgH="203040" progId="Equation.DSMT4">
                    <p:embed/>
                  </p:oleObj>
                </mc:Choice>
                <mc:Fallback>
                  <p:oleObj name="Equation" r:id="rId54" imgW="634680" imgH="203040" progId="Equation.DSMT4">
                    <p:embed/>
                    <p:pic>
                      <p:nvPicPr>
                        <p:cNvPr id="228" name="对象 227">
                          <a:extLst>
                            <a:ext uri="{FF2B5EF4-FFF2-40B4-BE49-F238E27FC236}">
                              <a16:creationId xmlns:a16="http://schemas.microsoft.com/office/drawing/2014/main" id="{BC3147C0-A8EE-B9E6-1172-82932B823C3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9"/>
                        <a:stretch>
                          <a:fillRect/>
                        </a:stretch>
                      </p:blipFill>
                      <p:spPr>
                        <a:xfrm>
                          <a:off x="1929343" y="3908317"/>
                          <a:ext cx="635000" cy="203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253" name="直接连接符 252">
            <a:extLst>
              <a:ext uri="{FF2B5EF4-FFF2-40B4-BE49-F238E27FC236}">
                <a16:creationId xmlns:a16="http://schemas.microsoft.com/office/drawing/2014/main" id="{63DF0175-BDA9-05C9-F266-2B14979CCA15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5368391" y="3607579"/>
            <a:ext cx="60178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箭头连接符 259">
            <a:extLst>
              <a:ext uri="{FF2B5EF4-FFF2-40B4-BE49-F238E27FC236}">
                <a16:creationId xmlns:a16="http://schemas.microsoft.com/office/drawing/2014/main" id="{D575DA8F-4CB2-0992-F953-5F137755CEF5}"/>
              </a:ext>
            </a:extLst>
          </p:cNvPr>
          <p:cNvCxnSpPr>
            <a:cxnSpLocks/>
          </p:cNvCxnSpPr>
          <p:nvPr/>
        </p:nvCxnSpPr>
        <p:spPr>
          <a:xfrm>
            <a:off x="5650736" y="3612645"/>
            <a:ext cx="8776" cy="2281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4" name="组合 283">
            <a:extLst>
              <a:ext uri="{FF2B5EF4-FFF2-40B4-BE49-F238E27FC236}">
                <a16:creationId xmlns:a16="http://schemas.microsoft.com/office/drawing/2014/main" id="{061E425F-141D-65CE-6AE5-F0B793E0E2F8}"/>
              </a:ext>
            </a:extLst>
          </p:cNvPr>
          <p:cNvGrpSpPr/>
          <p:nvPr/>
        </p:nvGrpSpPr>
        <p:grpSpPr>
          <a:xfrm>
            <a:off x="4728026" y="4390201"/>
            <a:ext cx="972677" cy="275561"/>
            <a:chOff x="4805824" y="4603127"/>
            <a:chExt cx="972677" cy="275561"/>
          </a:xfrm>
        </p:grpSpPr>
        <p:sp>
          <p:nvSpPr>
            <p:cNvPr id="83" name="平行四边形 82">
              <a:extLst>
                <a:ext uri="{FF2B5EF4-FFF2-40B4-BE49-F238E27FC236}">
                  <a16:creationId xmlns:a16="http://schemas.microsoft.com/office/drawing/2014/main" id="{92AA6C5B-B807-93D8-9401-93003B7BBEE8}"/>
                </a:ext>
              </a:extLst>
            </p:cNvPr>
            <p:cNvSpPr/>
            <p:nvPr/>
          </p:nvSpPr>
          <p:spPr>
            <a:xfrm>
              <a:off x="4805824" y="4603127"/>
              <a:ext cx="972677" cy="275561"/>
            </a:xfrm>
            <a:prstGeom prst="parallelogram">
              <a:avLst/>
            </a:prstGeom>
            <a:solidFill>
              <a:srgbClr val="D7D7D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文本框 281">
              <a:extLst>
                <a:ext uri="{FF2B5EF4-FFF2-40B4-BE49-F238E27FC236}">
                  <a16:creationId xmlns:a16="http://schemas.microsoft.com/office/drawing/2014/main" id="{0E95186D-D55F-6A47-4313-92DAABF71B14}"/>
                </a:ext>
              </a:extLst>
            </p:cNvPr>
            <p:cNvSpPr txBox="1"/>
            <p:nvPr/>
          </p:nvSpPr>
          <p:spPr>
            <a:xfrm>
              <a:off x="4845638" y="4606292"/>
              <a:ext cx="8503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If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83" name="对象 282">
              <a:extLst>
                <a:ext uri="{FF2B5EF4-FFF2-40B4-BE49-F238E27FC236}">
                  <a16:creationId xmlns:a16="http://schemas.microsoft.com/office/drawing/2014/main" id="{CF6B763B-878F-DEB1-1FED-C82E73D938E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14801500"/>
                </p:ext>
              </p:extLst>
            </p:nvPr>
          </p:nvGraphicFramePr>
          <p:xfrm>
            <a:off x="5062612" y="4635497"/>
            <a:ext cx="596900" cy="203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5" imgW="596880" imgH="203040" progId="Equation.DSMT4">
                    <p:embed/>
                  </p:oleObj>
                </mc:Choice>
                <mc:Fallback>
                  <p:oleObj name="Equation" r:id="rId55" imgW="596880" imgH="203040" progId="Equation.DSMT4">
                    <p:embed/>
                    <p:pic>
                      <p:nvPicPr>
                        <p:cNvPr id="227" name="对象 226">
                          <a:extLst>
                            <a:ext uri="{FF2B5EF4-FFF2-40B4-BE49-F238E27FC236}">
                              <a16:creationId xmlns:a16="http://schemas.microsoft.com/office/drawing/2014/main" id="{B98D0036-2993-22F2-E8CC-7C7FC397924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6"/>
                        <a:stretch>
                          <a:fillRect/>
                        </a:stretch>
                      </p:blipFill>
                      <p:spPr>
                        <a:xfrm>
                          <a:off x="5062612" y="4635497"/>
                          <a:ext cx="596900" cy="203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8" name="组合 287">
            <a:extLst>
              <a:ext uri="{FF2B5EF4-FFF2-40B4-BE49-F238E27FC236}">
                <a16:creationId xmlns:a16="http://schemas.microsoft.com/office/drawing/2014/main" id="{B88312F4-4C95-C35B-6F53-33AD5B8E9713}"/>
              </a:ext>
            </a:extLst>
          </p:cNvPr>
          <p:cNvGrpSpPr/>
          <p:nvPr/>
        </p:nvGrpSpPr>
        <p:grpSpPr>
          <a:xfrm>
            <a:off x="3376186" y="4389147"/>
            <a:ext cx="472259" cy="275561"/>
            <a:chOff x="4968996" y="4403288"/>
            <a:chExt cx="472259" cy="275561"/>
          </a:xfrm>
        </p:grpSpPr>
        <p:sp>
          <p:nvSpPr>
            <p:cNvPr id="285" name="矩形 284">
              <a:extLst>
                <a:ext uri="{FF2B5EF4-FFF2-40B4-BE49-F238E27FC236}">
                  <a16:creationId xmlns:a16="http://schemas.microsoft.com/office/drawing/2014/main" id="{1BC281B8-EB9B-C4EC-148A-237BB4E52D6F}"/>
                </a:ext>
              </a:extLst>
            </p:cNvPr>
            <p:cNvSpPr/>
            <p:nvPr/>
          </p:nvSpPr>
          <p:spPr>
            <a:xfrm>
              <a:off x="4968996" y="4403288"/>
              <a:ext cx="472259" cy="275561"/>
            </a:xfrm>
            <a:prstGeom prst="rect">
              <a:avLst/>
            </a:prstGeom>
            <a:solidFill>
              <a:srgbClr val="D7D7D7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/>
            </a:p>
          </p:txBody>
        </p:sp>
        <p:graphicFrame>
          <p:nvGraphicFramePr>
            <p:cNvPr id="287" name="对象 286">
              <a:extLst>
                <a:ext uri="{FF2B5EF4-FFF2-40B4-BE49-F238E27FC236}">
                  <a16:creationId xmlns:a16="http://schemas.microsoft.com/office/drawing/2014/main" id="{96FFEB11-966A-9062-208A-C38545023AC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7783406"/>
                </p:ext>
              </p:extLst>
            </p:nvPr>
          </p:nvGraphicFramePr>
          <p:xfrm>
            <a:off x="5019792" y="4444526"/>
            <a:ext cx="393700" cy="203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7" imgW="393480" imgH="203040" progId="Equation.DSMT4">
                    <p:embed/>
                  </p:oleObj>
                </mc:Choice>
                <mc:Fallback>
                  <p:oleObj name="Equation" r:id="rId57" imgW="393480" imgH="203040" progId="Equation.DSMT4">
                    <p:embed/>
                    <p:pic>
                      <p:nvPicPr>
                        <p:cNvPr id="228" name="对象 227">
                          <a:extLst>
                            <a:ext uri="{FF2B5EF4-FFF2-40B4-BE49-F238E27FC236}">
                              <a16:creationId xmlns:a16="http://schemas.microsoft.com/office/drawing/2014/main" id="{BC3147C0-A8EE-B9E6-1172-82932B823C3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8"/>
                        <a:stretch>
                          <a:fillRect/>
                        </a:stretch>
                      </p:blipFill>
                      <p:spPr>
                        <a:xfrm>
                          <a:off x="5019792" y="4444526"/>
                          <a:ext cx="393700" cy="203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0" name="组合 289">
            <a:extLst>
              <a:ext uri="{FF2B5EF4-FFF2-40B4-BE49-F238E27FC236}">
                <a16:creationId xmlns:a16="http://schemas.microsoft.com/office/drawing/2014/main" id="{01E0A0B0-F363-DB17-FA51-073D82160ED0}"/>
              </a:ext>
            </a:extLst>
          </p:cNvPr>
          <p:cNvGrpSpPr/>
          <p:nvPr/>
        </p:nvGrpSpPr>
        <p:grpSpPr>
          <a:xfrm>
            <a:off x="2029154" y="4383891"/>
            <a:ext cx="472259" cy="275561"/>
            <a:chOff x="4968996" y="4403288"/>
            <a:chExt cx="472259" cy="275561"/>
          </a:xfrm>
        </p:grpSpPr>
        <p:sp>
          <p:nvSpPr>
            <p:cNvPr id="291" name="矩形 290">
              <a:extLst>
                <a:ext uri="{FF2B5EF4-FFF2-40B4-BE49-F238E27FC236}">
                  <a16:creationId xmlns:a16="http://schemas.microsoft.com/office/drawing/2014/main" id="{E4D6EC2A-D90C-254F-9D30-4ACAC4208BAF}"/>
                </a:ext>
              </a:extLst>
            </p:cNvPr>
            <p:cNvSpPr/>
            <p:nvPr/>
          </p:nvSpPr>
          <p:spPr>
            <a:xfrm>
              <a:off x="4968996" y="4403288"/>
              <a:ext cx="472259" cy="275561"/>
            </a:xfrm>
            <a:prstGeom prst="rect">
              <a:avLst/>
            </a:prstGeom>
            <a:solidFill>
              <a:srgbClr val="D7D7D7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/>
            </a:p>
          </p:txBody>
        </p:sp>
        <p:graphicFrame>
          <p:nvGraphicFramePr>
            <p:cNvPr id="292" name="对象 291">
              <a:extLst>
                <a:ext uri="{FF2B5EF4-FFF2-40B4-BE49-F238E27FC236}">
                  <a16:creationId xmlns:a16="http://schemas.microsoft.com/office/drawing/2014/main" id="{82C7FAC0-BB73-BEC0-8FCF-1D7BA33CEAF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84384891"/>
                </p:ext>
              </p:extLst>
            </p:nvPr>
          </p:nvGraphicFramePr>
          <p:xfrm>
            <a:off x="5032103" y="4444706"/>
            <a:ext cx="368300" cy="203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9" imgW="368280" imgH="203040" progId="Equation.DSMT4">
                    <p:embed/>
                  </p:oleObj>
                </mc:Choice>
                <mc:Fallback>
                  <p:oleObj name="Equation" r:id="rId59" imgW="368280" imgH="203040" progId="Equation.DSMT4">
                    <p:embed/>
                    <p:pic>
                      <p:nvPicPr>
                        <p:cNvPr id="287" name="对象 286">
                          <a:extLst>
                            <a:ext uri="{FF2B5EF4-FFF2-40B4-BE49-F238E27FC236}">
                              <a16:creationId xmlns:a16="http://schemas.microsoft.com/office/drawing/2014/main" id="{96FFEB11-966A-9062-208A-C38545023AC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0"/>
                        <a:stretch>
                          <a:fillRect/>
                        </a:stretch>
                      </p:blipFill>
                      <p:spPr>
                        <a:xfrm>
                          <a:off x="5032103" y="4444706"/>
                          <a:ext cx="368300" cy="203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6" name="组合 315">
            <a:extLst>
              <a:ext uri="{FF2B5EF4-FFF2-40B4-BE49-F238E27FC236}">
                <a16:creationId xmlns:a16="http://schemas.microsoft.com/office/drawing/2014/main" id="{E35E3C4C-A45F-AF4B-5C81-9C0379F408E1}"/>
              </a:ext>
            </a:extLst>
          </p:cNvPr>
          <p:cNvGrpSpPr/>
          <p:nvPr/>
        </p:nvGrpSpPr>
        <p:grpSpPr>
          <a:xfrm>
            <a:off x="5904984" y="4390200"/>
            <a:ext cx="472259" cy="275561"/>
            <a:chOff x="6053593" y="4400987"/>
            <a:chExt cx="472259" cy="275561"/>
          </a:xfrm>
        </p:grpSpPr>
        <p:sp>
          <p:nvSpPr>
            <p:cNvPr id="305" name="矩形 304">
              <a:extLst>
                <a:ext uri="{FF2B5EF4-FFF2-40B4-BE49-F238E27FC236}">
                  <a16:creationId xmlns:a16="http://schemas.microsoft.com/office/drawing/2014/main" id="{25805025-CBE4-F43C-218C-E8FF30012A50}"/>
                </a:ext>
              </a:extLst>
            </p:cNvPr>
            <p:cNvSpPr/>
            <p:nvPr/>
          </p:nvSpPr>
          <p:spPr>
            <a:xfrm>
              <a:off x="6053593" y="4400987"/>
              <a:ext cx="472259" cy="275561"/>
            </a:xfrm>
            <a:prstGeom prst="rect">
              <a:avLst/>
            </a:prstGeom>
            <a:solidFill>
              <a:srgbClr val="D7D7D7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/>
            </a:p>
          </p:txBody>
        </p:sp>
        <p:graphicFrame>
          <p:nvGraphicFramePr>
            <p:cNvPr id="306" name="对象 305">
              <a:extLst>
                <a:ext uri="{FF2B5EF4-FFF2-40B4-BE49-F238E27FC236}">
                  <a16:creationId xmlns:a16="http://schemas.microsoft.com/office/drawing/2014/main" id="{162FEB13-EFF5-893C-E07E-00FB82C2FEC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19605255"/>
                </p:ext>
              </p:extLst>
            </p:nvPr>
          </p:nvGraphicFramePr>
          <p:xfrm>
            <a:off x="6117609" y="4441500"/>
            <a:ext cx="368300" cy="203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1" imgW="368280" imgH="203040" progId="Equation.DSMT4">
                    <p:embed/>
                  </p:oleObj>
                </mc:Choice>
                <mc:Fallback>
                  <p:oleObj name="Equation" r:id="rId61" imgW="368280" imgH="203040" progId="Equation.DSMT4">
                    <p:embed/>
                    <p:pic>
                      <p:nvPicPr>
                        <p:cNvPr id="303" name="对象 302">
                          <a:extLst>
                            <a:ext uri="{FF2B5EF4-FFF2-40B4-BE49-F238E27FC236}">
                              <a16:creationId xmlns:a16="http://schemas.microsoft.com/office/drawing/2014/main" id="{078C145F-8E21-0C10-B298-0269B6B01B6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2"/>
                        <a:stretch>
                          <a:fillRect/>
                        </a:stretch>
                      </p:blipFill>
                      <p:spPr>
                        <a:xfrm>
                          <a:off x="6117609" y="4441500"/>
                          <a:ext cx="368300" cy="203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1" name="矩形 310">
            <a:extLst>
              <a:ext uri="{FF2B5EF4-FFF2-40B4-BE49-F238E27FC236}">
                <a16:creationId xmlns:a16="http://schemas.microsoft.com/office/drawing/2014/main" id="{F4E30CF8-377E-9512-1DDB-6478229F83BF}"/>
              </a:ext>
            </a:extLst>
          </p:cNvPr>
          <p:cNvSpPr/>
          <p:nvPr/>
        </p:nvSpPr>
        <p:spPr>
          <a:xfrm>
            <a:off x="2027958" y="3355670"/>
            <a:ext cx="477053" cy="275561"/>
          </a:xfrm>
          <a:prstGeom prst="rect">
            <a:avLst/>
          </a:prstGeom>
          <a:solidFill>
            <a:srgbClr val="D7D7D7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3" name="文本框 312">
            <a:extLst>
              <a:ext uri="{FF2B5EF4-FFF2-40B4-BE49-F238E27FC236}">
                <a16:creationId xmlns:a16="http://schemas.microsoft.com/office/drawing/2014/main" id="{C608CE4B-E8AC-B93C-9040-BB4D723B3E09}"/>
              </a:ext>
            </a:extLst>
          </p:cNvPr>
          <p:cNvSpPr txBox="1"/>
          <p:nvPr/>
        </p:nvSpPr>
        <p:spPr>
          <a:xfrm>
            <a:off x="2059167" y="3342302"/>
            <a:ext cx="401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zh-CN" altLang="en-US" sz="11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D800BB6-0A1B-6A6E-8C96-118066F3BE46}"/>
              </a:ext>
            </a:extLst>
          </p:cNvPr>
          <p:cNvSpPr txBox="1"/>
          <p:nvPr/>
        </p:nvSpPr>
        <p:spPr>
          <a:xfrm>
            <a:off x="1597472" y="5284138"/>
            <a:ext cx="13356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                       </a:t>
            </a:r>
            <a:r>
              <a:rPr lang="zh-CN" altLang="en-US" sz="1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全</a:t>
            </a:r>
            <a:r>
              <a:rPr lang="en-US" altLang="zh-CN" sz="1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zh-CN" altLang="en-US" sz="1100" dirty="0" err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2C4031F-F9EF-6095-C867-912481F9CF31}"/>
              </a:ext>
            </a:extLst>
          </p:cNvPr>
          <p:cNvGrpSpPr/>
          <p:nvPr/>
        </p:nvGrpSpPr>
        <p:grpSpPr>
          <a:xfrm>
            <a:off x="3171935" y="5264433"/>
            <a:ext cx="2474700" cy="288749"/>
            <a:chOff x="3538660" y="5332130"/>
            <a:chExt cx="2474700" cy="288749"/>
          </a:xfrm>
        </p:grpSpPr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AB6A0C13-73BD-8F06-3338-D903A97AEC2D}"/>
                </a:ext>
              </a:extLst>
            </p:cNvPr>
            <p:cNvSpPr/>
            <p:nvPr/>
          </p:nvSpPr>
          <p:spPr>
            <a:xfrm>
              <a:off x="3538660" y="5332130"/>
              <a:ext cx="2427414" cy="288749"/>
            </a:xfrm>
            <a:prstGeom prst="rect">
              <a:avLst/>
            </a:prstGeom>
            <a:solidFill>
              <a:srgbClr val="D7D7D7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aphicFrame>
          <p:nvGraphicFramePr>
            <p:cNvPr id="20" name="对象 19">
              <a:extLst>
                <a:ext uri="{FF2B5EF4-FFF2-40B4-BE49-F238E27FC236}">
                  <a16:creationId xmlns:a16="http://schemas.microsoft.com/office/drawing/2014/main" id="{F4E3378D-229A-3610-A122-DE81B4453CC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3650780"/>
                </p:ext>
              </p:extLst>
            </p:nvPr>
          </p:nvGraphicFramePr>
          <p:xfrm>
            <a:off x="3581432" y="5381040"/>
            <a:ext cx="939800" cy="203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3" imgW="939600" imgH="203040" progId="Equation.DSMT4">
                    <p:embed/>
                  </p:oleObj>
                </mc:Choice>
                <mc:Fallback>
                  <p:oleObj name="Equation" r:id="rId63" imgW="939600" imgH="203040" progId="Equation.DSMT4">
                    <p:embed/>
                    <p:pic>
                      <p:nvPicPr>
                        <p:cNvPr id="86" name="对象 85">
                          <a:extLst>
                            <a:ext uri="{FF2B5EF4-FFF2-40B4-BE49-F238E27FC236}">
                              <a16:creationId xmlns:a16="http://schemas.microsoft.com/office/drawing/2014/main" id="{486F1DCD-005F-2475-2CBD-2E8AD478F1B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4"/>
                        <a:stretch>
                          <a:fillRect/>
                        </a:stretch>
                      </p:blipFill>
                      <p:spPr>
                        <a:xfrm>
                          <a:off x="3581432" y="5381040"/>
                          <a:ext cx="939800" cy="203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A16F600-FF3E-3703-492F-007DC765D974}"/>
                </a:ext>
              </a:extLst>
            </p:cNvPr>
            <p:cNvSpPr txBox="1"/>
            <p:nvPr/>
          </p:nvSpPr>
          <p:spPr>
            <a:xfrm>
              <a:off x="4441664" y="5339378"/>
              <a:ext cx="15716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中最大概率的属性为</a:t>
              </a:r>
              <a:r>
                <a:rPr lang="en-US" altLang="zh-CN" sz="1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1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32" name="矩形 231">
            <a:extLst>
              <a:ext uri="{FF2B5EF4-FFF2-40B4-BE49-F238E27FC236}">
                <a16:creationId xmlns:a16="http://schemas.microsoft.com/office/drawing/2014/main" id="{3BF166AD-BE42-A260-A2A7-26B26643FB41}"/>
              </a:ext>
            </a:extLst>
          </p:cNvPr>
          <p:cNvSpPr/>
          <p:nvPr/>
        </p:nvSpPr>
        <p:spPr>
          <a:xfrm>
            <a:off x="5796273" y="5257222"/>
            <a:ext cx="687268" cy="295960"/>
          </a:xfrm>
          <a:prstGeom prst="rect">
            <a:avLst/>
          </a:prstGeom>
          <a:solidFill>
            <a:srgbClr val="D7D7D7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0" name="组合 239">
            <a:extLst>
              <a:ext uri="{FF2B5EF4-FFF2-40B4-BE49-F238E27FC236}">
                <a16:creationId xmlns:a16="http://schemas.microsoft.com/office/drawing/2014/main" id="{D92A4A3B-2C17-7610-EBC9-67FEAC017A6B}"/>
              </a:ext>
            </a:extLst>
          </p:cNvPr>
          <p:cNvGrpSpPr/>
          <p:nvPr/>
        </p:nvGrpSpPr>
        <p:grpSpPr>
          <a:xfrm>
            <a:off x="5973424" y="5342939"/>
            <a:ext cx="463556" cy="118212"/>
            <a:chOff x="274636" y="1572799"/>
            <a:chExt cx="463556" cy="113475"/>
          </a:xfrm>
          <a:solidFill>
            <a:srgbClr val="FDD866"/>
          </a:solidFill>
        </p:grpSpPr>
        <p:sp>
          <p:nvSpPr>
            <p:cNvPr id="245" name="矩形 244">
              <a:extLst>
                <a:ext uri="{FF2B5EF4-FFF2-40B4-BE49-F238E27FC236}">
                  <a16:creationId xmlns:a16="http://schemas.microsoft.com/office/drawing/2014/main" id="{9034FB05-195B-095B-971A-F9032D629086}"/>
                </a:ext>
              </a:extLst>
            </p:cNvPr>
            <p:cNvSpPr/>
            <p:nvPr/>
          </p:nvSpPr>
          <p:spPr>
            <a:xfrm>
              <a:off x="274636" y="1572799"/>
              <a:ext cx="115889" cy="113475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AB4AC22D-0DA7-3A96-DE35-5DF77D2C7253}"/>
                </a:ext>
              </a:extLst>
            </p:cNvPr>
            <p:cNvSpPr/>
            <p:nvPr/>
          </p:nvSpPr>
          <p:spPr>
            <a:xfrm>
              <a:off x="390525" y="1572799"/>
              <a:ext cx="115889" cy="113475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3A9C11AD-7C68-9328-C560-7400C07A40F7}"/>
                </a:ext>
              </a:extLst>
            </p:cNvPr>
            <p:cNvSpPr/>
            <p:nvPr/>
          </p:nvSpPr>
          <p:spPr>
            <a:xfrm>
              <a:off x="506414" y="1572799"/>
              <a:ext cx="115889" cy="113475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7933BB38-BC74-1FB3-B49D-4F47CEAAFAE2}"/>
                </a:ext>
              </a:extLst>
            </p:cNvPr>
            <p:cNvSpPr/>
            <p:nvPr/>
          </p:nvSpPr>
          <p:spPr>
            <a:xfrm>
              <a:off x="622303" y="1572799"/>
              <a:ext cx="115889" cy="113475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249" name="对象 248">
            <a:extLst>
              <a:ext uri="{FF2B5EF4-FFF2-40B4-BE49-F238E27FC236}">
                <a16:creationId xmlns:a16="http://schemas.microsoft.com/office/drawing/2014/main" id="{A6FB7E1E-680D-C836-BB61-AFC7336AA4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541634"/>
              </p:ext>
            </p:extLst>
          </p:nvPr>
        </p:nvGraphicFramePr>
        <p:xfrm>
          <a:off x="5817161" y="5302965"/>
          <a:ext cx="152400" cy="211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5" imgW="152280" imgH="203040" progId="Equation.DSMT4">
                  <p:embed/>
                </p:oleObj>
              </mc:Choice>
              <mc:Fallback>
                <p:oleObj name="Equation" r:id="rId65" imgW="152280" imgH="203040" progId="Equation.DSMT4">
                  <p:embed/>
                  <p:pic>
                    <p:nvPicPr>
                      <p:cNvPr id="177" name="对象 176">
                        <a:extLst>
                          <a:ext uri="{FF2B5EF4-FFF2-40B4-BE49-F238E27FC236}">
                            <a16:creationId xmlns:a16="http://schemas.microsoft.com/office/drawing/2014/main" id="{BEFF1680-5D60-771D-C1B1-BFF0A8E892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6"/>
                      <a:stretch>
                        <a:fillRect/>
                      </a:stretch>
                    </p:blipFill>
                    <p:spPr>
                      <a:xfrm>
                        <a:off x="5817161" y="5302965"/>
                        <a:ext cx="152400" cy="2116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8" name="直接箭头连接符 257">
            <a:extLst>
              <a:ext uri="{FF2B5EF4-FFF2-40B4-BE49-F238E27FC236}">
                <a16:creationId xmlns:a16="http://schemas.microsoft.com/office/drawing/2014/main" id="{8007313B-4D13-6FFB-A8AF-220AFDFFDF5B}"/>
              </a:ext>
            </a:extLst>
          </p:cNvPr>
          <p:cNvCxnSpPr>
            <a:cxnSpLocks/>
            <a:endCxn id="99" idx="1"/>
          </p:cNvCxnSpPr>
          <p:nvPr/>
        </p:nvCxnSpPr>
        <p:spPr>
          <a:xfrm flipV="1">
            <a:off x="2890724" y="5408808"/>
            <a:ext cx="281211" cy="61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文本框 285">
            <a:extLst>
              <a:ext uri="{FF2B5EF4-FFF2-40B4-BE49-F238E27FC236}">
                <a16:creationId xmlns:a16="http://schemas.microsoft.com/office/drawing/2014/main" id="{438EBB05-FC28-825C-F1B0-9FF8FF0ADF15}"/>
              </a:ext>
            </a:extLst>
          </p:cNvPr>
          <p:cNvSpPr txBox="1"/>
          <p:nvPr/>
        </p:nvSpPr>
        <p:spPr>
          <a:xfrm>
            <a:off x="2818346" y="5367283"/>
            <a:ext cx="372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cxnSp>
        <p:nvCxnSpPr>
          <p:cNvPr id="294" name="连接符: 肘形 293">
            <a:extLst>
              <a:ext uri="{FF2B5EF4-FFF2-40B4-BE49-F238E27FC236}">
                <a16:creationId xmlns:a16="http://schemas.microsoft.com/office/drawing/2014/main" id="{E3EE729F-55C6-E3E1-0E0D-E001E3203966}"/>
              </a:ext>
            </a:extLst>
          </p:cNvPr>
          <p:cNvCxnSpPr>
            <a:cxnSpLocks/>
            <a:stCxn id="97" idx="3"/>
            <a:endCxn id="232" idx="2"/>
          </p:cNvCxnSpPr>
          <p:nvPr/>
        </p:nvCxnSpPr>
        <p:spPr>
          <a:xfrm rot="5400000" flipH="1" flipV="1">
            <a:off x="4173472" y="3591985"/>
            <a:ext cx="5237" cy="3927631"/>
          </a:xfrm>
          <a:prstGeom prst="bentConnector3">
            <a:avLst>
              <a:gd name="adj1" fmla="val -2182547"/>
            </a:avLst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文本框 302">
            <a:extLst>
              <a:ext uri="{FF2B5EF4-FFF2-40B4-BE49-F238E27FC236}">
                <a16:creationId xmlns:a16="http://schemas.microsoft.com/office/drawing/2014/main" id="{132FFC1A-BD65-9AAD-FBDB-ACAD9134C62B}"/>
              </a:ext>
            </a:extLst>
          </p:cNvPr>
          <p:cNvSpPr txBox="1"/>
          <p:nvPr/>
        </p:nvSpPr>
        <p:spPr>
          <a:xfrm>
            <a:off x="1931871" y="5498088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cxnSp>
        <p:nvCxnSpPr>
          <p:cNvPr id="310" name="直接箭头连接符 309">
            <a:extLst>
              <a:ext uri="{FF2B5EF4-FFF2-40B4-BE49-F238E27FC236}">
                <a16:creationId xmlns:a16="http://schemas.microsoft.com/office/drawing/2014/main" id="{D3F98BFA-6A7D-EF7A-2EF4-1A0B7B7EAA67}"/>
              </a:ext>
            </a:extLst>
          </p:cNvPr>
          <p:cNvCxnSpPr>
            <a:cxnSpLocks/>
            <a:endCxn id="305" idx="1"/>
          </p:cNvCxnSpPr>
          <p:nvPr/>
        </p:nvCxnSpPr>
        <p:spPr>
          <a:xfrm flipV="1">
            <a:off x="5668948" y="4527981"/>
            <a:ext cx="236036" cy="48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41698EDF-3BFC-EB86-4C1E-7817659E4707}"/>
              </a:ext>
            </a:extLst>
          </p:cNvPr>
          <p:cNvCxnSpPr>
            <a:cxnSpLocks/>
            <a:endCxn id="282" idx="0"/>
          </p:cNvCxnSpPr>
          <p:nvPr/>
        </p:nvCxnSpPr>
        <p:spPr>
          <a:xfrm>
            <a:off x="5192996" y="4152503"/>
            <a:ext cx="0" cy="2408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D90C2A85-977A-399F-1077-43BC4A053037}"/>
              </a:ext>
            </a:extLst>
          </p:cNvPr>
          <p:cNvCxnSpPr>
            <a:cxnSpLocks/>
            <a:endCxn id="74" idx="2"/>
          </p:cNvCxnSpPr>
          <p:nvPr/>
        </p:nvCxnSpPr>
        <p:spPr>
          <a:xfrm flipH="1">
            <a:off x="4149571" y="3993364"/>
            <a:ext cx="352075" cy="46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DA0243F-B7A7-9677-D7D2-8799A780484D}"/>
              </a:ext>
            </a:extLst>
          </p:cNvPr>
          <p:cNvCxnSpPr>
            <a:cxnSpLocks/>
            <a:endCxn id="75" idx="2"/>
          </p:cNvCxnSpPr>
          <p:nvPr/>
        </p:nvCxnSpPr>
        <p:spPr>
          <a:xfrm flipH="1">
            <a:off x="2768439" y="3993364"/>
            <a:ext cx="387452" cy="77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箭头连接符 321">
            <a:extLst>
              <a:ext uri="{FF2B5EF4-FFF2-40B4-BE49-F238E27FC236}">
                <a16:creationId xmlns:a16="http://schemas.microsoft.com/office/drawing/2014/main" id="{2B47F327-DE5D-D677-07F7-5E3481F484D7}"/>
              </a:ext>
            </a:extLst>
          </p:cNvPr>
          <p:cNvCxnSpPr>
            <a:cxnSpLocks/>
          </p:cNvCxnSpPr>
          <p:nvPr/>
        </p:nvCxnSpPr>
        <p:spPr>
          <a:xfrm>
            <a:off x="3612315" y="4152503"/>
            <a:ext cx="0" cy="2408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接箭头连接符 322">
            <a:extLst>
              <a:ext uri="{FF2B5EF4-FFF2-40B4-BE49-F238E27FC236}">
                <a16:creationId xmlns:a16="http://schemas.microsoft.com/office/drawing/2014/main" id="{D167F602-1749-5BA4-0F46-75399AC85226}"/>
              </a:ext>
            </a:extLst>
          </p:cNvPr>
          <p:cNvCxnSpPr>
            <a:cxnSpLocks/>
          </p:cNvCxnSpPr>
          <p:nvPr/>
        </p:nvCxnSpPr>
        <p:spPr>
          <a:xfrm>
            <a:off x="2267680" y="4152503"/>
            <a:ext cx="0" cy="2408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箭头连接符 331">
            <a:extLst>
              <a:ext uri="{FF2B5EF4-FFF2-40B4-BE49-F238E27FC236}">
                <a16:creationId xmlns:a16="http://schemas.microsoft.com/office/drawing/2014/main" id="{7B198D06-7492-DE1D-E5A4-E949CCB6BC3C}"/>
              </a:ext>
            </a:extLst>
          </p:cNvPr>
          <p:cNvCxnSpPr>
            <a:cxnSpLocks/>
            <a:endCxn id="285" idx="3"/>
          </p:cNvCxnSpPr>
          <p:nvPr/>
        </p:nvCxnSpPr>
        <p:spPr>
          <a:xfrm flipH="1" flipV="1">
            <a:off x="3848445" y="4526928"/>
            <a:ext cx="919395" cy="3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7B87FFF9-40CD-B6D2-1C34-643EFC59BFDB}"/>
              </a:ext>
            </a:extLst>
          </p:cNvPr>
          <p:cNvSpPr txBox="1"/>
          <p:nvPr/>
        </p:nvSpPr>
        <p:spPr>
          <a:xfrm>
            <a:off x="5595133" y="4483293"/>
            <a:ext cx="372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352" name="文本框 351">
            <a:extLst>
              <a:ext uri="{FF2B5EF4-FFF2-40B4-BE49-F238E27FC236}">
                <a16:creationId xmlns:a16="http://schemas.microsoft.com/office/drawing/2014/main" id="{B4A6E59F-B9F2-34EC-0F1C-4575CB093124}"/>
              </a:ext>
            </a:extLst>
          </p:cNvPr>
          <p:cNvSpPr txBox="1"/>
          <p:nvPr/>
        </p:nvSpPr>
        <p:spPr>
          <a:xfrm>
            <a:off x="5159338" y="4108022"/>
            <a:ext cx="372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354" name="文本框 353">
            <a:extLst>
              <a:ext uri="{FF2B5EF4-FFF2-40B4-BE49-F238E27FC236}">
                <a16:creationId xmlns:a16="http://schemas.microsoft.com/office/drawing/2014/main" id="{FDDCD761-7ECC-334D-B079-3C7AC739D9ED}"/>
              </a:ext>
            </a:extLst>
          </p:cNvPr>
          <p:cNvSpPr txBox="1"/>
          <p:nvPr/>
        </p:nvSpPr>
        <p:spPr>
          <a:xfrm>
            <a:off x="3586605" y="4108022"/>
            <a:ext cx="372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355" name="文本框 354">
            <a:extLst>
              <a:ext uri="{FF2B5EF4-FFF2-40B4-BE49-F238E27FC236}">
                <a16:creationId xmlns:a16="http://schemas.microsoft.com/office/drawing/2014/main" id="{CD84EE9F-7CD6-C8C4-5AB3-15BF6B05A4B5}"/>
              </a:ext>
            </a:extLst>
          </p:cNvPr>
          <p:cNvSpPr txBox="1"/>
          <p:nvPr/>
        </p:nvSpPr>
        <p:spPr>
          <a:xfrm>
            <a:off x="2257601" y="4101148"/>
            <a:ext cx="372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356" name="文本框 355">
            <a:extLst>
              <a:ext uri="{FF2B5EF4-FFF2-40B4-BE49-F238E27FC236}">
                <a16:creationId xmlns:a16="http://schemas.microsoft.com/office/drawing/2014/main" id="{BDAE7325-E9AF-B739-CEA6-B0BEEE58ADBD}"/>
              </a:ext>
            </a:extLst>
          </p:cNvPr>
          <p:cNvSpPr txBox="1"/>
          <p:nvPr/>
        </p:nvSpPr>
        <p:spPr>
          <a:xfrm>
            <a:off x="4150466" y="4453924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sp>
        <p:nvSpPr>
          <p:cNvPr id="360" name="文本框 359">
            <a:extLst>
              <a:ext uri="{FF2B5EF4-FFF2-40B4-BE49-F238E27FC236}">
                <a16:creationId xmlns:a16="http://schemas.microsoft.com/office/drawing/2014/main" id="{6BF2984C-EC4C-1CFC-F065-041FD478D395}"/>
              </a:ext>
            </a:extLst>
          </p:cNvPr>
          <p:cNvSpPr txBox="1"/>
          <p:nvPr/>
        </p:nvSpPr>
        <p:spPr>
          <a:xfrm>
            <a:off x="4163971" y="3940552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sp>
        <p:nvSpPr>
          <p:cNvPr id="363" name="文本框 362">
            <a:extLst>
              <a:ext uri="{FF2B5EF4-FFF2-40B4-BE49-F238E27FC236}">
                <a16:creationId xmlns:a16="http://schemas.microsoft.com/office/drawing/2014/main" id="{6D470DA3-69DA-4D44-BCDE-EA145AB95936}"/>
              </a:ext>
            </a:extLst>
          </p:cNvPr>
          <p:cNvSpPr txBox="1"/>
          <p:nvPr/>
        </p:nvSpPr>
        <p:spPr>
          <a:xfrm>
            <a:off x="2790121" y="3936423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sp>
        <p:nvSpPr>
          <p:cNvPr id="365" name="文本框 364">
            <a:extLst>
              <a:ext uri="{FF2B5EF4-FFF2-40B4-BE49-F238E27FC236}">
                <a16:creationId xmlns:a16="http://schemas.microsoft.com/office/drawing/2014/main" id="{92258A4D-C408-AF5C-D804-14BA8F00E2AB}"/>
              </a:ext>
            </a:extLst>
          </p:cNvPr>
          <p:cNvSpPr txBox="1"/>
          <p:nvPr/>
        </p:nvSpPr>
        <p:spPr>
          <a:xfrm>
            <a:off x="2248354" y="3595891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  <p:cxnSp>
        <p:nvCxnSpPr>
          <p:cNvPr id="368" name="直接箭头连接符 367">
            <a:extLst>
              <a:ext uri="{FF2B5EF4-FFF2-40B4-BE49-F238E27FC236}">
                <a16:creationId xmlns:a16="http://schemas.microsoft.com/office/drawing/2014/main" id="{009EC6EE-003B-3557-30BA-1E037730D904}"/>
              </a:ext>
            </a:extLst>
          </p:cNvPr>
          <p:cNvCxnSpPr>
            <a:cxnSpLocks/>
            <a:endCxn id="311" idx="2"/>
          </p:cNvCxnSpPr>
          <p:nvPr/>
        </p:nvCxnSpPr>
        <p:spPr>
          <a:xfrm flipV="1">
            <a:off x="2266485" y="3631231"/>
            <a:ext cx="0" cy="2071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接箭头连接符 376">
            <a:extLst>
              <a:ext uri="{FF2B5EF4-FFF2-40B4-BE49-F238E27FC236}">
                <a16:creationId xmlns:a16="http://schemas.microsoft.com/office/drawing/2014/main" id="{EB76E500-A78B-8243-B671-232DD0BFF664}"/>
              </a:ext>
            </a:extLst>
          </p:cNvPr>
          <p:cNvCxnSpPr>
            <a:cxnSpLocks/>
            <a:endCxn id="232" idx="1"/>
          </p:cNvCxnSpPr>
          <p:nvPr/>
        </p:nvCxnSpPr>
        <p:spPr>
          <a:xfrm>
            <a:off x="5595133" y="5400014"/>
            <a:ext cx="201140" cy="51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3" name="对象 162">
            <a:extLst>
              <a:ext uri="{FF2B5EF4-FFF2-40B4-BE49-F238E27FC236}">
                <a16:creationId xmlns:a16="http://schemas.microsoft.com/office/drawing/2014/main" id="{62139875-735B-BDFC-F303-12CD2C613E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454142"/>
              </p:ext>
            </p:extLst>
          </p:nvPr>
        </p:nvGraphicFramePr>
        <p:xfrm>
          <a:off x="1522750" y="2544513"/>
          <a:ext cx="2921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7" imgW="291960" imgH="164880" progId="Equation.DSMT4">
                  <p:embed/>
                </p:oleObj>
              </mc:Choice>
              <mc:Fallback>
                <p:oleObj name="Equation" r:id="rId67" imgW="29196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8"/>
                      <a:stretch>
                        <a:fillRect/>
                      </a:stretch>
                    </p:blipFill>
                    <p:spPr>
                      <a:xfrm>
                        <a:off x="1522750" y="2544513"/>
                        <a:ext cx="2921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" name="对象 163">
            <a:extLst>
              <a:ext uri="{FF2B5EF4-FFF2-40B4-BE49-F238E27FC236}">
                <a16:creationId xmlns:a16="http://schemas.microsoft.com/office/drawing/2014/main" id="{C371FA1B-5041-C675-4387-B7F7936BC7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5459099"/>
              </p:ext>
            </p:extLst>
          </p:nvPr>
        </p:nvGraphicFramePr>
        <p:xfrm>
          <a:off x="1216025" y="4841875"/>
          <a:ext cx="3048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9" imgW="304560" imgH="177480" progId="Equation.DSMT4">
                  <p:embed/>
                </p:oleObj>
              </mc:Choice>
              <mc:Fallback>
                <p:oleObj name="Equation" r:id="rId69" imgW="304560" imgH="177480" progId="Equation.DSMT4">
                  <p:embed/>
                  <p:pic>
                    <p:nvPicPr>
                      <p:cNvPr id="163" name="对象 162">
                        <a:extLst>
                          <a:ext uri="{FF2B5EF4-FFF2-40B4-BE49-F238E27FC236}">
                            <a16:creationId xmlns:a16="http://schemas.microsoft.com/office/drawing/2014/main" id="{62139875-735B-BDFC-F303-12CD2C613E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0"/>
                      <a:stretch>
                        <a:fillRect/>
                      </a:stretch>
                    </p:blipFill>
                    <p:spPr>
                      <a:xfrm>
                        <a:off x="1216025" y="4841875"/>
                        <a:ext cx="3048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59378498-05DA-B9C9-2DAB-88B0D14C1711}"/>
              </a:ext>
            </a:extLst>
          </p:cNvPr>
          <p:cNvCxnSpPr>
            <a:cxnSpLocks/>
            <a:endCxn id="293" idx="3"/>
          </p:cNvCxnSpPr>
          <p:nvPr/>
        </p:nvCxnSpPr>
        <p:spPr>
          <a:xfrm flipH="1" flipV="1">
            <a:off x="3184820" y="2171489"/>
            <a:ext cx="494622" cy="2262"/>
          </a:xfrm>
          <a:prstGeom prst="straightConnector1">
            <a:avLst/>
          </a:prstGeom>
          <a:ln w="12700">
            <a:solidFill>
              <a:schemeClr val="tx1"/>
            </a:solidFill>
            <a:headEnd w="sm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接箭头连接符 386">
            <a:extLst>
              <a:ext uri="{FF2B5EF4-FFF2-40B4-BE49-F238E27FC236}">
                <a16:creationId xmlns:a16="http://schemas.microsoft.com/office/drawing/2014/main" id="{FD25A3DC-101F-3A68-C8ED-0DF9AD333C9F}"/>
              </a:ext>
            </a:extLst>
          </p:cNvPr>
          <p:cNvCxnSpPr>
            <a:cxnSpLocks/>
            <a:endCxn id="262" idx="0"/>
          </p:cNvCxnSpPr>
          <p:nvPr/>
        </p:nvCxnSpPr>
        <p:spPr>
          <a:xfrm>
            <a:off x="4002804" y="1152587"/>
            <a:ext cx="9305" cy="371926"/>
          </a:xfrm>
          <a:prstGeom prst="straightConnector1">
            <a:avLst/>
          </a:prstGeom>
          <a:ln w="12700">
            <a:solidFill>
              <a:schemeClr val="tx1"/>
            </a:solidFill>
            <a:headEnd w="sm" len="lg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接连接符 390">
            <a:extLst>
              <a:ext uri="{FF2B5EF4-FFF2-40B4-BE49-F238E27FC236}">
                <a16:creationId xmlns:a16="http://schemas.microsoft.com/office/drawing/2014/main" id="{0FD7DA01-8A89-A558-3F9F-8ACCF31C7EBC}"/>
              </a:ext>
            </a:extLst>
          </p:cNvPr>
          <p:cNvCxnSpPr>
            <a:cxnSpLocks/>
          </p:cNvCxnSpPr>
          <p:nvPr/>
        </p:nvCxnSpPr>
        <p:spPr>
          <a:xfrm>
            <a:off x="4009508" y="1419225"/>
            <a:ext cx="2195694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接箭头连接符 391">
            <a:extLst>
              <a:ext uri="{FF2B5EF4-FFF2-40B4-BE49-F238E27FC236}">
                <a16:creationId xmlns:a16="http://schemas.microsoft.com/office/drawing/2014/main" id="{0A8F5E83-1299-EE5E-54B7-ED26F01E27A1}"/>
              </a:ext>
            </a:extLst>
          </p:cNvPr>
          <p:cNvCxnSpPr>
            <a:cxnSpLocks/>
            <a:endCxn id="252" idx="0"/>
          </p:cNvCxnSpPr>
          <p:nvPr/>
        </p:nvCxnSpPr>
        <p:spPr>
          <a:xfrm>
            <a:off x="5198406" y="1430152"/>
            <a:ext cx="5065" cy="105294"/>
          </a:xfrm>
          <a:prstGeom prst="straightConnector1">
            <a:avLst/>
          </a:prstGeom>
          <a:ln w="12700">
            <a:solidFill>
              <a:schemeClr val="tx1"/>
            </a:solidFill>
            <a:headEnd w="sm" len="lg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接箭头连接符 394">
            <a:extLst>
              <a:ext uri="{FF2B5EF4-FFF2-40B4-BE49-F238E27FC236}">
                <a16:creationId xmlns:a16="http://schemas.microsoft.com/office/drawing/2014/main" id="{40892AA6-8809-5D41-9188-9D3FDC890AA8}"/>
              </a:ext>
            </a:extLst>
          </p:cNvPr>
          <p:cNvCxnSpPr>
            <a:cxnSpLocks/>
          </p:cNvCxnSpPr>
          <p:nvPr/>
        </p:nvCxnSpPr>
        <p:spPr>
          <a:xfrm>
            <a:off x="6202670" y="1430152"/>
            <a:ext cx="5065" cy="105294"/>
          </a:xfrm>
          <a:prstGeom prst="straightConnector1">
            <a:avLst/>
          </a:prstGeom>
          <a:ln w="12700">
            <a:solidFill>
              <a:schemeClr val="tx1"/>
            </a:solidFill>
            <a:headEnd w="sm" len="lg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8" name="对象 397">
            <a:extLst>
              <a:ext uri="{FF2B5EF4-FFF2-40B4-BE49-F238E27FC236}">
                <a16:creationId xmlns:a16="http://schemas.microsoft.com/office/drawing/2014/main" id="{1F263B8F-B9A5-78AD-D754-511DE754DF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411503"/>
              </p:ext>
            </p:extLst>
          </p:nvPr>
        </p:nvGraphicFramePr>
        <p:xfrm>
          <a:off x="1843958" y="5309879"/>
          <a:ext cx="152400" cy="211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1" imgW="152280" imgH="203040" progId="Equation.DSMT4">
                  <p:embed/>
                </p:oleObj>
              </mc:Choice>
              <mc:Fallback>
                <p:oleObj name="Equation" r:id="rId71" imgW="152280" imgH="203040" progId="Equation.DSMT4">
                  <p:embed/>
                  <p:pic>
                    <p:nvPicPr>
                      <p:cNvPr id="249" name="对象 248">
                        <a:extLst>
                          <a:ext uri="{FF2B5EF4-FFF2-40B4-BE49-F238E27FC236}">
                            <a16:creationId xmlns:a16="http://schemas.microsoft.com/office/drawing/2014/main" id="{A6FB7E1E-680D-C836-BB61-AFC7336AA4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2"/>
                      <a:stretch>
                        <a:fillRect/>
                      </a:stretch>
                    </p:blipFill>
                    <p:spPr>
                      <a:xfrm>
                        <a:off x="1843958" y="5309879"/>
                        <a:ext cx="152400" cy="2116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" name="组合 70">
            <a:extLst>
              <a:ext uri="{FF2B5EF4-FFF2-40B4-BE49-F238E27FC236}">
                <a16:creationId xmlns:a16="http://schemas.microsoft.com/office/drawing/2014/main" id="{2B16829A-A8CF-1B4F-F2AB-69EE70E019F9}"/>
              </a:ext>
            </a:extLst>
          </p:cNvPr>
          <p:cNvGrpSpPr/>
          <p:nvPr/>
        </p:nvGrpSpPr>
        <p:grpSpPr>
          <a:xfrm>
            <a:off x="2044235" y="5368334"/>
            <a:ext cx="463556" cy="113475"/>
            <a:chOff x="274636" y="1572799"/>
            <a:chExt cx="463556" cy="113475"/>
          </a:xfrm>
          <a:solidFill>
            <a:srgbClr val="FDD866"/>
          </a:solidFill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7F4E358F-2C8A-BE5C-D98A-DAEF21F29385}"/>
                </a:ext>
              </a:extLst>
            </p:cNvPr>
            <p:cNvSpPr/>
            <p:nvPr/>
          </p:nvSpPr>
          <p:spPr>
            <a:xfrm>
              <a:off x="274636" y="1572799"/>
              <a:ext cx="115889" cy="113475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8BED08A3-F58E-F832-055F-53561C4B7889}"/>
                </a:ext>
              </a:extLst>
            </p:cNvPr>
            <p:cNvSpPr/>
            <p:nvPr/>
          </p:nvSpPr>
          <p:spPr>
            <a:xfrm>
              <a:off x="390525" y="1572799"/>
              <a:ext cx="115889" cy="113475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3809DB23-6C81-DDEB-3669-F2E0EEA53955}"/>
                </a:ext>
              </a:extLst>
            </p:cNvPr>
            <p:cNvSpPr/>
            <p:nvPr/>
          </p:nvSpPr>
          <p:spPr>
            <a:xfrm>
              <a:off x="506414" y="1572799"/>
              <a:ext cx="115889" cy="113475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A583D950-FCA7-BC6A-F09B-0465D6A5A2B8}"/>
                </a:ext>
              </a:extLst>
            </p:cNvPr>
            <p:cNvSpPr/>
            <p:nvPr/>
          </p:nvSpPr>
          <p:spPr>
            <a:xfrm>
              <a:off x="622303" y="1572799"/>
              <a:ext cx="115889" cy="113475"/>
            </a:xfrm>
            <a:prstGeom prst="rect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3CB49DB8-5E3D-6838-D6B1-C8737B45060C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2102180" y="4811180"/>
            <a:ext cx="0" cy="557154"/>
          </a:xfrm>
          <a:prstGeom prst="straightConnector1">
            <a:avLst/>
          </a:prstGeom>
          <a:ln w="12700">
            <a:solidFill>
              <a:schemeClr val="tx1"/>
            </a:solidFill>
            <a:headEnd w="sm" len="lg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C349FC09-795D-DAAA-A468-A665B021C5E6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2212545" y="4890008"/>
            <a:ext cx="5524" cy="478326"/>
          </a:xfrm>
          <a:prstGeom prst="straightConnector1">
            <a:avLst/>
          </a:prstGeom>
          <a:ln w="12700">
            <a:solidFill>
              <a:schemeClr val="tx1"/>
            </a:solidFill>
            <a:headEnd w="sm" len="lg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30AD332B-F8D6-A063-58F4-EE3A8B293DEE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2333958" y="4976915"/>
            <a:ext cx="0" cy="391419"/>
          </a:xfrm>
          <a:prstGeom prst="straightConnector1">
            <a:avLst/>
          </a:prstGeom>
          <a:ln w="12700">
            <a:solidFill>
              <a:schemeClr val="tx1"/>
            </a:solidFill>
            <a:headEnd w="sm" len="lg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D93904A-E22E-BF23-881E-E7DA54F013ED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2446113" y="5059076"/>
            <a:ext cx="3734" cy="309258"/>
          </a:xfrm>
          <a:prstGeom prst="straightConnector1">
            <a:avLst/>
          </a:prstGeom>
          <a:ln w="12700">
            <a:solidFill>
              <a:schemeClr val="tx1"/>
            </a:solidFill>
            <a:headEnd w="sm" len="lg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文本框 221">
            <a:extLst>
              <a:ext uri="{FF2B5EF4-FFF2-40B4-BE49-F238E27FC236}">
                <a16:creationId xmlns:a16="http://schemas.microsoft.com/office/drawing/2014/main" id="{B425134E-2CB5-B349-AB6F-A506E11F6D3D}"/>
              </a:ext>
            </a:extLst>
          </p:cNvPr>
          <p:cNvSpPr txBox="1"/>
          <p:nvPr/>
        </p:nvSpPr>
        <p:spPr>
          <a:xfrm>
            <a:off x="1027946" y="3102274"/>
            <a:ext cx="3408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属性修正</a:t>
            </a: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模块</a:t>
            </a:r>
          </a:p>
        </p:txBody>
      </p:sp>
      <p:sp>
        <p:nvSpPr>
          <p:cNvPr id="425" name="文本框 424">
            <a:extLst>
              <a:ext uri="{FF2B5EF4-FFF2-40B4-BE49-F238E27FC236}">
                <a16:creationId xmlns:a16="http://schemas.microsoft.com/office/drawing/2014/main" id="{4BDE1AE7-1B8B-8C50-90D3-30B3F5982094}"/>
              </a:ext>
            </a:extLst>
          </p:cNvPr>
          <p:cNvSpPr txBox="1"/>
          <p:nvPr/>
        </p:nvSpPr>
        <p:spPr>
          <a:xfrm>
            <a:off x="1049013" y="865227"/>
            <a:ext cx="2730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认知诊断</a:t>
            </a:r>
            <a:endParaRPr lang="en-US" altLang="zh-CN" sz="1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模块</a:t>
            </a:r>
          </a:p>
        </p:txBody>
      </p:sp>
      <p:sp>
        <p:nvSpPr>
          <p:cNvPr id="426" name="文本框 425">
            <a:extLst>
              <a:ext uri="{FF2B5EF4-FFF2-40B4-BE49-F238E27FC236}">
                <a16:creationId xmlns:a16="http://schemas.microsoft.com/office/drawing/2014/main" id="{469EFAC0-CC27-BE1A-CE83-5AC561CFF0D7}"/>
              </a:ext>
            </a:extLst>
          </p:cNvPr>
          <p:cNvSpPr txBox="1"/>
          <p:nvPr/>
        </p:nvSpPr>
        <p:spPr>
          <a:xfrm>
            <a:off x="1049013" y="5054650"/>
            <a:ext cx="273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验证模块</a:t>
            </a:r>
          </a:p>
        </p:txBody>
      </p:sp>
    </p:spTree>
    <p:extLst>
      <p:ext uri="{BB962C8B-B14F-4D97-AF65-F5344CB8AC3E}">
        <p14:creationId xmlns:p14="http://schemas.microsoft.com/office/powerpoint/2010/main" val="3093415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solidFill>
            <a:schemeClr val="tx1"/>
          </a:solidFill>
          <a:tailEnd type="stealt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100" dirty="0" err="1" smtClean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</TotalTime>
  <Words>35</Words>
  <Application>Microsoft Office PowerPoint</Application>
  <PresentationFormat>宽屏</PresentationFormat>
  <Paragraphs>23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等线</vt:lpstr>
      <vt:lpstr>等线 Light</vt:lpstr>
      <vt:lpstr>宋体</vt:lpstr>
      <vt:lpstr>Arial</vt:lpstr>
      <vt:lpstr>Times New Roman</vt:lpstr>
      <vt:lpstr>Office 主题​​</vt:lpstr>
      <vt:lpstr>Equation</vt:lpstr>
      <vt:lpstr>MathType 6.0 Equation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huyuqian</dc:creator>
  <cp:lastModifiedBy>huyuqian</cp:lastModifiedBy>
  <cp:revision>46</cp:revision>
  <dcterms:created xsi:type="dcterms:W3CDTF">2024-05-28T12:47:23Z</dcterms:created>
  <dcterms:modified xsi:type="dcterms:W3CDTF">2024-05-29T12:43:12Z</dcterms:modified>
</cp:coreProperties>
</file>